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14.02.2020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14.02.2020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14.02.2020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14.02.2020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14.02.2020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14.02.2020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14.02.2020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14.02.2020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Kytovci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elfi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elf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7572428" cy="50024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Delfín skákavý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elryba gronsk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8718132" cy="392909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Velryba grónská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lejtv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8710939" cy="314327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Plejtvák obrovský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6248" y="564357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Největší savec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kosatka-dra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81137"/>
            <a:ext cx="6160580" cy="462043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cs-CZ" dirty="0" smtClean="0"/>
              <a:t>Kosatka dravá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narval jednoroh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6719"/>
            <a:ext cx="8229600" cy="41148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Narval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běluha mořsk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643050"/>
            <a:ext cx="6215106" cy="453726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Běluha mořská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</TotalTime>
  <Words>14</Words>
  <PresentationFormat>Předvádění na obrazovce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Shluk</vt:lpstr>
      <vt:lpstr>Kytovci</vt:lpstr>
      <vt:lpstr>Snímek 2</vt:lpstr>
      <vt:lpstr>Delfín skákavý</vt:lpstr>
      <vt:lpstr>Velryba grónská</vt:lpstr>
      <vt:lpstr>Plejtvák obrovský</vt:lpstr>
      <vt:lpstr>Kosatka dravá</vt:lpstr>
      <vt:lpstr>Narval</vt:lpstr>
      <vt:lpstr>Běluha mořská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Kytovci</dc:title>
  <dc:creator>uzivatel</dc:creator>
  <cp:lastModifiedBy>Uživatel systému Windows</cp:lastModifiedBy>
  <cp:revision>2</cp:revision>
  <dcterms:created xsi:type="dcterms:W3CDTF">2020-02-14T11:43:10Z</dcterms:created>
  <dcterms:modified xsi:type="dcterms:W3CDTF">2020-02-14T11:59:29Z</dcterms:modified>
</cp:coreProperties>
</file>