
<file path=[Content_Types].xml><?xml version="1.0" encoding="utf-8"?>
<Types xmlns="http://schemas.openxmlformats.org/package/2006/content-types"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26.05.2020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Krytosemenné rostliny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Brukvovité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159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547120" cy="838200"/>
          </a:xfrm>
        </p:spPr>
        <p:txBody>
          <a:bodyPr/>
          <a:lstStyle/>
          <a:p>
            <a:r>
              <a:rPr lang="cs-CZ" dirty="0" smtClean="0"/>
              <a:t>Penízek rolní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0648"/>
            <a:ext cx="4698522" cy="6264696"/>
          </a:xfrm>
        </p:spPr>
      </p:pic>
    </p:spTree>
    <p:extLst>
      <p:ext uri="{BB962C8B-B14F-4D97-AF65-F5344CB8AC3E}">
        <p14:creationId xmlns:p14="http://schemas.microsoft.com/office/powerpoint/2010/main" val="130029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Česnáček lékařský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3968720" cy="5256584"/>
          </a:xfrm>
        </p:spPr>
      </p:pic>
      <p:sp>
        <p:nvSpPr>
          <p:cNvPr id="5" name="TextovéPole 4"/>
          <p:cNvSpPr txBox="1"/>
          <p:nvPr/>
        </p:nvSpPr>
        <p:spPr>
          <a:xfrm>
            <a:off x="5148064" y="292494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Silice s vůní česneku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262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Řeřišnice luční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7200800" cy="5184576"/>
          </a:xfrm>
        </p:spPr>
      </p:pic>
    </p:spTree>
    <p:extLst>
      <p:ext uri="{BB962C8B-B14F-4D97-AF65-F5344CB8AC3E}">
        <p14:creationId xmlns:p14="http://schemas.microsoft.com/office/powerpoint/2010/main" val="23588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24128" y="1628800"/>
            <a:ext cx="3312368" cy="4248472"/>
          </a:xfrm>
        </p:spPr>
        <p:txBody>
          <a:bodyPr/>
          <a:lstStyle/>
          <a:p>
            <a:r>
              <a:rPr lang="cs-CZ" dirty="0" smtClean="0"/>
              <a:t>Brukev řepka olejka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968552" cy="6489539"/>
          </a:xfrm>
        </p:spPr>
      </p:pic>
    </p:spTree>
    <p:extLst>
      <p:ext uri="{BB962C8B-B14F-4D97-AF65-F5344CB8AC3E}">
        <p14:creationId xmlns:p14="http://schemas.microsoft.com/office/powerpoint/2010/main" val="236068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59130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Znaky brukvovitých rostlin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576" y="134076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134076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Jsou rostliny s čtyřčetnými oboupohlavnými květy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568" y="1916832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Barva květu je nejčastěji žlutá nebo bílá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3568" y="249289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Květy uspořádané v hroznovitém květenstvím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75066" y="306896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Plodem – šešule nebo šešulka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807226" y="3717032"/>
            <a:ext cx="758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 pletivech obsahují hořčičné látky -  mají ostřejší chuť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800838" y="4309519"/>
            <a:ext cx="6501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Většina pěstovaných rostlin jsou dvouleté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16078" y="478786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Mají charakteristický zápach (květák, zelí)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55576" y="5371056"/>
            <a:ext cx="6330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Některé druhy mají olejnatá semena  - zisk oleje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095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Pěstovaní zástupci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4032448" cy="5266872"/>
          </a:xfrm>
        </p:spPr>
      </p:pic>
      <p:sp>
        <p:nvSpPr>
          <p:cNvPr id="5" name="TextovéPole 4"/>
          <p:cNvSpPr txBox="1"/>
          <p:nvPr/>
        </p:nvSpPr>
        <p:spPr>
          <a:xfrm>
            <a:off x="4860032" y="315390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Brukev řepka olejka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32040" y="38610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Pěstovaná pro olej, bionaftu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054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Hořčice setá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6624736" cy="4968552"/>
          </a:xfrm>
        </p:spPr>
      </p:pic>
    </p:spTree>
    <p:extLst>
      <p:ext uri="{BB962C8B-B14F-4D97-AF65-F5344CB8AC3E}">
        <p14:creationId xmlns:p14="http://schemas.microsoft.com/office/powerpoint/2010/main" val="338223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Ředkev setá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28" y="1554163"/>
            <a:ext cx="6788943" cy="4525962"/>
          </a:xfrm>
        </p:spPr>
      </p:pic>
    </p:spTree>
    <p:extLst>
      <p:ext uri="{BB962C8B-B14F-4D97-AF65-F5344CB8AC3E}">
        <p14:creationId xmlns:p14="http://schemas.microsoft.com/office/powerpoint/2010/main" val="355241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Křen selský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6034616" cy="4525962"/>
          </a:xfrm>
        </p:spPr>
      </p:pic>
    </p:spTree>
    <p:extLst>
      <p:ext uri="{BB962C8B-B14F-4D97-AF65-F5344CB8AC3E}">
        <p14:creationId xmlns:p14="http://schemas.microsoft.com/office/powerpoint/2010/main" val="8957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52936"/>
            <a:ext cx="2664296" cy="3552396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3763144" cy="838200"/>
          </a:xfrm>
        </p:spPr>
        <p:txBody>
          <a:bodyPr/>
          <a:lstStyle/>
          <a:p>
            <a:r>
              <a:rPr lang="cs-CZ" dirty="0" smtClean="0"/>
              <a:t>Brukev zelná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88640"/>
            <a:ext cx="4608512" cy="30702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75815"/>
            <a:ext cx="3693618" cy="245593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1" y="1340768"/>
            <a:ext cx="3213564" cy="238762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05064"/>
            <a:ext cx="26479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00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Planě rostoucí rostliny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3744416" cy="5023954"/>
          </a:xfrm>
        </p:spPr>
      </p:pic>
      <p:sp>
        <p:nvSpPr>
          <p:cNvPr id="5" name="TextovéPole 4"/>
          <p:cNvSpPr txBox="1"/>
          <p:nvPr/>
        </p:nvSpPr>
        <p:spPr>
          <a:xfrm>
            <a:off x="4788024" y="350100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Kokoška pastuší tobolka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9886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</TotalTime>
  <Words>96</Words>
  <Application>Microsoft Office PowerPoint</Application>
  <PresentationFormat>Předvádění na obrazovce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Cesta</vt:lpstr>
      <vt:lpstr>Krytosemenné rostliny</vt:lpstr>
      <vt:lpstr>Brukev řepka olejka</vt:lpstr>
      <vt:lpstr>Prezentace aplikace PowerPoint</vt:lpstr>
      <vt:lpstr>Pěstovaní zástupci</vt:lpstr>
      <vt:lpstr>Hořčice setá</vt:lpstr>
      <vt:lpstr>Ředkev setá</vt:lpstr>
      <vt:lpstr>Křen selský</vt:lpstr>
      <vt:lpstr>Brukev zelná</vt:lpstr>
      <vt:lpstr>Planě rostoucí rostliny</vt:lpstr>
      <vt:lpstr>Penízek rolní</vt:lpstr>
      <vt:lpstr>Česnáček lékařský</vt:lpstr>
      <vt:lpstr>Řeřišnice luční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Krytosemenné rostliny</dc:title>
  <dc:creator>uzivatel</dc:creator>
  <cp:lastModifiedBy>Windows User</cp:lastModifiedBy>
  <cp:revision>6</cp:revision>
  <dcterms:created xsi:type="dcterms:W3CDTF">2020-05-26T08:06:54Z</dcterms:created>
  <dcterms:modified xsi:type="dcterms:W3CDTF">2020-05-26T08:57:31Z</dcterms:modified>
</cp:coreProperties>
</file>