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2" r:id="rId3"/>
    <p:sldId id="259" r:id="rId4"/>
    <p:sldId id="260" r:id="rId5"/>
    <p:sldId id="261" r:id="rId6"/>
    <p:sldId id="265" r:id="rId7"/>
    <p:sldId id="257" r:id="rId8"/>
    <p:sldId id="258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DCE0-D31A-49C5-828D-20DBFA69C30C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F5FB-B2C7-4BA6-B30D-41004FB0384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6857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DCE0-D31A-49C5-828D-20DBFA69C30C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F5FB-B2C7-4BA6-B30D-41004FB038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478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DCE0-D31A-49C5-828D-20DBFA69C30C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F5FB-B2C7-4BA6-B30D-41004FB038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512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DCE0-D31A-49C5-828D-20DBFA69C30C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F5FB-B2C7-4BA6-B30D-41004FB038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105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DCE0-D31A-49C5-828D-20DBFA69C30C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F5FB-B2C7-4BA6-B30D-41004FB0384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6616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DCE0-D31A-49C5-828D-20DBFA69C30C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F5FB-B2C7-4BA6-B30D-41004FB038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65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DCE0-D31A-49C5-828D-20DBFA69C30C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F5FB-B2C7-4BA6-B30D-41004FB038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16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DCE0-D31A-49C5-828D-20DBFA69C30C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F5FB-B2C7-4BA6-B30D-41004FB038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019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DCE0-D31A-49C5-828D-20DBFA69C30C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F5FB-B2C7-4BA6-B30D-41004FB038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042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C2DDCE0-D31A-49C5-828D-20DBFA69C30C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9AF5FB-B2C7-4BA6-B30D-41004FB038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561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DCE0-D31A-49C5-828D-20DBFA69C30C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AF5FB-B2C7-4BA6-B30D-41004FB038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23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C2DDCE0-D31A-49C5-828D-20DBFA69C30C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49AF5FB-B2C7-4BA6-B30D-41004FB03841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8234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9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750F45E-D937-489A-84EC-101B8F7042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639097"/>
            <a:ext cx="6253317" cy="3686015"/>
          </a:xfrm>
        </p:spPr>
        <p:txBody>
          <a:bodyPr>
            <a:normAutofit/>
          </a:bodyPr>
          <a:lstStyle/>
          <a:p>
            <a:r>
              <a:rPr lang="cs-CZ" dirty="0"/>
              <a:t>Opěrná a pohybová soustava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425818-9DDE-4BA8-9C34-65453D37B4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455621"/>
            <a:ext cx="6269347" cy="1238616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tx1">
                    <a:lumMod val="85000"/>
                    <a:lumOff val="15000"/>
                  </a:schemeClr>
                </a:solidFill>
              </a:rPr>
              <a:t>Lebka</a:t>
            </a:r>
          </a:p>
        </p:txBody>
      </p:sp>
      <p:pic>
        <p:nvPicPr>
          <p:cNvPr id="5" name="Obrázek 4" descr="Obsah obrázku kreslení, hodiny&#10;&#10;Popis byl vytvořen automaticky">
            <a:extLst>
              <a:ext uri="{FF2B5EF4-FFF2-40B4-BE49-F238E27FC236}">
                <a16:creationId xmlns:a16="http://schemas.microsoft.com/office/drawing/2014/main" id="{C976728F-2049-45BF-9CA7-9E2B2D50FFC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00" r="12142" b="1"/>
          <a:stretch/>
        </p:blipFill>
        <p:spPr>
          <a:xfrm>
            <a:off x="633999" y="620720"/>
            <a:ext cx="4001315" cy="5086933"/>
          </a:xfrm>
          <a:prstGeom prst="rect">
            <a:avLst/>
          </a:prstGeom>
        </p:spPr>
      </p:pic>
      <p:cxnSp>
        <p:nvCxnSpPr>
          <p:cNvPr id="17" name="Straight Connector 11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1AB8ECB2-FB64-476F-A62F-36D68C8C7C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89CEAD5-ED2F-4675-9E4C-80B8A0E8A0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41923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68CF1564-4BC4-4C8B-8193-EB4A113073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230" y="763622"/>
            <a:ext cx="5603132" cy="525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067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FC13F10D-F245-4E85-A16A-DA65610280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4134" y="0"/>
            <a:ext cx="64037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367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D2EAEA-0D5B-4370-BB32-CE4737E89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Kostra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524CC1-A287-4602-9358-0B435617D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Funkce: opora těla, určuje tvar těla</a:t>
            </a:r>
          </a:p>
          <a:p>
            <a:pPr lvl="4"/>
            <a:r>
              <a:rPr lang="cs-CZ" sz="2800" dirty="0"/>
              <a:t>chrání vnitřní orgány</a:t>
            </a:r>
          </a:p>
          <a:p>
            <a:pPr lvl="4"/>
            <a:endParaRPr lang="cs-CZ" sz="2000" dirty="0"/>
          </a:p>
          <a:p>
            <a:pPr lvl="4"/>
            <a:endParaRPr lang="cs-CZ" sz="2000" dirty="0"/>
          </a:p>
          <a:p>
            <a:pPr lvl="4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73529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EFB951-7DD2-45D1-9A25-7AE954470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Rozdělení kostry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F88CB9-E8E2-4DC7-A745-46DFC9BB8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Osová – páteř, hrudník, lebka</a:t>
            </a:r>
          </a:p>
          <a:p>
            <a:endParaRPr lang="cs-CZ" dirty="0"/>
          </a:p>
          <a:p>
            <a:r>
              <a:rPr lang="cs-CZ" dirty="0"/>
              <a:t>Kostra horních a dolních končetin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790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A9C8A0-5A52-48B3-99DA-0D365B79E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Hlavní znaky kostry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6D6747-B0A5-4DD4-AAB2-AC7269A64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994" y="1806823"/>
            <a:ext cx="10058400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dvakrát esovitě zahnutá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Mozková část lebky je větší než obličejová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Na spodní čelisti je nápadná bradový výběžek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Horní končetiny připojené klouby k osové kostře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Dolní končetiny přizpůsobené k chůzi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Zploštělý hrudník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08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6199A6-B16F-46A8-A34D-1A264B0D4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Lebka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2A707D-2D0C-4E6D-9B24-0F77264FC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Funkce: chrání mozek a smysly</a:t>
            </a:r>
          </a:p>
          <a:p>
            <a:r>
              <a:rPr lang="cs-CZ" dirty="0"/>
              <a:t>Je tvořena plochými kostmi spojené – nepohyblivě – švy</a:t>
            </a:r>
          </a:p>
          <a:p>
            <a:pPr lvl="8"/>
            <a:r>
              <a:rPr lang="cs-CZ" dirty="0"/>
              <a:t>                                                     </a:t>
            </a:r>
            <a:r>
              <a:rPr lang="cs-CZ" sz="2000" dirty="0"/>
              <a:t>- pohyblivě - kloubem</a:t>
            </a:r>
          </a:p>
        </p:txBody>
      </p:sp>
    </p:spTree>
    <p:extLst>
      <p:ext uri="{BB962C8B-B14F-4D97-AF65-F5344CB8AC3E}">
        <p14:creationId xmlns:p14="http://schemas.microsoft.com/office/powerpoint/2010/main" val="2481602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677086EE-CCEE-4023-AE79-9319C146D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262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A0426628-FAE1-4A81-99F4-40C38A72B7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866" y="636091"/>
            <a:ext cx="8494193" cy="5653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67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FD2271EC-C4F2-4AD4-A9DF-5A0D47D1A7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233" y="355567"/>
            <a:ext cx="9661188" cy="5917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82654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87</Words>
  <Application>Microsoft Office PowerPoint</Application>
  <PresentationFormat>Širokoúhlá obrazovka</PresentationFormat>
  <Paragraphs>22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Wingdings</vt:lpstr>
      <vt:lpstr>Retrospektiva</vt:lpstr>
      <vt:lpstr>Opěrná a pohybová soustava</vt:lpstr>
      <vt:lpstr>Prezentace aplikace PowerPoint</vt:lpstr>
      <vt:lpstr>Kostra</vt:lpstr>
      <vt:lpstr>Rozdělení kostry</vt:lpstr>
      <vt:lpstr>Hlavní znaky kostry</vt:lpstr>
      <vt:lpstr>Lebka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Opěrná a pohybová soustava</dc:title>
  <dc:creator>Šnircová Monika</dc:creator>
  <cp:lastModifiedBy>Šnircová Monika</cp:lastModifiedBy>
  <cp:revision>5</cp:revision>
  <dcterms:created xsi:type="dcterms:W3CDTF">2020-10-12T06:46:35Z</dcterms:created>
  <dcterms:modified xsi:type="dcterms:W3CDTF">2020-10-12T08:34:05Z</dcterms:modified>
</cp:coreProperties>
</file>