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Miříkovité rostliny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86499"/>
            <a:ext cx="37973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9512"/>
          </a:xfrm>
        </p:spPr>
        <p:txBody>
          <a:bodyPr/>
          <a:lstStyle/>
          <a:p>
            <a:r>
              <a:rPr lang="cs-CZ" sz="3600" dirty="0" smtClean="0"/>
              <a:t>Charakteristika skupiny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Většina rostlin je dvouletá</a:t>
            </a:r>
          </a:p>
          <a:p>
            <a:r>
              <a:rPr lang="cs-CZ" dirty="0" smtClean="0"/>
              <a:t>Listy jsou vícenásobně zpeřené</a:t>
            </a:r>
          </a:p>
          <a:p>
            <a:r>
              <a:rPr lang="cs-CZ" dirty="0" smtClean="0"/>
              <a:t>Drobné bílé květy vytváří květenství - okolík</a:t>
            </a:r>
          </a:p>
          <a:p>
            <a:r>
              <a:rPr lang="cs-CZ" dirty="0" smtClean="0"/>
              <a:t>Obsahují kanálky s vonnými látkami</a:t>
            </a:r>
          </a:p>
          <a:p>
            <a:r>
              <a:rPr lang="cs-CZ" dirty="0" smtClean="0"/>
              <a:t>Tvoří bulvy – zásobní kořeny</a:t>
            </a:r>
          </a:p>
          <a:p>
            <a:r>
              <a:rPr lang="cs-CZ" dirty="0" smtClean="0"/>
              <a:t>Plodem jsou dvounažky</a:t>
            </a:r>
          </a:p>
          <a:p>
            <a:r>
              <a:rPr lang="cs-CZ" dirty="0" smtClean="0"/>
              <a:t>Patří se zástupci kořenové zeleniny – mrkev obecná, petržel obecná, miřík celer</a:t>
            </a:r>
          </a:p>
          <a:p>
            <a:r>
              <a:rPr lang="cs-CZ" dirty="0" smtClean="0"/>
              <a:t>Naťová zelenina – petržel kadeřavá, kopr vonný</a:t>
            </a:r>
          </a:p>
          <a:p>
            <a:r>
              <a:rPr lang="cs-CZ" dirty="0" smtClean="0"/>
              <a:t>Koření – kmín, fenykl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30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r>
              <a:rPr lang="cs-CZ" dirty="0" smtClean="0"/>
              <a:t>Kořenová zelenina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20688"/>
            <a:ext cx="3981450" cy="398145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70" y="4293096"/>
            <a:ext cx="4572000" cy="2496312"/>
          </a:xfrm>
          <a:prstGeom prst="rect">
            <a:avLst/>
          </a:prstGeom>
        </p:spPr>
      </p:pic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2482711" cy="3744416"/>
          </a:xfrm>
        </p:spPr>
      </p:pic>
    </p:spTree>
    <p:extLst>
      <p:ext uri="{BB962C8B-B14F-4D97-AF65-F5344CB8AC3E}">
        <p14:creationId xmlns:p14="http://schemas.microsoft.com/office/powerpoint/2010/main" val="139331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Naťová zelenina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Petržel kadeřavá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Kopr vonný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43" y="3328194"/>
            <a:ext cx="3282075" cy="2549078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75908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Koření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4040188" cy="72008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56793"/>
            <a:ext cx="4041775" cy="720079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22" y="1124744"/>
            <a:ext cx="5026879" cy="2664296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3789040"/>
            <a:ext cx="5798683" cy="2376264"/>
          </a:xfrm>
        </p:spPr>
      </p:pic>
    </p:spTree>
    <p:extLst>
      <p:ext uri="{BB962C8B-B14F-4D97-AF65-F5344CB8AC3E}">
        <p14:creationId xmlns:p14="http://schemas.microsoft.com/office/powerpoint/2010/main" val="386216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cs-CZ" dirty="0" smtClean="0"/>
              <a:t>Volně rostoucí rostliny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799"/>
            <a:ext cx="3312368" cy="4416491"/>
          </a:xfrm>
        </p:spPr>
      </p:pic>
      <p:sp>
        <p:nvSpPr>
          <p:cNvPr id="5" name="TextovéPole 4"/>
          <p:cNvSpPr txBox="1"/>
          <p:nvPr/>
        </p:nvSpPr>
        <p:spPr>
          <a:xfrm>
            <a:off x="683568" y="63813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Kerblík lesní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72816"/>
            <a:ext cx="4416491" cy="331236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499992" y="551723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Bršlice kozí noha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046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Volně rostoucí rostliny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Bolševník obecný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Bolševník velkolepý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24133"/>
            <a:ext cx="4040188" cy="3027447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56992"/>
            <a:ext cx="3986157" cy="2232248"/>
          </a:xfrm>
        </p:spPr>
      </p:pic>
      <p:sp>
        <p:nvSpPr>
          <p:cNvPr id="9" name="TextovéPole 8"/>
          <p:cNvSpPr txBox="1"/>
          <p:nvPr/>
        </p:nvSpPr>
        <p:spPr>
          <a:xfrm>
            <a:off x="4644008" y="602128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Nepůvodní, roste velmi rychle, vyvolává alergickou reakci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93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</TotalTime>
  <Words>92</Words>
  <Application>Microsoft Office PowerPoint</Application>
  <PresentationFormat>Předvádění na obrazovce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Tok</vt:lpstr>
      <vt:lpstr>Miříkovité rostliny</vt:lpstr>
      <vt:lpstr>Charakteristika skupiny</vt:lpstr>
      <vt:lpstr>Kořenová zelenina</vt:lpstr>
      <vt:lpstr>Naťová zelenina</vt:lpstr>
      <vt:lpstr>Koření </vt:lpstr>
      <vt:lpstr>Volně rostoucí rostliny</vt:lpstr>
      <vt:lpstr>Volně rostoucí rostliny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Miříkovité rostliny</dc:title>
  <dc:creator>uzivatel</dc:creator>
  <cp:lastModifiedBy>Windows User</cp:lastModifiedBy>
  <cp:revision>6</cp:revision>
  <dcterms:created xsi:type="dcterms:W3CDTF">2020-06-02T12:13:23Z</dcterms:created>
  <dcterms:modified xsi:type="dcterms:W3CDTF">2020-06-02T13:08:25Z</dcterms:modified>
</cp:coreProperties>
</file>