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62" r:id="rId5"/>
    <p:sldId id="260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CF73-DA78-4933-93A2-A3AB92DC5280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3604-016B-4A64-8AA4-3D1A412142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661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CF73-DA78-4933-93A2-A3AB92DC5280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3604-016B-4A64-8AA4-3D1A412142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921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CF73-DA78-4933-93A2-A3AB92DC5280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3604-016B-4A64-8AA4-3D1A412142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6460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CF73-DA78-4933-93A2-A3AB92DC5280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3604-016B-4A64-8AA4-3D1A412142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3546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CF73-DA78-4933-93A2-A3AB92DC5280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3604-016B-4A64-8AA4-3D1A412142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994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CF73-DA78-4933-93A2-A3AB92DC5280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3604-016B-4A64-8AA4-3D1A412142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94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CF73-DA78-4933-93A2-A3AB92DC5280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3604-016B-4A64-8AA4-3D1A412142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149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CF73-DA78-4933-93A2-A3AB92DC5280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3604-016B-4A64-8AA4-3D1A412142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5957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CF73-DA78-4933-93A2-A3AB92DC5280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3604-016B-4A64-8AA4-3D1A412142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9171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CF73-DA78-4933-93A2-A3AB92DC5280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3604-016B-4A64-8AA4-3D1A412142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4880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CF73-DA78-4933-93A2-A3AB92DC5280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3604-016B-4A64-8AA4-3D1A412142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69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CF73-DA78-4933-93A2-A3AB92DC5280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3604-016B-4A64-8AA4-3D1A412142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04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CF73-DA78-4933-93A2-A3AB92DC5280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F3604-016B-4A64-8AA4-3D1A412142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379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5CE3CF73-DA78-4933-93A2-A3AB92DC5280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99BF3604-016B-4A64-8AA4-3D1A412142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2868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5CE3CF73-DA78-4933-93A2-A3AB92DC5280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99BF3604-016B-4A64-8AA4-3D1A412142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554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8FF388-8CF6-4B84-929B-84F7981C4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Obojživelníci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56F443-696B-4D36-8C47-F90589A00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Skupina živočichů žijící ve vodě i na souši</a:t>
            </a:r>
          </a:p>
        </p:txBody>
      </p:sp>
    </p:spTree>
    <p:extLst>
      <p:ext uri="{BB962C8B-B14F-4D97-AF65-F5344CB8AC3E}">
        <p14:creationId xmlns:p14="http://schemas.microsoft.com/office/powerpoint/2010/main" val="104031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CD203B6-9D34-4C55-9CF4-916D79714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 descr="Obsah obrázku zelená, rostlina, žába, list&#10;&#10;Popis byl vytvořen automaticky">
            <a:extLst>
              <a:ext uri="{FF2B5EF4-FFF2-40B4-BE49-F238E27FC236}">
                <a16:creationId xmlns:a16="http://schemas.microsoft.com/office/drawing/2014/main" id="{B67AB163-8770-462A-8198-1E995938BF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" r="11617" b="2"/>
          <a:stretch/>
        </p:blipFill>
        <p:spPr>
          <a:xfrm>
            <a:off x="2296" y="10"/>
            <a:ext cx="7395866" cy="4470857"/>
          </a:xfrm>
          <a:prstGeom prst="rect">
            <a:avLst/>
          </a:prstGeom>
        </p:spPr>
      </p:pic>
      <p:pic>
        <p:nvPicPr>
          <p:cNvPr id="3" name="Obrázek 2" descr="Obsah obrázku žába, exteriér, tráva, vsedě&#10;&#10;Popis byl vytvořen automaticky">
            <a:extLst>
              <a:ext uri="{FF2B5EF4-FFF2-40B4-BE49-F238E27FC236}">
                <a16:creationId xmlns:a16="http://schemas.microsoft.com/office/drawing/2014/main" id="{D88AED35-D52C-4936-A0B7-634DD6FD9D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5" r="3" b="2751"/>
          <a:stretch/>
        </p:blipFill>
        <p:spPr>
          <a:xfrm>
            <a:off x="7398162" y="95382"/>
            <a:ext cx="4689052" cy="2228757"/>
          </a:xfrm>
          <a:prstGeom prst="rect">
            <a:avLst/>
          </a:prstGeom>
        </p:spPr>
      </p:pic>
      <p:pic>
        <p:nvPicPr>
          <p:cNvPr id="9" name="Obrázek 8" descr="Obsah obrázku žába, tráva, exteriér, malé&#10;&#10;Popis byl vytvořen automaticky">
            <a:extLst>
              <a:ext uri="{FF2B5EF4-FFF2-40B4-BE49-F238E27FC236}">
                <a16:creationId xmlns:a16="http://schemas.microsoft.com/office/drawing/2014/main" id="{12C9BEDB-5AFD-479E-B0A8-CABACD6DEA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5" r="-3" b="11239"/>
          <a:stretch/>
        </p:blipFill>
        <p:spPr>
          <a:xfrm>
            <a:off x="7499338" y="2324139"/>
            <a:ext cx="4682932" cy="2133380"/>
          </a:xfrm>
          <a:prstGeom prst="rect">
            <a:avLst/>
          </a:prstGeom>
        </p:spPr>
      </p:pic>
      <p:pic>
        <p:nvPicPr>
          <p:cNvPr id="4" name="Obrázek 3" descr="Obsah obrázku interiér, včelí plástev, velké, vyrobeno&#10;&#10;Popis byl vytvořen automaticky">
            <a:extLst>
              <a:ext uri="{FF2B5EF4-FFF2-40B4-BE49-F238E27FC236}">
                <a16:creationId xmlns:a16="http://schemas.microsoft.com/office/drawing/2014/main" id="{37B3D71A-4E43-4104-86FB-60890D8B3B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3" r="3" b="19625"/>
          <a:stretch/>
        </p:blipFill>
        <p:spPr>
          <a:xfrm>
            <a:off x="-3717" y="4566250"/>
            <a:ext cx="4627475" cy="2291750"/>
          </a:xfrm>
          <a:prstGeom prst="rect">
            <a:avLst/>
          </a:prstGeom>
        </p:spPr>
      </p:pic>
      <p:pic>
        <p:nvPicPr>
          <p:cNvPr id="7" name="Obrázek 6" descr="Obsah obrázku žába, vsedě, skála, pták&#10;&#10;Popis byl vytvořen automaticky">
            <a:extLst>
              <a:ext uri="{FF2B5EF4-FFF2-40B4-BE49-F238E27FC236}">
                <a16:creationId xmlns:a16="http://schemas.microsoft.com/office/drawing/2014/main" id="{D99C0B5F-ECEC-4939-999B-4F9750BF15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6" r="1" b="24626"/>
          <a:stretch/>
        </p:blipFill>
        <p:spPr>
          <a:xfrm>
            <a:off x="4713920" y="4566250"/>
            <a:ext cx="7462341" cy="22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0ADF106-2111-4AD3-84A3-C150E45721BE}"/>
              </a:ext>
            </a:extLst>
          </p:cNvPr>
          <p:cNvSpPr txBox="1"/>
          <p:nvPr/>
        </p:nvSpPr>
        <p:spPr>
          <a:xfrm>
            <a:off x="829558" y="744717"/>
            <a:ext cx="80127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/>
              <a:t>Znaky obojživelníků</a:t>
            </a:r>
          </a:p>
          <a:p>
            <a:endParaRPr lang="cs-CZ" b="1" u="sng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Žijí ve vodě (dýchají žábrami) i na souši (dýchají plícemi)</a:t>
            </a:r>
          </a:p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Na povrchu těla je vlhká, slizká kůže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Sliz zvlhčuje povrch těla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V kůži mají někteří obojživelníci jedové žlázy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Živočichové s proměnlivou teplotou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Mláďata se rodí z vajec v rosolovitém obalu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Rozdělení – ocasatí – čolci, mloci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/>
          </a:p>
          <a:p>
            <a:r>
              <a:rPr lang="cs-CZ" dirty="0"/>
              <a:t>			- bezocasí - žáby</a:t>
            </a:r>
          </a:p>
        </p:txBody>
      </p:sp>
    </p:spTree>
    <p:extLst>
      <p:ext uri="{BB962C8B-B14F-4D97-AF65-F5344CB8AC3E}">
        <p14:creationId xmlns:p14="http://schemas.microsoft.com/office/powerpoint/2010/main" val="309546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E1E221-54D5-4D82-BB0C-66772A63A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Ocasatí obojživelníci</a:t>
            </a:r>
          </a:p>
        </p:txBody>
      </p:sp>
      <p:pic>
        <p:nvPicPr>
          <p:cNvPr id="6" name="Zástupný obsah 5" descr="Obsah obrázku tráva, jídlo, malé, vsedě&#10;&#10;Popis byl vytvořen automaticky">
            <a:extLst>
              <a:ext uri="{FF2B5EF4-FFF2-40B4-BE49-F238E27FC236}">
                <a16:creationId xmlns:a16="http://schemas.microsoft.com/office/drawing/2014/main" id="{E4879105-B992-4488-86D4-4E25C4D4C4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3480"/>
            <a:ext cx="6202744" cy="4186852"/>
          </a:xfrm>
        </p:spPr>
      </p:pic>
      <p:pic>
        <p:nvPicPr>
          <p:cNvPr id="7" name="Čolek velký _ Wild Show ">
            <a:hlinkClick r:id="" action="ppaction://media"/>
            <a:extLst>
              <a:ext uri="{FF2B5EF4-FFF2-40B4-BE49-F238E27FC236}">
                <a16:creationId xmlns:a16="http://schemas.microsoft.com/office/drawing/2014/main" id="{84E18FC0-FE1C-4C7F-8E7F-76A2BF3D618D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16738" y="2786063"/>
            <a:ext cx="4465637" cy="2511425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DAE2DEA-9B9B-4EBF-8BED-0664A82E8407}"/>
              </a:ext>
            </a:extLst>
          </p:cNvPr>
          <p:cNvSpPr txBox="1"/>
          <p:nvPr/>
        </p:nvSpPr>
        <p:spPr>
          <a:xfrm>
            <a:off x="6478621" y="6060332"/>
            <a:ext cx="3073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Čolek obecný</a:t>
            </a:r>
          </a:p>
        </p:txBody>
      </p:sp>
    </p:spTree>
    <p:extLst>
      <p:ext uri="{BB962C8B-B14F-4D97-AF65-F5344CB8AC3E}">
        <p14:creationId xmlns:p14="http://schemas.microsoft.com/office/powerpoint/2010/main" val="384062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6650AB0-0910-459D-A9A5-A0CAE621F411}"/>
              </a:ext>
            </a:extLst>
          </p:cNvPr>
          <p:cNvSpPr txBox="1"/>
          <p:nvPr/>
        </p:nvSpPr>
        <p:spPr>
          <a:xfrm>
            <a:off x="1102936" y="593888"/>
            <a:ext cx="931368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Znaky ocasatých obojživelníků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Protáhlé tělo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2 páry stejně dlouhých končetin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Hlava oddělená od těla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Pohybuje se pomocí dlouhého, zploštělého ocasu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 zádech vysoký hřeben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Žijí v čisté stojaté i tekoucí vodě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Živí se hmyzem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Některé druhy – pohlavní dvojtvárnost</a:t>
            </a:r>
          </a:p>
        </p:txBody>
      </p:sp>
    </p:spTree>
    <p:extLst>
      <p:ext uri="{BB962C8B-B14F-4D97-AF65-F5344CB8AC3E}">
        <p14:creationId xmlns:p14="http://schemas.microsoft.com/office/powerpoint/2010/main" val="28211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A577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včelí plástev, jídlo&#10;&#10;Popis byl vytvořen automaticky">
            <a:extLst>
              <a:ext uri="{FF2B5EF4-FFF2-40B4-BE49-F238E27FC236}">
                <a16:creationId xmlns:a16="http://schemas.microsoft.com/office/drawing/2014/main" id="{FC06C55D-27EB-4773-813E-DBFCD6720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95" y="643467"/>
            <a:ext cx="2475653" cy="24756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A577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žába, vsedě, zavřít, pohled&#10;&#10;Popis byl vytvořen automaticky">
            <a:extLst>
              <a:ext uri="{FF2B5EF4-FFF2-40B4-BE49-F238E27FC236}">
                <a16:creationId xmlns:a16="http://schemas.microsoft.com/office/drawing/2014/main" id="{0460E7D7-4D46-4741-96D5-B4F1DA4B1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4045720"/>
            <a:ext cx="3854945" cy="216840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BBA889A-D9A5-4963-972D-0EB7DF8F2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056" y="650497"/>
            <a:ext cx="5487500" cy="557106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5E0F48F-4E28-421E-B340-CEED1C4595BF}"/>
              </a:ext>
            </a:extLst>
          </p:cNvPr>
          <p:cNvSpPr txBox="1"/>
          <p:nvPr/>
        </p:nvSpPr>
        <p:spPr>
          <a:xfrm>
            <a:off x="4119664" y="51849"/>
            <a:ext cx="2076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Vývoj čolka</a:t>
            </a:r>
          </a:p>
        </p:txBody>
      </p:sp>
    </p:spTree>
    <p:extLst>
      <p:ext uri="{BB962C8B-B14F-4D97-AF65-F5344CB8AC3E}">
        <p14:creationId xmlns:p14="http://schemas.microsoft.com/office/powerpoint/2010/main" val="2207018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A1F403-72C8-4C6B-B84A-C8CCCD8D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zástupci čolků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FC04182-EF9F-4B05-A1A8-7C7D08805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445777"/>
          </a:xfrm>
        </p:spPr>
        <p:txBody>
          <a:bodyPr/>
          <a:lstStyle/>
          <a:p>
            <a:r>
              <a:rPr lang="cs-CZ" dirty="0"/>
              <a:t>Čolek horský</a:t>
            </a:r>
          </a:p>
        </p:txBody>
      </p:sp>
      <p:pic>
        <p:nvPicPr>
          <p:cNvPr id="8" name="Zástupný obsah 7" descr="Obsah obrázku žába&#10;&#10;Popis byl vytvořen automaticky">
            <a:extLst>
              <a:ext uri="{FF2B5EF4-FFF2-40B4-BE49-F238E27FC236}">
                <a16:creationId xmlns:a16="http://schemas.microsoft.com/office/drawing/2014/main" id="{F033A2F5-E8BC-4822-B547-696CA65055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7" y="2751137"/>
            <a:ext cx="5273955" cy="3517687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97C815-455E-46DB-9332-EABAEC223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5999" y="2044390"/>
            <a:ext cx="5194583" cy="576262"/>
          </a:xfrm>
        </p:spPr>
        <p:txBody>
          <a:bodyPr/>
          <a:lstStyle/>
          <a:p>
            <a:r>
              <a:rPr lang="cs-CZ" dirty="0"/>
              <a:t>Čolek velký</a:t>
            </a:r>
          </a:p>
        </p:txBody>
      </p:sp>
      <p:pic>
        <p:nvPicPr>
          <p:cNvPr id="10" name="Zástupný obsah 9" descr="Obsah obrázku žába, vsedě, malé, hnědá&#10;&#10;Popis byl vytvořen automaticky">
            <a:extLst>
              <a:ext uri="{FF2B5EF4-FFF2-40B4-BE49-F238E27FC236}">
                <a16:creationId xmlns:a16="http://schemas.microsoft.com/office/drawing/2014/main" id="{8C6480CB-EA3F-4830-80FA-0556DC81F33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15" y="2751138"/>
            <a:ext cx="5717533" cy="3659674"/>
          </a:xfrm>
        </p:spPr>
      </p:pic>
    </p:spTree>
    <p:extLst>
      <p:ext uri="{BB962C8B-B14F-4D97-AF65-F5344CB8AC3E}">
        <p14:creationId xmlns:p14="http://schemas.microsoft.com/office/powerpoint/2010/main" val="145617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C5CA00-2772-409A-80F1-96D07696D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730959"/>
          </a:xfrm>
        </p:spPr>
        <p:txBody>
          <a:bodyPr/>
          <a:lstStyle/>
          <a:p>
            <a:r>
              <a:rPr lang="cs-CZ" dirty="0"/>
              <a:t>Mlok skvrnitý</a:t>
            </a:r>
          </a:p>
        </p:txBody>
      </p:sp>
      <p:pic>
        <p:nvPicPr>
          <p:cNvPr id="6" name="Zástupný obsah 5" descr="Obsah obrázku žába, hnědá, hledání, otevřít&#10;&#10;Popis byl vytvořen automaticky">
            <a:extLst>
              <a:ext uri="{FF2B5EF4-FFF2-40B4-BE49-F238E27FC236}">
                <a16:creationId xmlns:a16="http://schemas.microsoft.com/office/drawing/2014/main" id="{A1A5DCD9-6BB4-4DFB-80FB-524B81326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163" y="1068083"/>
            <a:ext cx="7183838" cy="4792966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DAAB2E4-DF99-4815-B93D-3E6585F16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Černé zbarvení se žlutými skvrnami</a:t>
            </a:r>
          </a:p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V kůži má jedové žlázy</a:t>
            </a:r>
          </a:p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Žije ve vlhkých lesích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353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A42E97-017C-4306-82B4-E2CDDE414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Velemlok čínský</a:t>
            </a:r>
          </a:p>
        </p:txBody>
      </p:sp>
      <p:pic>
        <p:nvPicPr>
          <p:cNvPr id="5" name="Zástupný obsah 4" descr="Obsah obrázku exteriér, skála, tráva, malé&#10;&#10;Popis byl vytvořen automaticky">
            <a:extLst>
              <a:ext uri="{FF2B5EF4-FFF2-40B4-BE49-F238E27FC236}">
                <a16:creationId xmlns:a16="http://schemas.microsoft.com/office/drawing/2014/main" id="{EA2BEA9A-F3C9-425F-BDCB-C4F013A4A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19" y="1591063"/>
            <a:ext cx="8052933" cy="4955652"/>
          </a:xfrm>
        </p:spPr>
      </p:pic>
    </p:spTree>
    <p:extLst>
      <p:ext uri="{BB962C8B-B14F-4D97-AF65-F5344CB8AC3E}">
        <p14:creationId xmlns:p14="http://schemas.microsoft.com/office/powerpoint/2010/main" val="37459016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ty">
  <a:themeElements>
    <a:clrScheme name="Citáty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</Words>
  <Application>Microsoft Office PowerPoint</Application>
  <PresentationFormat>Širokoúhlá obrazovka</PresentationFormat>
  <Paragraphs>51</Paragraphs>
  <Slides>9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Century Gothic</vt:lpstr>
      <vt:lpstr>Wingdings</vt:lpstr>
      <vt:lpstr>Wingdings 2</vt:lpstr>
      <vt:lpstr>Citáty</vt:lpstr>
      <vt:lpstr>Obojživelníci</vt:lpstr>
      <vt:lpstr>Prezentace aplikace PowerPoint</vt:lpstr>
      <vt:lpstr>Prezentace aplikace PowerPoint</vt:lpstr>
      <vt:lpstr>Ocasatí obojživelníci</vt:lpstr>
      <vt:lpstr>Prezentace aplikace PowerPoint</vt:lpstr>
      <vt:lpstr>Prezentace aplikace PowerPoint</vt:lpstr>
      <vt:lpstr>Další zástupci čolků</vt:lpstr>
      <vt:lpstr>Mlok skvrnitý</vt:lpstr>
      <vt:lpstr>Velemlok čínský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Obojživelníci</dc:title>
  <dc:creator>Šnircová Monika</dc:creator>
  <cp:lastModifiedBy>Šnircová Monika</cp:lastModifiedBy>
  <cp:revision>3</cp:revision>
  <dcterms:created xsi:type="dcterms:W3CDTF">2020-10-19T17:37:39Z</dcterms:created>
  <dcterms:modified xsi:type="dcterms:W3CDTF">2020-10-19T18:07:49Z</dcterms:modified>
</cp:coreProperties>
</file>