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F77DE-273A-4422-BA88-5F53A6B089F5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DCD97-8F22-4803-BBE5-29A673EDF9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837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F77DE-273A-4422-BA88-5F53A6B089F5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DCD97-8F22-4803-BBE5-29A673EDF9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3097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F77DE-273A-4422-BA88-5F53A6B089F5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DCD97-8F22-4803-BBE5-29A673EDF9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48594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F77DE-273A-4422-BA88-5F53A6B089F5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DCD97-8F22-4803-BBE5-29A673EDF91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07446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F77DE-273A-4422-BA88-5F53A6B089F5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DCD97-8F22-4803-BBE5-29A673EDF9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22249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F77DE-273A-4422-BA88-5F53A6B089F5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DCD97-8F22-4803-BBE5-29A673EDF9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219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F77DE-273A-4422-BA88-5F53A6B089F5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DCD97-8F22-4803-BBE5-29A673EDF9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214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F77DE-273A-4422-BA88-5F53A6B089F5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DCD97-8F22-4803-BBE5-29A673EDF9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39165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F77DE-273A-4422-BA88-5F53A6B089F5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DCD97-8F22-4803-BBE5-29A673EDF9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064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F77DE-273A-4422-BA88-5F53A6B089F5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DCD97-8F22-4803-BBE5-29A673EDF9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619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F77DE-273A-4422-BA88-5F53A6B089F5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DCD97-8F22-4803-BBE5-29A673EDF9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845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F77DE-273A-4422-BA88-5F53A6B089F5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DCD97-8F22-4803-BBE5-29A673EDF9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766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F77DE-273A-4422-BA88-5F53A6B089F5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DCD97-8F22-4803-BBE5-29A673EDF9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8186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F77DE-273A-4422-BA88-5F53A6B089F5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DCD97-8F22-4803-BBE5-29A673EDF9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4282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F77DE-273A-4422-BA88-5F53A6B089F5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DCD97-8F22-4803-BBE5-29A673EDF9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0546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F77DE-273A-4422-BA88-5F53A6B089F5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DCD97-8F22-4803-BBE5-29A673EDF9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5709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F77DE-273A-4422-BA88-5F53A6B089F5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DCD97-8F22-4803-BBE5-29A673EDF9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3352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C11F77DE-273A-4422-BA88-5F53A6B089F5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879DCD97-8F22-4803-BBE5-29A673EDF9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256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E65DA7-3AC3-41B7-8B91-61ABFFBC6E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Paryby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D20CF47-38B7-4F73-947D-80F554890F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rejnoci</a:t>
            </a:r>
          </a:p>
        </p:txBody>
      </p:sp>
    </p:spTree>
    <p:extLst>
      <p:ext uri="{BB962C8B-B14F-4D97-AF65-F5344CB8AC3E}">
        <p14:creationId xmlns:p14="http://schemas.microsoft.com/office/powerpoint/2010/main" val="3694646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voda, exteriér, ryba, velké&#10;&#10;Popis byl vytvořen automaticky">
            <a:extLst>
              <a:ext uri="{FF2B5EF4-FFF2-40B4-BE49-F238E27FC236}">
                <a16:creationId xmlns:a16="http://schemas.microsoft.com/office/drawing/2014/main" id="{31368603-5C8E-4600-A295-219125FB3E0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86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B21B32-3943-4A9D-9FC8-11CF29BD3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Znaky rejnoků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61A3D6-DC66-42B4-B01C-B2248A932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Zploštělé tělo</a:t>
            </a:r>
          </a:p>
          <a:p>
            <a:r>
              <a:rPr lang="cs-CZ" dirty="0"/>
              <a:t>Ploutve srůstají v lem</a:t>
            </a:r>
          </a:p>
          <a:p>
            <a:r>
              <a:rPr lang="cs-CZ" dirty="0"/>
              <a:t>Živí se korýši a měkkýši</a:t>
            </a:r>
          </a:p>
          <a:p>
            <a:r>
              <a:rPr lang="cs-CZ" dirty="0"/>
              <a:t>Někteří mají na konci těla trny napojené na jedou žlázu. </a:t>
            </a:r>
          </a:p>
        </p:txBody>
      </p:sp>
    </p:spTree>
    <p:extLst>
      <p:ext uri="{BB962C8B-B14F-4D97-AF65-F5344CB8AC3E}">
        <p14:creationId xmlns:p14="http://schemas.microsoft.com/office/powerpoint/2010/main" val="961241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EC6FAE-94E2-4445-9FD7-AF839AC9A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940" y="5223752"/>
            <a:ext cx="7990300" cy="881765"/>
          </a:xfrm>
        </p:spPr>
        <p:txBody>
          <a:bodyPr vert="horz" wrap="square" lIns="91440" tIns="45720" rIns="91440" bIns="45720" rtlCol="0" anchor="t">
            <a:normAutofit fontScale="90000"/>
          </a:bodyPr>
          <a:lstStyle/>
          <a:p>
            <a:pPr algn="r"/>
            <a:r>
              <a:rPr lang="en-US" sz="7200" spc="-300" dirty="0" err="1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</a:rPr>
              <a:t>Rejnok</a:t>
            </a:r>
            <a:r>
              <a:rPr lang="en-US" sz="7200" spc="-300" dirty="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</a:rPr>
              <a:t> </a:t>
            </a:r>
            <a:r>
              <a:rPr lang="en-US" sz="7200" spc="-300" dirty="0" err="1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</a:rPr>
              <a:t>sladkovodní</a:t>
            </a:r>
            <a:endParaRPr lang="en-US" sz="7200" spc="-300" dirty="0">
              <a:gradFill flip="none" rotWithShape="1">
                <a:gsLst>
                  <a:gs pos="32000">
                    <a:schemeClr val="tx1">
                      <a:lumMod val="89000"/>
                    </a:schemeClr>
                  </a:gs>
                  <a:gs pos="0">
                    <a:schemeClr val="bg1">
                      <a:lumMod val="41000"/>
                      <a:lumOff val="59000"/>
                    </a:schemeClr>
                  </a:gs>
                  <a:gs pos="100000">
                    <a:schemeClr val="tx2">
                      <a:lumMod val="0"/>
                      <a:lumOff val="100000"/>
                    </a:schemeClr>
                  </a:gs>
                </a:gsLst>
                <a:lin ang="8100000" scaled="1"/>
                <a:tileRect/>
              </a:gradFill>
              <a:effectLst>
                <a:outerShdw blurRad="469900" dist="342900" dir="5400000" sy="-20000" rotWithShape="0">
                  <a:prstClr val="black">
                    <a:alpha val="66000"/>
                  </a:prstClr>
                </a:outerShdw>
              </a:effectLst>
            </a:endParaRPr>
          </a:p>
        </p:txBody>
      </p:sp>
      <p:pic>
        <p:nvPicPr>
          <p:cNvPr id="5" name="Zástupný obsah 4" descr="Obsah obrázku ryba, paprsek, vsedě, ležící&#10;&#10;Popis byl vytvořen automaticky">
            <a:extLst>
              <a:ext uri="{FF2B5EF4-FFF2-40B4-BE49-F238E27FC236}">
                <a16:creationId xmlns:a16="http://schemas.microsoft.com/office/drawing/2014/main" id="{1715117A-0752-4DBC-A380-18BE3A5850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319" y="582998"/>
            <a:ext cx="7610921" cy="4566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615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A404FD-69C6-42C6-9A2C-E7027D365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Rejnok obrovský - manta</a:t>
            </a:r>
          </a:p>
        </p:txBody>
      </p:sp>
      <p:pic>
        <p:nvPicPr>
          <p:cNvPr id="5" name="Zástupný obsah 4" descr="Obsah obrázku ryba, paprsek, voda, pták&#10;&#10;Popis byl vytvořen automaticky">
            <a:extLst>
              <a:ext uri="{FF2B5EF4-FFF2-40B4-BE49-F238E27FC236}">
                <a16:creationId xmlns:a16="http://schemas.microsoft.com/office/drawing/2014/main" id="{ED424857-314D-44F0-9642-A78A09A1DD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56250"/>
            <a:ext cx="6789906" cy="4636625"/>
          </a:xfrm>
        </p:spPr>
      </p:pic>
    </p:spTree>
    <p:extLst>
      <p:ext uri="{BB962C8B-B14F-4D97-AF65-F5344CB8AC3E}">
        <p14:creationId xmlns:p14="http://schemas.microsoft.com/office/powerpoint/2010/main" val="1601557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922549-90A8-4F8E-9D92-6A5880E8E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196" y="365125"/>
            <a:ext cx="7315200" cy="724373"/>
          </a:xfrm>
        </p:spPr>
        <p:txBody>
          <a:bodyPr>
            <a:normAutofit fontScale="90000"/>
          </a:bodyPr>
          <a:lstStyle/>
          <a:p>
            <a:r>
              <a:rPr lang="cs-CZ" dirty="0"/>
              <a:t>Parejnok elektrický</a:t>
            </a:r>
          </a:p>
        </p:txBody>
      </p:sp>
      <p:pic>
        <p:nvPicPr>
          <p:cNvPr id="5" name="Zástupný obsah 4" descr="Obsah obrázku voda, kulečník, plavání, modrá&#10;&#10;Popis byl vytvořen automaticky">
            <a:extLst>
              <a:ext uri="{FF2B5EF4-FFF2-40B4-BE49-F238E27FC236}">
                <a16:creationId xmlns:a16="http://schemas.microsoft.com/office/drawing/2014/main" id="{46FE5D00-D879-46C3-B14B-9F2E0D8307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26" y="1219583"/>
            <a:ext cx="7700735" cy="5414580"/>
          </a:xfr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45317851-8FFB-44D8-849D-AC4882583FBB}"/>
              </a:ext>
            </a:extLst>
          </p:cNvPr>
          <p:cNvSpPr txBox="1"/>
          <p:nvPr/>
        </p:nvSpPr>
        <p:spPr>
          <a:xfrm>
            <a:off x="8371002" y="2026763"/>
            <a:ext cx="31296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 stranách hlavy má elektrické orgány, které kořist omračují.</a:t>
            </a:r>
          </a:p>
        </p:txBody>
      </p:sp>
    </p:spTree>
    <p:extLst>
      <p:ext uri="{BB962C8B-B14F-4D97-AF65-F5344CB8AC3E}">
        <p14:creationId xmlns:p14="http://schemas.microsoft.com/office/powerpoint/2010/main" val="3648151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B2D320-1962-4150-A909-1C2E6E0AC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Trnucha</a:t>
            </a:r>
          </a:p>
        </p:txBody>
      </p:sp>
      <p:pic>
        <p:nvPicPr>
          <p:cNvPr id="9" name="Zástupný obsah 8" descr="Obsah obrázku exteriér, skála, vsedě, stůl&#10;&#10;Popis byl vytvořen automaticky">
            <a:extLst>
              <a:ext uri="{FF2B5EF4-FFF2-40B4-BE49-F238E27FC236}">
                <a16:creationId xmlns:a16="http://schemas.microsoft.com/office/drawing/2014/main" id="{E110D809-F920-41AA-BB45-FD42E6BD3E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45800"/>
            <a:ext cx="9463391" cy="4554256"/>
          </a:xfrm>
        </p:spPr>
      </p:pic>
    </p:spTree>
    <p:extLst>
      <p:ext uri="{BB962C8B-B14F-4D97-AF65-F5344CB8AC3E}">
        <p14:creationId xmlns:p14="http://schemas.microsoft.com/office/powerpoint/2010/main" val="3578037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Hloubka">
  <a:themeElements>
    <a:clrScheme name="Hloubka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Hloubka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loubk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Širokoúhlá obrazovka</PresentationFormat>
  <Paragraphs>12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Corbel</vt:lpstr>
      <vt:lpstr>Hloubka</vt:lpstr>
      <vt:lpstr>Paryby</vt:lpstr>
      <vt:lpstr>Prezentace aplikace PowerPoint</vt:lpstr>
      <vt:lpstr>Znaky rejnoků</vt:lpstr>
      <vt:lpstr>Rejnok sladkovodní</vt:lpstr>
      <vt:lpstr>Rejnok obrovský - manta</vt:lpstr>
      <vt:lpstr>Parejnok elektrický</vt:lpstr>
      <vt:lpstr>Trnucha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Paryby</dc:title>
  <dc:creator>Šnircová Monika</dc:creator>
  <cp:lastModifiedBy>Šnircová Monika</cp:lastModifiedBy>
  <cp:revision>2</cp:revision>
  <dcterms:created xsi:type="dcterms:W3CDTF">2020-10-14T12:41:40Z</dcterms:created>
  <dcterms:modified xsi:type="dcterms:W3CDTF">2020-10-14T12:46:57Z</dcterms:modified>
</cp:coreProperties>
</file>