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Pryskyřníkovité rostliny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1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Upolín evropský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5"/>
            <a:ext cx="6912768" cy="4848813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355976" y="332656"/>
            <a:ext cx="3528392" cy="115212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Chráněný, ohrožený druh</a:t>
            </a:r>
          </a:p>
          <a:p>
            <a:r>
              <a:rPr lang="cs-CZ" sz="1600" dirty="0" smtClean="0"/>
              <a:t>Žlutý kulovitý květ tvořen až 15 okvětních lístků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56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6926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Hlavní znaky pryskyřníkovitých rostlin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43608" y="18448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 vytrvalé byliny vyskytující se na loukách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24208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 zpravidla rostou na jaře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26477" y="2893313"/>
            <a:ext cx="64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 zimu přežívají díky oddenkům a hlízám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43608" y="3429000"/>
            <a:ext cx="536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ětšina je prudce jedovatá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10063" y="3995480"/>
            <a:ext cx="4573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 v květech je velký počet tyčinek</a:t>
            </a:r>
          </a:p>
          <a:p>
            <a:endParaRPr lang="cs-CZ" dirty="0" smtClean="0"/>
          </a:p>
          <a:p>
            <a:r>
              <a:rPr lang="cs-CZ" dirty="0"/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110062" y="4499828"/>
            <a:ext cx="713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květy jsou nejčastěji pětičetné, bílé nebo žluté barvy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5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Zástupci  - pryskyřník prudký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2351"/>
            <a:ext cx="7467600" cy="4189323"/>
          </a:xfrm>
        </p:spPr>
      </p:pic>
    </p:spTree>
    <p:extLst>
      <p:ext uri="{BB962C8B-B14F-4D97-AF65-F5344CB8AC3E}">
        <p14:creationId xmlns:p14="http://schemas.microsoft.com/office/powerpoint/2010/main" val="50370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Orsej Jarní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5943161" cy="4456838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660232" y="1556792"/>
            <a:ext cx="2088232" cy="461540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 má žluté květy</a:t>
            </a:r>
          </a:p>
          <a:p>
            <a:endParaRPr lang="cs-CZ" sz="1600" dirty="0" smtClean="0"/>
          </a:p>
          <a:p>
            <a:r>
              <a:rPr lang="cs-CZ" sz="1600" dirty="0" smtClean="0"/>
              <a:t>poléhavé stonky</a:t>
            </a:r>
          </a:p>
          <a:p>
            <a:endParaRPr lang="cs-CZ" sz="1600" dirty="0"/>
          </a:p>
          <a:p>
            <a:r>
              <a:rPr lang="cs-CZ" sz="1600" dirty="0" smtClean="0"/>
              <a:t>roste zjara</a:t>
            </a:r>
          </a:p>
          <a:p>
            <a:endParaRPr lang="cs-CZ" sz="1600" dirty="0"/>
          </a:p>
          <a:p>
            <a:r>
              <a:rPr lang="cs-CZ" sz="1600" dirty="0"/>
              <a:t>v</a:t>
            </a:r>
            <a:r>
              <a:rPr lang="cs-CZ" sz="1600" dirty="0" smtClean="0"/>
              <a:t>e vlhkém prostředí</a:t>
            </a:r>
          </a:p>
          <a:p>
            <a:endParaRPr lang="cs-CZ" sz="1600" dirty="0"/>
          </a:p>
          <a:p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2476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Sasanka hajní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6912768" cy="5201857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588224" y="6093296"/>
            <a:ext cx="1872208" cy="78904"/>
          </a:xfrm>
        </p:spPr>
        <p:txBody>
          <a:bodyPr>
            <a:normAutofit fontScale="25000" lnSpcReduction="20000"/>
          </a:bodyPr>
          <a:lstStyle/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349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Blatouch bahenní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5472608" cy="4995404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88024" y="260648"/>
            <a:ext cx="3686128" cy="1108720"/>
          </a:xfrm>
        </p:spPr>
        <p:txBody>
          <a:bodyPr>
            <a:normAutofit/>
          </a:bodyPr>
          <a:lstStyle/>
          <a:p>
            <a:r>
              <a:rPr lang="cs-CZ" sz="1600" dirty="0" smtClean="0"/>
              <a:t>Roste na vlhkých loukách</a:t>
            </a:r>
          </a:p>
          <a:p>
            <a:endParaRPr lang="cs-CZ" sz="1600" dirty="0"/>
          </a:p>
          <a:p>
            <a:r>
              <a:rPr lang="cs-CZ" sz="1600" dirty="0" smtClean="0"/>
              <a:t>Roste v trsech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5118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Jaterník podléška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5976664" cy="4482498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88024" y="548680"/>
            <a:ext cx="3312368" cy="1080120"/>
          </a:xfrm>
        </p:spPr>
        <p:txBody>
          <a:bodyPr>
            <a:normAutofit/>
          </a:bodyPr>
          <a:lstStyle/>
          <a:p>
            <a:r>
              <a:rPr lang="cs-CZ" sz="1600" dirty="0" smtClean="0"/>
              <a:t>má </a:t>
            </a:r>
            <a:r>
              <a:rPr lang="cs-CZ" sz="1600" dirty="0" err="1" smtClean="0"/>
              <a:t>trojlaločnaté</a:t>
            </a:r>
            <a:r>
              <a:rPr lang="cs-CZ" sz="1600" dirty="0" smtClean="0"/>
              <a:t> listy</a:t>
            </a:r>
          </a:p>
          <a:p>
            <a:endParaRPr lang="cs-CZ" sz="1600" dirty="0"/>
          </a:p>
          <a:p>
            <a:r>
              <a:rPr lang="cs-CZ" sz="1600" dirty="0" smtClean="0"/>
              <a:t>modrofialové květy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130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Hlaváček jarní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2598"/>
            <a:ext cx="6637471" cy="5051228"/>
          </a:xfrm>
        </p:spPr>
      </p:pic>
    </p:spTree>
    <p:extLst>
      <p:ext uri="{BB962C8B-B14F-4D97-AF65-F5344CB8AC3E}">
        <p14:creationId xmlns:p14="http://schemas.microsoft.com/office/powerpoint/2010/main" val="14417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Koniklec jarní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6480720" cy="4860540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355976" y="332656"/>
            <a:ext cx="3657600" cy="1396752"/>
          </a:xfrm>
        </p:spPr>
        <p:txBody>
          <a:bodyPr>
            <a:normAutofit/>
          </a:bodyPr>
          <a:lstStyle/>
          <a:p>
            <a:r>
              <a:rPr lang="cs-CZ" sz="1600" dirty="0" smtClean="0"/>
              <a:t>fialové květy připomínající zvonky</a:t>
            </a:r>
          </a:p>
          <a:p>
            <a:endParaRPr lang="cs-CZ" sz="1600" dirty="0"/>
          </a:p>
          <a:p>
            <a:r>
              <a:rPr lang="cs-CZ" sz="1600" dirty="0" smtClean="0"/>
              <a:t>chlupatý stonek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847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</TotalTime>
  <Words>105</Words>
  <Application>Microsoft Office PowerPoint</Application>
  <PresentationFormat>Předvádění na obrazovce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Arkýř</vt:lpstr>
      <vt:lpstr>Pryskyřníkovité rostliny</vt:lpstr>
      <vt:lpstr>Prezentace aplikace PowerPoint</vt:lpstr>
      <vt:lpstr>Zástupci  - pryskyřník prudký</vt:lpstr>
      <vt:lpstr>Orsej Jarní</vt:lpstr>
      <vt:lpstr>Sasanka hajní</vt:lpstr>
      <vt:lpstr>Blatouch bahenní</vt:lpstr>
      <vt:lpstr>Jaterník podléška</vt:lpstr>
      <vt:lpstr>Hlaváček jarní</vt:lpstr>
      <vt:lpstr>Koniklec jarní</vt:lpstr>
      <vt:lpstr>Upolín evropský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Pryskyřníkovité rostliny</dc:title>
  <dc:creator>uzivatel</dc:creator>
  <cp:lastModifiedBy>Windows User</cp:lastModifiedBy>
  <cp:revision>6</cp:revision>
  <dcterms:created xsi:type="dcterms:W3CDTF">2020-05-19T10:39:51Z</dcterms:created>
  <dcterms:modified xsi:type="dcterms:W3CDTF">2020-05-19T11:20:04Z</dcterms:modified>
</cp:coreProperties>
</file>