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Krytosemenné rostliny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ůžovité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2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Jabloň domácí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8" y="1600200"/>
            <a:ext cx="6619524" cy="4873625"/>
          </a:xfrm>
        </p:spPr>
      </p:pic>
    </p:spTree>
    <p:extLst>
      <p:ext uri="{BB962C8B-B14F-4D97-AF65-F5344CB8AC3E}">
        <p14:creationId xmlns:p14="http://schemas.microsoft.com/office/powerpoint/2010/main" val="26759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Plody  - peckovice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109"/>
            <a:ext cx="3657600" cy="3050381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3068960"/>
            <a:ext cx="4029067" cy="226395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Meruňka obecná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Broskvoň obecná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5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Slivoň švestka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446784" cy="399348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49742"/>
            <a:ext cx="3960440" cy="2970330"/>
          </a:xfrm>
        </p:spPr>
      </p:pic>
    </p:spTree>
    <p:extLst>
      <p:ext uri="{BB962C8B-B14F-4D97-AF65-F5344CB8AC3E}">
        <p14:creationId xmlns:p14="http://schemas.microsoft.com/office/powerpoint/2010/main" val="6997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třešeň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336032" cy="25020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580"/>
            <a:ext cx="4572000" cy="38785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20055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růžovitých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Jsou byliny, keře i stromy</a:t>
            </a:r>
          </a:p>
          <a:p>
            <a:r>
              <a:rPr lang="cs-CZ" dirty="0" smtClean="0"/>
              <a:t>Jsou to hospodářský významné rostliny</a:t>
            </a:r>
          </a:p>
          <a:p>
            <a:r>
              <a:rPr lang="cs-CZ" dirty="0" smtClean="0"/>
              <a:t>Některé jsou léčivé byliny</a:t>
            </a:r>
          </a:p>
          <a:p>
            <a:r>
              <a:rPr lang="cs-CZ" dirty="0" smtClean="0"/>
              <a:t>Květy jsou pětičetné a oboupohlavné</a:t>
            </a:r>
          </a:p>
          <a:p>
            <a:r>
              <a:rPr lang="cs-CZ" dirty="0" smtClean="0"/>
              <a:t>Květy mají často velký počet tyčinek</a:t>
            </a:r>
          </a:p>
          <a:p>
            <a:r>
              <a:rPr lang="cs-CZ" dirty="0" smtClean="0"/>
              <a:t>Květní lístky mohou obsahovat vonné oleje</a:t>
            </a:r>
          </a:p>
          <a:p>
            <a:r>
              <a:rPr lang="cs-CZ" dirty="0" smtClean="0"/>
              <a:t>Plodem mohou být nažky, peckovice, malvice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5715000" cy="3822700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Šípek obecný – růže šípková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3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Jahodník obecný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6408712" cy="4806534"/>
          </a:xfrm>
        </p:spPr>
      </p:pic>
    </p:spTree>
    <p:extLst>
      <p:ext uri="{BB962C8B-B14F-4D97-AF65-F5344CB8AC3E}">
        <p14:creationId xmlns:p14="http://schemas.microsoft.com/office/powerpoint/2010/main" val="31665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 Růže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352308" cy="4968552"/>
          </a:xfrm>
        </p:spPr>
      </p:pic>
    </p:spTree>
    <p:extLst>
      <p:ext uri="{BB962C8B-B14F-4D97-AF65-F5344CB8AC3E}">
        <p14:creationId xmlns:p14="http://schemas.microsoft.com/office/powerpoint/2010/main" val="2521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cs-CZ" dirty="0" smtClean="0"/>
              <a:t>Kontryhel obecný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6696744" cy="5102870"/>
          </a:xfrm>
        </p:spPr>
      </p:pic>
      <p:sp>
        <p:nvSpPr>
          <p:cNvPr id="6" name="TextovéPole 5"/>
          <p:cNvSpPr txBox="1"/>
          <p:nvPr/>
        </p:nvSpPr>
        <p:spPr>
          <a:xfrm>
            <a:off x="4788024" y="981617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Léčivá bylina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9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Mochna husí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804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Plody - malvice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7467600" cy="2615493"/>
          </a:xfrm>
        </p:spPr>
      </p:pic>
    </p:spTree>
    <p:extLst>
      <p:ext uri="{BB962C8B-B14F-4D97-AF65-F5344CB8AC3E}">
        <p14:creationId xmlns:p14="http://schemas.microsoft.com/office/powerpoint/2010/main" val="34293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77</Words>
  <Application>Microsoft Office PowerPoint</Application>
  <PresentationFormat>Předvádění na obrazovce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Krytosemenné rostliny</vt:lpstr>
      <vt:lpstr>Prezentace aplikace PowerPoint</vt:lpstr>
      <vt:lpstr>Znaky růžovitých rostlin</vt:lpstr>
      <vt:lpstr>zástupci</vt:lpstr>
      <vt:lpstr>Jahodník obecný</vt:lpstr>
      <vt:lpstr>Rod Růže </vt:lpstr>
      <vt:lpstr>Kontryhel obecný</vt:lpstr>
      <vt:lpstr>Mochna husí</vt:lpstr>
      <vt:lpstr>Plody - malvice</vt:lpstr>
      <vt:lpstr>Jabloň domácí</vt:lpstr>
      <vt:lpstr>Plody  - peckovice</vt:lpstr>
      <vt:lpstr>Slivoň švestka</vt:lpstr>
      <vt:lpstr>třešeň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Krytosemenné rostliny</dc:title>
  <dc:creator>uzivatel</dc:creator>
  <cp:lastModifiedBy>Windows User</cp:lastModifiedBy>
  <cp:revision>5</cp:revision>
  <dcterms:created xsi:type="dcterms:W3CDTF">2020-05-26T08:58:23Z</dcterms:created>
  <dcterms:modified xsi:type="dcterms:W3CDTF">2020-05-26T10:16:41Z</dcterms:modified>
</cp:coreProperties>
</file>