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73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89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8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229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109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088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0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976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6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45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87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8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31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64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5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413EC6-496C-4D8E-A890-77410A788A8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C413FC-6EE3-46C1-A34E-AA0E7BE59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766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06F8A-718F-4310-9AA4-AA2A3FFA1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VZDUCH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817341-31E9-4D88-B530-9E34C1F3F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Jako stejnorodá směs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65F4D47-244F-421A-BBF5-941C12294681}"/>
              </a:ext>
            </a:extLst>
          </p:cNvPr>
          <p:cNvSpPr txBox="1"/>
          <p:nvPr/>
        </p:nvSpPr>
        <p:spPr>
          <a:xfrm>
            <a:off x="556181" y="4694548"/>
            <a:ext cx="4458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Vytváří plynný obal  Země = atmosféru</a:t>
            </a:r>
          </a:p>
        </p:txBody>
      </p:sp>
    </p:spTree>
    <p:extLst>
      <p:ext uri="{BB962C8B-B14F-4D97-AF65-F5344CB8AC3E}">
        <p14:creationId xmlns:p14="http://schemas.microsoft.com/office/powerpoint/2010/main" val="364410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92C0443-FACC-47D3-A78C-14B5397B6893}"/>
              </a:ext>
            </a:extLst>
          </p:cNvPr>
          <p:cNvSpPr txBox="1"/>
          <p:nvPr/>
        </p:nvSpPr>
        <p:spPr>
          <a:xfrm>
            <a:off x="1206230" y="817123"/>
            <a:ext cx="55739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Využití vzácných plynů</a:t>
            </a:r>
          </a:p>
          <a:p>
            <a:endParaRPr lang="cs-CZ" sz="2400" dirty="0"/>
          </a:p>
          <a:p>
            <a:r>
              <a:rPr lang="cs-CZ" sz="2400" dirty="0"/>
              <a:t>Helium – k plnění balónků</a:t>
            </a:r>
          </a:p>
          <a:p>
            <a:endParaRPr lang="cs-CZ" sz="2400" dirty="0"/>
          </a:p>
          <a:p>
            <a:r>
              <a:rPr lang="cs-CZ" sz="2400" dirty="0"/>
              <a:t>Neon – výroba reklamních trubic</a:t>
            </a:r>
          </a:p>
          <a:p>
            <a:endParaRPr lang="cs-CZ" sz="2400" dirty="0"/>
          </a:p>
          <a:p>
            <a:r>
              <a:rPr lang="cs-CZ" sz="2400" dirty="0"/>
              <a:t>Krypton a xenon – světla majáků</a:t>
            </a:r>
          </a:p>
          <a:p>
            <a:endParaRPr lang="cs-CZ" sz="2400" dirty="0"/>
          </a:p>
          <a:p>
            <a:r>
              <a:rPr lang="cs-CZ" sz="2400" dirty="0"/>
              <a:t>Argon – žárovky</a:t>
            </a:r>
          </a:p>
          <a:p>
            <a:endParaRPr lang="cs-CZ" sz="2400" dirty="0"/>
          </a:p>
          <a:p>
            <a:r>
              <a:rPr lang="cs-CZ" sz="2400" dirty="0"/>
              <a:t>Radon - radioaktivní</a:t>
            </a:r>
          </a:p>
        </p:txBody>
      </p:sp>
    </p:spTree>
    <p:extLst>
      <p:ext uri="{BB962C8B-B14F-4D97-AF65-F5344CB8AC3E}">
        <p14:creationId xmlns:p14="http://schemas.microsoft.com/office/powerpoint/2010/main" val="159833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C6ACA56-9AD4-4EE6-8F38-8C18968AC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30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E655210-4EEB-44D9-B394-6FB4139BF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B36B71F9-05F5-40F1-8A68-668E3348C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956" y="643467"/>
            <a:ext cx="742808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5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exteriér, příroda, továrna, západ slunce&#10;&#10;Popis byl vytvořen automaticky">
            <a:extLst>
              <a:ext uri="{FF2B5EF4-FFF2-40B4-BE49-F238E27FC236}">
                <a16:creationId xmlns:a16="http://schemas.microsoft.com/office/drawing/2014/main" id="{1804F041-2B2F-4B62-B182-8751EDBD0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97" y="480303"/>
            <a:ext cx="3953753" cy="2223986"/>
          </a:xfrm>
          <a:prstGeom prst="rect">
            <a:avLst/>
          </a:prstGeom>
        </p:spPr>
      </p:pic>
      <p:pic>
        <p:nvPicPr>
          <p:cNvPr id="7" name="Obrázek 6" descr="Obsah obrázku auto, exteriér, budova, silnice&#10;&#10;Popis byl vytvořen automaticky">
            <a:extLst>
              <a:ext uri="{FF2B5EF4-FFF2-40B4-BE49-F238E27FC236}">
                <a16:creationId xmlns:a16="http://schemas.microsoft.com/office/drawing/2014/main" id="{EC7932A1-839A-4055-A33F-7A67783769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49" y="909991"/>
            <a:ext cx="4123011" cy="2569623"/>
          </a:xfrm>
          <a:prstGeom prst="rect">
            <a:avLst/>
          </a:prstGeom>
        </p:spPr>
      </p:pic>
      <p:pic>
        <p:nvPicPr>
          <p:cNvPr id="9" name="Obrázek 8" descr="Obsah obrázku oheň, vaření, zbraň, gril&#10;&#10;Popis byl vytvořen automaticky">
            <a:extLst>
              <a:ext uri="{FF2B5EF4-FFF2-40B4-BE49-F238E27FC236}">
                <a16:creationId xmlns:a16="http://schemas.microsoft.com/office/drawing/2014/main" id="{3DA86CDD-E837-49E4-835E-3B9C383903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39" y="3278425"/>
            <a:ext cx="3194511" cy="2392800"/>
          </a:xfrm>
          <a:prstGeom prst="rect">
            <a:avLst/>
          </a:prstGeom>
        </p:spPr>
      </p:pic>
      <p:pic>
        <p:nvPicPr>
          <p:cNvPr id="11" name="Obrázek 10" descr="Obsah obrázku vlak, kouř, pára, tráva&#10;&#10;Popis byl vytvořen automaticky">
            <a:extLst>
              <a:ext uri="{FF2B5EF4-FFF2-40B4-BE49-F238E27FC236}">
                <a16:creationId xmlns:a16="http://schemas.microsoft.com/office/drawing/2014/main" id="{C370815D-9F2B-4391-AF59-EC688598A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28150"/>
            <a:ext cx="3446834" cy="229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6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382AC95-AB69-435B-9A5C-51398CAA65AB}"/>
              </a:ext>
            </a:extLst>
          </p:cNvPr>
          <p:cNvSpPr txBox="1"/>
          <p:nvPr/>
        </p:nvSpPr>
        <p:spPr>
          <a:xfrm>
            <a:off x="826851" y="856034"/>
            <a:ext cx="8998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Nečistoty ve vzduchu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E415194-094D-4880-8C4E-7F6E5D5D5935}"/>
              </a:ext>
            </a:extLst>
          </p:cNvPr>
          <p:cNvSpPr txBox="1"/>
          <p:nvPr/>
        </p:nvSpPr>
        <p:spPr>
          <a:xfrm flipH="1">
            <a:off x="999030" y="1546698"/>
            <a:ext cx="777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z tepelných elektráren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4A53A79-4690-4DD4-AE8B-125B19EEDE66}"/>
              </a:ext>
            </a:extLst>
          </p:cNvPr>
          <p:cNvSpPr txBox="1"/>
          <p:nvPr/>
        </p:nvSpPr>
        <p:spPr>
          <a:xfrm flipH="1">
            <a:off x="826850" y="2237362"/>
            <a:ext cx="973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z výfukových plynů – oxidy uhlíku a síry spolu s vodním párou způsobují vznik kyselých dešťů.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34945EE-C929-42D4-9D02-96FEFCB072DA}"/>
              </a:ext>
            </a:extLst>
          </p:cNvPr>
          <p:cNvSpPr txBox="1"/>
          <p:nvPr/>
        </p:nvSpPr>
        <p:spPr>
          <a:xfrm>
            <a:off x="1033806" y="3085592"/>
            <a:ext cx="506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spalováním plastů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EA5979-8EFE-44BC-93B6-E51E1D64A1CB}"/>
              </a:ext>
            </a:extLst>
          </p:cNvPr>
          <p:cNvSpPr txBox="1"/>
          <p:nvPr/>
        </p:nvSpPr>
        <p:spPr>
          <a:xfrm flipH="1">
            <a:off x="999030" y="3892988"/>
            <a:ext cx="6408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spalování nevhodných paliv</a:t>
            </a:r>
          </a:p>
        </p:txBody>
      </p:sp>
    </p:spTree>
    <p:extLst>
      <p:ext uri="{BB962C8B-B14F-4D97-AF65-F5344CB8AC3E}">
        <p14:creationId xmlns:p14="http://schemas.microsoft.com/office/powerpoint/2010/main" val="201032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FD48FB1-66D8-4676-B0AA-C139A1DB7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033F5AE-6728-4F19-8DED-658E674B3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2C7D74A-18BA-4709-A808-44E8815C4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5164A3F-1561-4039-8185-AB0EEB713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A35DB53-42BE-460E-9CA1-1294C9846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8A973E8-C2D4-4C81-8ADE-C5C021A61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B3B271-8F77-48DB-8EF5-1B95B28A1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1" y="4473679"/>
            <a:ext cx="9552558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Teplotní inverze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08E251A-5371-4E82-A0F3-2CA0C15AB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31AC21F-237B-4CA8-BC96-29F3607F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959094C-A1B3-4AD4-9AAE-0FCDDD798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5EC0EFA-8A7F-4299-A623-3EE741461B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65D7216-F9AF-42BE-99AD-1904DEF6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DE3349B-AD7F-48C8-9300-D81D69436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Snip Diagonal Corner Rectangle 12">
            <a:extLst>
              <a:ext uri="{FF2B5EF4-FFF2-40B4-BE49-F238E27FC236}">
                <a16:creationId xmlns:a16="http://schemas.microsoft.com/office/drawing/2014/main" id="{E05CABE9-5E7C-4773-BFCD-24B199FA1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607302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exteriér, tráva, příroda, hora&#10;&#10;Popis byl vytvořen automaticky">
            <a:extLst>
              <a:ext uri="{FF2B5EF4-FFF2-40B4-BE49-F238E27FC236}">
                <a16:creationId xmlns:a16="http://schemas.microsoft.com/office/drawing/2014/main" id="{3E0FCEC1-712F-4223-BBCA-57075B223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48" r="1" b="21749"/>
          <a:stretch/>
        </p:blipFill>
        <p:spPr>
          <a:xfrm>
            <a:off x="834934" y="854087"/>
            <a:ext cx="9290304" cy="3280831"/>
          </a:xfrm>
          <a:custGeom>
            <a:avLst/>
            <a:gdLst/>
            <a:ahLst/>
            <a:cxnLst/>
            <a:rect l="l" t="t" r="r" b="b"/>
            <a:pathLst>
              <a:path w="9290304" h="3280831">
                <a:moveTo>
                  <a:pt x="402071" y="0"/>
                </a:moveTo>
                <a:lnTo>
                  <a:pt x="9290304" y="0"/>
                </a:lnTo>
                <a:lnTo>
                  <a:pt x="9290304" y="2876895"/>
                </a:lnTo>
                <a:lnTo>
                  <a:pt x="8886368" y="3280831"/>
                </a:lnTo>
                <a:lnTo>
                  <a:pt x="0" y="3280831"/>
                </a:lnTo>
                <a:lnTo>
                  <a:pt x="0" y="40207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9342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C174E75-F0D0-448D-B4A7-F2B880579DA0}"/>
              </a:ext>
            </a:extLst>
          </p:cNvPr>
          <p:cNvSpPr txBox="1"/>
          <p:nvPr/>
        </p:nvSpPr>
        <p:spPr>
          <a:xfrm>
            <a:off x="982494" y="1225685"/>
            <a:ext cx="948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Za normálních podmínek – se stoupající nadmořskou výškou klesá teplota vzduchu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8F0FD2A-A89C-4440-8B1B-E8436C9D3B62}"/>
              </a:ext>
            </a:extLst>
          </p:cNvPr>
          <p:cNvSpPr txBox="1"/>
          <p:nvPr/>
        </p:nvSpPr>
        <p:spPr>
          <a:xfrm>
            <a:off x="982494" y="2177592"/>
            <a:ext cx="9896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 jasné chladné noci se povrch země ochladí a teplota směrem vzhůru stoupá a dochází k teplotní inverzi.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9D65954-3188-43B0-AED4-CB9ECC45675A}"/>
              </a:ext>
            </a:extLst>
          </p:cNvPr>
          <p:cNvSpPr txBox="1"/>
          <p:nvPr/>
        </p:nvSpPr>
        <p:spPr>
          <a:xfrm flipH="1">
            <a:off x="1101521" y="3535052"/>
            <a:ext cx="9655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Brání odchodu zplodin z komínů a aut a vzniká smog.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536613C-DB0F-4EEC-BBB8-D295C6D59D61}"/>
              </a:ext>
            </a:extLst>
          </p:cNvPr>
          <p:cNvSpPr txBox="1"/>
          <p:nvPr/>
        </p:nvSpPr>
        <p:spPr>
          <a:xfrm>
            <a:off x="1101521" y="4392891"/>
            <a:ext cx="779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Smog je směs mlhy, kouřových zplodin a prachu.</a:t>
            </a:r>
          </a:p>
        </p:txBody>
      </p:sp>
    </p:spTree>
    <p:extLst>
      <p:ext uri="{BB962C8B-B14F-4D97-AF65-F5344CB8AC3E}">
        <p14:creationId xmlns:p14="http://schemas.microsoft.com/office/powerpoint/2010/main" val="10039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8B7FADF-B408-4273-8BBF-C10C07DC5F87}"/>
              </a:ext>
            </a:extLst>
          </p:cNvPr>
          <p:cNvSpPr txBox="1"/>
          <p:nvPr/>
        </p:nvSpPr>
        <p:spPr>
          <a:xfrm flipH="1">
            <a:off x="978972" y="688157"/>
            <a:ext cx="8241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/>
              <a:t>Využití vzduchu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751DAE-E8C6-417C-94B7-B7D8E343137C}"/>
              </a:ext>
            </a:extLst>
          </p:cNvPr>
          <p:cNvSpPr txBox="1"/>
          <p:nvPr/>
        </p:nvSpPr>
        <p:spPr>
          <a:xfrm>
            <a:off x="886120" y="1725105"/>
            <a:ext cx="98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KYSLÍK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5A56EDE-C202-4336-B09D-C4597670A878}"/>
              </a:ext>
            </a:extLst>
          </p:cNvPr>
          <p:cNvSpPr txBox="1"/>
          <p:nvPr/>
        </p:nvSpPr>
        <p:spPr>
          <a:xfrm>
            <a:off x="2158738" y="1725105"/>
            <a:ext cx="364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dýchání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ECADFDD-8EF1-4320-9FFB-AEAFCD512859}"/>
              </a:ext>
            </a:extLst>
          </p:cNvPr>
          <p:cNvSpPr txBox="1"/>
          <p:nvPr/>
        </p:nvSpPr>
        <p:spPr>
          <a:xfrm flipH="1">
            <a:off x="2158738" y="2281287"/>
            <a:ext cx="430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výroba oceli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34AAFB0-3884-41C8-ABDC-B16E0439C58A}"/>
              </a:ext>
            </a:extLst>
          </p:cNvPr>
          <p:cNvSpPr txBox="1"/>
          <p:nvPr/>
        </p:nvSpPr>
        <p:spPr>
          <a:xfrm>
            <a:off x="2158738" y="2856570"/>
            <a:ext cx="6014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spolu s vodíkem – řezání a sváření kovů</a:t>
            </a:r>
          </a:p>
        </p:txBody>
      </p:sp>
      <p:pic>
        <p:nvPicPr>
          <p:cNvPr id="8" name="Obrázek 7" descr="Obsah obrázku držení&#10;&#10;Popis byl vytvořen automaticky">
            <a:extLst>
              <a:ext uri="{FF2B5EF4-FFF2-40B4-BE49-F238E27FC236}">
                <a16:creationId xmlns:a16="http://schemas.microsoft.com/office/drawing/2014/main" id="{538BBB7F-E7F2-430B-B791-C867C04EF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008" y="456575"/>
            <a:ext cx="1952625" cy="2343150"/>
          </a:xfrm>
          <a:prstGeom prst="rect">
            <a:avLst/>
          </a:prstGeom>
        </p:spPr>
      </p:pic>
      <p:pic>
        <p:nvPicPr>
          <p:cNvPr id="10" name="Obrázek 9" descr="Obsah obrázku jezdectví, osoba, muž, světlo&#10;&#10;Popis byl vytvořen automaticky">
            <a:extLst>
              <a:ext uri="{FF2B5EF4-FFF2-40B4-BE49-F238E27FC236}">
                <a16:creationId xmlns:a16="http://schemas.microsoft.com/office/drawing/2014/main" id="{CCDD703C-F63B-40EF-9268-F8BB4484C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56" y="3772657"/>
            <a:ext cx="3167407" cy="2499282"/>
          </a:xfrm>
          <a:prstGeom prst="rect">
            <a:avLst/>
          </a:prstGeom>
        </p:spPr>
      </p:pic>
      <p:pic>
        <p:nvPicPr>
          <p:cNvPr id="12" name="Obrázek 11" descr="Obsah obrázku budova, příroda, oheň, muž&#10;&#10;Popis byl vytvořen automaticky">
            <a:extLst>
              <a:ext uri="{FF2B5EF4-FFF2-40B4-BE49-F238E27FC236}">
                <a16:creationId xmlns:a16="http://schemas.microsoft.com/office/drawing/2014/main" id="{90F13271-CBA2-42B4-B68B-98661878C2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156" y="3533728"/>
            <a:ext cx="4502869" cy="3001912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588FB22F-F842-4332-A98E-35E24A45BE5C}"/>
              </a:ext>
            </a:extLst>
          </p:cNvPr>
          <p:cNvSpPr txBox="1"/>
          <p:nvPr/>
        </p:nvSpPr>
        <p:spPr>
          <a:xfrm>
            <a:off x="9763025" y="1451728"/>
            <a:ext cx="1484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Modré označení lahve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9FB00A-CB69-4487-9D54-F278AD0DFCB6}"/>
              </a:ext>
            </a:extLst>
          </p:cNvPr>
          <p:cNvSpPr txBox="1"/>
          <p:nvPr/>
        </p:nvSpPr>
        <p:spPr>
          <a:xfrm>
            <a:off x="4769963" y="1904214"/>
            <a:ext cx="195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hoření</a:t>
            </a:r>
          </a:p>
        </p:txBody>
      </p:sp>
    </p:spTree>
    <p:extLst>
      <p:ext uri="{BB962C8B-B14F-4D97-AF65-F5344CB8AC3E}">
        <p14:creationId xmlns:p14="http://schemas.microsoft.com/office/powerpoint/2010/main" val="391929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B3D3DC9-0FCF-43FC-B725-CF02B1C3E93E}"/>
              </a:ext>
            </a:extLst>
          </p:cNvPr>
          <p:cNvSpPr txBox="1"/>
          <p:nvPr/>
        </p:nvSpPr>
        <p:spPr>
          <a:xfrm>
            <a:off x="1291472" y="829559"/>
            <a:ext cx="225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DUSÍK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2948F8F-8AC3-4EEB-8131-0193884DC23B}"/>
              </a:ext>
            </a:extLst>
          </p:cNvPr>
          <p:cNvSpPr txBox="1"/>
          <p:nvPr/>
        </p:nvSpPr>
        <p:spPr>
          <a:xfrm>
            <a:off x="1432874" y="1545996"/>
            <a:ext cx="498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 ochrana chlazení a  skladování potravin</a:t>
            </a:r>
          </a:p>
        </p:txBody>
      </p:sp>
      <p:pic>
        <p:nvPicPr>
          <p:cNvPr id="5" name="Obrázek 4" descr="Obsah obrázku dort, jídlo, stůl, vsedě&#10;&#10;Popis byl vytvořen automaticky">
            <a:extLst>
              <a:ext uri="{FF2B5EF4-FFF2-40B4-BE49-F238E27FC236}">
                <a16:creationId xmlns:a16="http://schemas.microsoft.com/office/drawing/2014/main" id="{A9FCC1F0-F25A-40A9-8650-3990F93CD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790" y="724121"/>
            <a:ext cx="4381500" cy="164374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C39D135-84BA-4EBB-AB57-6D051CB2C1AB}"/>
              </a:ext>
            </a:extLst>
          </p:cNvPr>
          <p:cNvSpPr txBox="1"/>
          <p:nvPr/>
        </p:nvSpPr>
        <p:spPr>
          <a:xfrm flipH="1">
            <a:off x="1417475" y="2479250"/>
            <a:ext cx="467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výroba dusíkatých hnojiv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7FE5F46-26A7-496A-98A0-0AFE99035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636" y="2479250"/>
            <a:ext cx="2753911" cy="380725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2F917C4-BFA8-42EC-AEF6-F5E9DD3DEF0D}"/>
              </a:ext>
            </a:extLst>
          </p:cNvPr>
          <p:cNvSpPr txBox="1"/>
          <p:nvPr/>
        </p:nvSpPr>
        <p:spPr>
          <a:xfrm>
            <a:off x="1263191" y="4952098"/>
            <a:ext cx="3506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Zelené označení lahve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47B7DC0-C1BC-4875-A9C4-D425323B2868}"/>
              </a:ext>
            </a:extLst>
          </p:cNvPr>
          <p:cNvSpPr txBox="1"/>
          <p:nvPr/>
        </p:nvSpPr>
        <p:spPr>
          <a:xfrm>
            <a:off x="1432874" y="3264955"/>
            <a:ext cx="2941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Rajský plyn - anestezie</a:t>
            </a:r>
          </a:p>
        </p:txBody>
      </p:sp>
    </p:spTree>
    <p:extLst>
      <p:ext uri="{BB962C8B-B14F-4D97-AF65-F5344CB8AC3E}">
        <p14:creationId xmlns:p14="http://schemas.microsoft.com/office/powerpoint/2010/main" val="57919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3A27B92-1E68-47D9-8B79-8BF91E2EA766}"/>
              </a:ext>
            </a:extLst>
          </p:cNvPr>
          <p:cNvSpPr txBox="1"/>
          <p:nvPr/>
        </p:nvSpPr>
        <p:spPr>
          <a:xfrm>
            <a:off x="1197204" y="782425"/>
            <a:ext cx="4119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VZÁCNÉ PLYNY</a:t>
            </a: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id="{CFA69B8E-B539-4B65-BF13-6D83CAD3E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07" y="1690841"/>
            <a:ext cx="2000250" cy="2286000"/>
          </a:xfrm>
          <a:prstGeom prst="rect">
            <a:avLst/>
          </a:prstGeom>
        </p:spPr>
      </p:pic>
      <p:pic>
        <p:nvPicPr>
          <p:cNvPr id="6" name="Obrázek 5" descr="Obsah obrázku osvětlené, světlo, vsedě, podepsat&#10;&#10;Popis byl vytvořen automaticky">
            <a:extLst>
              <a:ext uri="{FF2B5EF4-FFF2-40B4-BE49-F238E27FC236}">
                <a16:creationId xmlns:a16="http://schemas.microsoft.com/office/drawing/2014/main" id="{C6E36E35-E5B1-4230-B10C-5AAD12C45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30" y="4078473"/>
            <a:ext cx="3100142" cy="2127773"/>
          </a:xfrm>
          <a:prstGeom prst="rect">
            <a:avLst/>
          </a:prstGeom>
        </p:spPr>
      </p:pic>
      <p:pic>
        <p:nvPicPr>
          <p:cNvPr id="8" name="Obrázek 7" descr="Obsah obrázku voda, příroda, loďka, modrá&#10;&#10;Popis byl vytvořen automaticky">
            <a:extLst>
              <a:ext uri="{FF2B5EF4-FFF2-40B4-BE49-F238E27FC236}">
                <a16:creationId xmlns:a16="http://schemas.microsoft.com/office/drawing/2014/main" id="{CCB58861-3679-4D34-B9AE-30DC55046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220" y="453601"/>
            <a:ext cx="5466451" cy="3168688"/>
          </a:xfrm>
          <a:prstGeom prst="rect">
            <a:avLst/>
          </a:prstGeom>
        </p:spPr>
      </p:pic>
      <p:pic>
        <p:nvPicPr>
          <p:cNvPr id="10" name="Obrázek 9" descr="Obsah obrázku světlo&#10;&#10;Popis byl vytvořen automaticky">
            <a:extLst>
              <a:ext uri="{FF2B5EF4-FFF2-40B4-BE49-F238E27FC236}">
                <a16:creationId xmlns:a16="http://schemas.microsoft.com/office/drawing/2014/main" id="{F6B0D4CD-4395-469A-A1EA-4694BA3693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632" y="4331393"/>
            <a:ext cx="4063124" cy="203156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A0B9A15-1CA9-4860-9F78-5550D914FD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454" y="2022089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7933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Gothic</vt:lpstr>
      <vt:lpstr>Wingdings</vt:lpstr>
      <vt:lpstr>Wingdings 3</vt:lpstr>
      <vt:lpstr>Řez</vt:lpstr>
      <vt:lpstr>VZDUCH</vt:lpstr>
      <vt:lpstr>Prezentace aplikace PowerPoint</vt:lpstr>
      <vt:lpstr>Prezentace aplikace PowerPoint</vt:lpstr>
      <vt:lpstr>Prezentace aplikace PowerPoint</vt:lpstr>
      <vt:lpstr>Teplotní inverze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VZDUCH</dc:title>
  <dc:creator>Šnircová Monika</dc:creator>
  <cp:lastModifiedBy>Šnircová Monika</cp:lastModifiedBy>
  <cp:revision>9</cp:revision>
  <dcterms:created xsi:type="dcterms:W3CDTF">2020-10-12T18:06:46Z</dcterms:created>
  <dcterms:modified xsi:type="dcterms:W3CDTF">2020-10-14T07:35:57Z</dcterms:modified>
</cp:coreProperties>
</file>