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59E-FF1D-4308-84E9-0507E10C6074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7342-B99C-4926-B63E-57357E6E1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226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59E-FF1D-4308-84E9-0507E10C6074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7342-B99C-4926-B63E-57357E6E1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134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59E-FF1D-4308-84E9-0507E10C6074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7342-B99C-4926-B63E-57357E6E1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988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59E-FF1D-4308-84E9-0507E10C6074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7342-B99C-4926-B63E-57357E6E1D4A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7993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59E-FF1D-4308-84E9-0507E10C6074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7342-B99C-4926-B63E-57357E6E1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970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59E-FF1D-4308-84E9-0507E10C6074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7342-B99C-4926-B63E-57357E6E1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005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59E-FF1D-4308-84E9-0507E10C6074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7342-B99C-4926-B63E-57357E6E1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429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59E-FF1D-4308-84E9-0507E10C6074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7342-B99C-4926-B63E-57357E6E1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666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59E-FF1D-4308-84E9-0507E10C6074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7342-B99C-4926-B63E-57357E6E1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44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59E-FF1D-4308-84E9-0507E10C6074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7342-B99C-4926-B63E-57357E6E1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142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59E-FF1D-4308-84E9-0507E10C6074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7342-B99C-4926-B63E-57357E6E1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50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59E-FF1D-4308-84E9-0507E10C6074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7342-B99C-4926-B63E-57357E6E1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873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59E-FF1D-4308-84E9-0507E10C6074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7342-B99C-4926-B63E-57357E6E1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49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59E-FF1D-4308-84E9-0507E10C6074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7342-B99C-4926-B63E-57357E6E1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99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59E-FF1D-4308-84E9-0507E10C6074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7342-B99C-4926-B63E-57357E6E1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649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59E-FF1D-4308-84E9-0507E10C6074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7342-B99C-4926-B63E-57357E6E1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856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59E-FF1D-4308-84E9-0507E10C6074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7342-B99C-4926-B63E-57357E6E1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843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68B959E-FF1D-4308-84E9-0507E10C6074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8C17342-B99C-4926-B63E-57357E6E1D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17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E476B-850F-4B0E-9DA5-45360960FA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IONTY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1073A02-F8E3-4BC3-AFD6-A810CCF547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Částice s nábojem</a:t>
            </a:r>
          </a:p>
        </p:txBody>
      </p:sp>
    </p:spTree>
    <p:extLst>
      <p:ext uri="{BB962C8B-B14F-4D97-AF65-F5344CB8AC3E}">
        <p14:creationId xmlns:p14="http://schemas.microsoft.com/office/powerpoint/2010/main" val="317805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65C39-B468-4D43-8F25-76E1F7CA3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09600"/>
            <a:ext cx="3055110" cy="1540213"/>
          </a:xfrm>
        </p:spPr>
        <p:txBody>
          <a:bodyPr/>
          <a:lstStyle/>
          <a:p>
            <a:r>
              <a:rPr lang="cs-CZ" dirty="0"/>
              <a:t>Vznik iontu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D8DFC449-9B8A-46AC-A303-378D055D7BD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855" y="609600"/>
            <a:ext cx="7254671" cy="5441003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0184DB9-4201-4450-9F55-F59D80D16F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20387" y="2629508"/>
            <a:ext cx="3935689" cy="3158348"/>
          </a:xfrm>
        </p:spPr>
        <p:txBody>
          <a:bodyPr/>
          <a:lstStyle/>
          <a:p>
            <a:r>
              <a:rPr lang="cs-CZ" dirty="0"/>
              <a:t>Vznikají z neutrálních atomů odtržením nebo přijetím elektronu</a:t>
            </a:r>
          </a:p>
          <a:p>
            <a:endParaRPr lang="cs-CZ" dirty="0"/>
          </a:p>
          <a:p>
            <a:r>
              <a:rPr lang="cs-CZ" dirty="0"/>
              <a:t>Prvky se takto chovají, protože chtějí získat stabilitu. (tzn. 8 valenčních elektronů v orbitalu)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336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AF1C8A-9F9A-4D5B-A9C7-EA85F1D6D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1426590"/>
          </a:xfrm>
        </p:spPr>
        <p:txBody>
          <a:bodyPr/>
          <a:lstStyle/>
          <a:p>
            <a:r>
              <a:rPr lang="cs-CZ" dirty="0"/>
              <a:t>Vznik kationtů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EDC35501-944F-40B3-B065-6D035E82E8C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316" y="1630837"/>
            <a:ext cx="7450683" cy="3635461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F283C8-1DDE-4E87-A872-95D4F5263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sz="2000" dirty="0"/>
              <a:t>Kationt je částice s kladným nábojem</a:t>
            </a:r>
          </a:p>
          <a:p>
            <a:r>
              <a:rPr lang="cs-CZ" sz="2000" dirty="0"/>
              <a:t>Vzniká odevzdáním valenčních elektronů (převládají protony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64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318D51-491D-4C37-9FB2-DE659CE7E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74096"/>
          </a:xfrm>
        </p:spPr>
        <p:txBody>
          <a:bodyPr/>
          <a:lstStyle/>
          <a:p>
            <a:r>
              <a:rPr lang="cs-CZ" dirty="0"/>
              <a:t>Vznik kationtů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6D5D27F0-3A7D-4BC6-BF52-6B45616A4C1B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27" y="2529191"/>
            <a:ext cx="5879173" cy="2739259"/>
          </a:xfrm>
        </p:spPr>
      </p:pic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05B2FCBD-9EA2-4592-8FE4-6C7812C0ED68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751" y="2227635"/>
            <a:ext cx="5526427" cy="3724770"/>
          </a:xfrm>
        </p:spPr>
      </p:pic>
    </p:spTree>
    <p:extLst>
      <p:ext uri="{BB962C8B-B14F-4D97-AF65-F5344CB8AC3E}">
        <p14:creationId xmlns:p14="http://schemas.microsoft.com/office/powerpoint/2010/main" val="134071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B1C36-D2A8-4FDF-8D70-4A4C5C3BD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aniontů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EDA77C83-EF5B-451A-99EB-8953A6D33AB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231" y="609600"/>
            <a:ext cx="6938776" cy="5204082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9C3A49B-0A3B-4453-A772-5B971FD07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sz="2000" dirty="0"/>
              <a:t>Částice se záporným nábojem</a:t>
            </a:r>
          </a:p>
          <a:p>
            <a:r>
              <a:rPr lang="cs-CZ" sz="2000" dirty="0"/>
              <a:t>Prvek chce být opět stabilní</a:t>
            </a:r>
          </a:p>
          <a:p>
            <a:r>
              <a:rPr lang="cs-CZ" sz="2000" dirty="0"/>
              <a:t> ( 8 elektronů ve vrstvě)</a:t>
            </a:r>
          </a:p>
          <a:p>
            <a:r>
              <a:rPr lang="cs-CZ" sz="2000" dirty="0"/>
              <a:t>Anionty mají tendence přijímat elektrony a získají tak záporný náboj</a:t>
            </a:r>
          </a:p>
          <a:p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85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12DF2-1B57-43F1-849E-9C8574DF8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79543"/>
          </a:xfrm>
        </p:spPr>
        <p:txBody>
          <a:bodyPr/>
          <a:lstStyle/>
          <a:p>
            <a:r>
              <a:rPr lang="cs-CZ" dirty="0"/>
              <a:t>Vznik aniontů</a:t>
            </a:r>
          </a:p>
        </p:txBody>
      </p:sp>
      <p:pic>
        <p:nvPicPr>
          <p:cNvPr id="6" name="Zástupný obsah 5" descr="Obsah obrázku kreslení&#10;&#10;Popis byl vytvořen automaticky">
            <a:extLst>
              <a:ext uri="{FF2B5EF4-FFF2-40B4-BE49-F238E27FC236}">
                <a16:creationId xmlns:a16="http://schemas.microsoft.com/office/drawing/2014/main" id="{5ED7DEE2-90E0-4480-B434-881284D8E25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39" y="2491952"/>
            <a:ext cx="5509882" cy="3747531"/>
          </a:xfrm>
        </p:spPr>
      </p:pic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82455995-1803-417E-AB2A-6A1919A0E1BA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063" y="2978399"/>
            <a:ext cx="6470937" cy="3014977"/>
          </a:xfrm>
        </p:spPr>
      </p:pic>
    </p:spTree>
    <p:extLst>
      <p:ext uri="{BB962C8B-B14F-4D97-AF65-F5344CB8AC3E}">
        <p14:creationId xmlns:p14="http://schemas.microsoft.com/office/powerpoint/2010/main" val="1759319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683E6-3834-4248-8E61-4CD8822BB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Náboj iontu odpovídá oxidačnímu číslu prvku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24AFEA1-C54C-4B4E-8C6C-5F0D632D9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904357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cs-CZ" sz="4000" baseline="30000" dirty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cs-CZ" sz="4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4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F </a:t>
            </a:r>
            <a:r>
              <a:rPr lang="cs-CZ" sz="4000" baseline="30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I</a:t>
            </a:r>
          </a:p>
          <a:p>
            <a:r>
              <a:rPr lang="cs-CZ" sz="4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cs-CZ" sz="4000" baseline="30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2 -</a:t>
            </a:r>
            <a:r>
              <a:rPr lang="cs-CZ" sz="4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→ O</a:t>
            </a:r>
            <a:r>
              <a:rPr lang="cs-CZ" sz="4000" baseline="30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II</a:t>
            </a:r>
            <a:endParaRPr lang="cs-CZ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96147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0</TotalTime>
  <Words>100</Words>
  <Application>Microsoft Office PowerPoint</Application>
  <PresentationFormat>Širokoúhlá obrazovka</PresentationFormat>
  <Paragraphs>19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Tw Cen MT</vt:lpstr>
      <vt:lpstr>Kapka</vt:lpstr>
      <vt:lpstr>IONTY</vt:lpstr>
      <vt:lpstr>Vznik iontu</vt:lpstr>
      <vt:lpstr>Vznik kationtů</vt:lpstr>
      <vt:lpstr>Vznik kationtů</vt:lpstr>
      <vt:lpstr>Vznik aniontů</vt:lpstr>
      <vt:lpstr>Vznik aniontů</vt:lpstr>
      <vt:lpstr>Náboj iontu odpovídá oxidačnímu číslu prvku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IONTY</dc:title>
  <dc:creator>Šnircová Monika</dc:creator>
  <cp:lastModifiedBy>Šnircová Monika</cp:lastModifiedBy>
  <cp:revision>7</cp:revision>
  <dcterms:created xsi:type="dcterms:W3CDTF">2020-11-17T12:15:45Z</dcterms:created>
  <dcterms:modified xsi:type="dcterms:W3CDTF">2020-11-17T17:42:02Z</dcterms:modified>
</cp:coreProperties>
</file>