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280" r:id="rId2"/>
    <p:sldId id="278" r:id="rId3"/>
    <p:sldId id="289" r:id="rId4"/>
    <p:sldId id="285" r:id="rId5"/>
    <p:sldId id="282" r:id="rId6"/>
    <p:sldId id="283" r:id="rId7"/>
    <p:sldId id="284" r:id="rId8"/>
    <p:sldId id="286" r:id="rId9"/>
    <p:sldId id="287" r:id="rId10"/>
    <p:sldId id="281" r:id="rId11"/>
    <p:sldId id="279" r:id="rId12"/>
    <p:sldId id="275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Roboto" panose="020B0604020202020204" charset="0"/>
      <p:regular r:id="rId21"/>
      <p:bold r:id="rId22"/>
      <p:italic r:id="rId23"/>
      <p:boldItalic r:id="rId24"/>
    </p:embeddedFont>
    <p:embeddedFont>
      <p:font typeface="Segoe Print" panose="02000600000000000000" pitchFamily="2" charset="0"/>
      <p:regular r:id="rId25"/>
      <p:bold r:id="rId26"/>
    </p:embeddedFont>
    <p:embeddedFont>
      <p:font typeface="skolacek CE" panose="02000506000000020004" pitchFamily="50" charset="-18"/>
      <p:regular r:id="rId27"/>
    </p:embeddedFont>
  </p:embeddedFontLst>
  <p:custDataLst>
    <p:tags r:id="rId2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197">
          <p15:clr>
            <a:srgbClr val="A4A3A4"/>
          </p15:clr>
        </p15:guide>
        <p15:guide id="4" orient="horz" pos="323" userDrawn="1">
          <p15:clr>
            <a:srgbClr val="A4A3A4"/>
          </p15:clr>
        </p15:guide>
        <p15:guide id="5" pos="405">
          <p15:clr>
            <a:srgbClr val="A4A3A4"/>
          </p15:clr>
        </p15:guide>
        <p15:guide id="6" pos="54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343"/>
    <a:srgbClr val="FF7D7D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2" autoAdjust="0"/>
    <p:restoredTop sz="94660"/>
  </p:normalViewPr>
  <p:slideViewPr>
    <p:cSldViewPr snapToGrid="0">
      <p:cViewPr varScale="1">
        <p:scale>
          <a:sx n="81" d="100"/>
          <a:sy n="81" d="100"/>
        </p:scale>
        <p:origin x="394" y="-14"/>
      </p:cViewPr>
      <p:guideLst>
        <p:guide orient="horz" pos="2160"/>
        <p:guide pos="2880"/>
        <p:guide orient="horz" pos="4197"/>
        <p:guide orient="horz" pos="323"/>
        <p:guide pos="405"/>
        <p:guide pos="543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A9C86-0B4A-4679-8CBE-C15B46C3774F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91FA2-2FC7-477E-84F9-DBEB7AB5AF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72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Segoe Print" panose="02000600000000000000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Segoe Print" panose="02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1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6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4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Print" panose="02000600000000000000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Segoe Print" panose="02000600000000000000" pitchFamily="2" charset="0"/>
              </a:defRPr>
            </a:lvl1pPr>
            <a:lvl2pPr>
              <a:defRPr sz="2800">
                <a:latin typeface="Segoe Print" panose="02000600000000000000" pitchFamily="2" charset="0"/>
              </a:defRPr>
            </a:lvl2pPr>
            <a:lvl3pPr>
              <a:defRPr sz="2800">
                <a:latin typeface="Segoe Print" panose="02000600000000000000" pitchFamily="2" charset="0"/>
              </a:defRPr>
            </a:lvl3pPr>
            <a:lvl4pPr>
              <a:defRPr sz="2800">
                <a:latin typeface="Segoe Print" panose="02000600000000000000" pitchFamily="2" charset="0"/>
              </a:defRPr>
            </a:lvl4pPr>
            <a:lvl5pPr>
              <a:defRPr sz="2800">
                <a:latin typeface="Segoe Print" panose="020006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9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49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3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6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14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9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6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C78A0-E9C3-4DD5-B68C-977C13401169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737DA-1185-4F55-8516-B9611DC74503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Skupina 7"/>
          <p:cNvGrpSpPr/>
          <p:nvPr userDrawn="1"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sp>
          <p:nvSpPr>
            <p:cNvPr id="9" name="Obdélník 3"/>
            <p:cNvSpPr/>
            <p:nvPr/>
          </p:nvSpPr>
          <p:spPr>
            <a:xfrm>
              <a:off x="0" y="0"/>
              <a:ext cx="9144001" cy="6858000"/>
            </a:xfrm>
            <a:custGeom>
              <a:avLst/>
              <a:gdLst>
                <a:gd name="connsiteX0" fmla="*/ 0 w 4715933"/>
                <a:gd name="connsiteY0" fmla="*/ 0 h 5516880"/>
                <a:gd name="connsiteX1" fmla="*/ 4715933 w 4715933"/>
                <a:gd name="connsiteY1" fmla="*/ 0 h 5516880"/>
                <a:gd name="connsiteX2" fmla="*/ 4715933 w 4715933"/>
                <a:gd name="connsiteY2" fmla="*/ 5516880 h 5516880"/>
                <a:gd name="connsiteX3" fmla="*/ 0 w 4715933"/>
                <a:gd name="connsiteY3" fmla="*/ 5516880 h 5516880"/>
                <a:gd name="connsiteX4" fmla="*/ 0 w 4715933"/>
                <a:gd name="connsiteY4" fmla="*/ 0 h 5516880"/>
                <a:gd name="connsiteX0" fmla="*/ 0 w 4715933"/>
                <a:gd name="connsiteY0" fmla="*/ 0 h 5516880"/>
                <a:gd name="connsiteX1" fmla="*/ 4715933 w 4715933"/>
                <a:gd name="connsiteY1" fmla="*/ 0 h 5516880"/>
                <a:gd name="connsiteX2" fmla="*/ 4715933 w 4715933"/>
                <a:gd name="connsiteY2" fmla="*/ 5516880 h 5516880"/>
                <a:gd name="connsiteX3" fmla="*/ 0 w 4715933"/>
                <a:gd name="connsiteY3" fmla="*/ 5516880 h 5516880"/>
                <a:gd name="connsiteX4" fmla="*/ 0 w 4715933"/>
                <a:gd name="connsiteY4" fmla="*/ 0 h 551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933" h="5516880">
                  <a:moveTo>
                    <a:pt x="0" y="0"/>
                  </a:moveTo>
                  <a:lnTo>
                    <a:pt x="4715933" y="0"/>
                  </a:lnTo>
                  <a:cubicBezTo>
                    <a:pt x="4677833" y="1877060"/>
                    <a:pt x="4715933" y="3677920"/>
                    <a:pt x="4715933" y="5516880"/>
                  </a:cubicBezTo>
                  <a:lnTo>
                    <a:pt x="0" y="5516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/>
            <p:cNvSpPr/>
            <p:nvPr/>
          </p:nvSpPr>
          <p:spPr>
            <a:xfrm>
              <a:off x="304644" y="483767"/>
              <a:ext cx="381158" cy="375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6200" dist="25400" dir="72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/>
            <p:cNvCxnSpPr/>
            <p:nvPr/>
          </p:nvCxnSpPr>
          <p:spPr>
            <a:xfrm>
              <a:off x="981247" y="0"/>
              <a:ext cx="0" cy="685800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  <a:effectLst>
              <a:glow rad="38100">
                <a:schemeClr val="bg2">
                  <a:alpha val="4000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Ovál 11"/>
            <p:cNvSpPr/>
            <p:nvPr/>
          </p:nvSpPr>
          <p:spPr>
            <a:xfrm>
              <a:off x="304644" y="1097951"/>
              <a:ext cx="381158" cy="375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6200" dist="25400" dir="72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/>
            <p:cNvSpPr/>
            <p:nvPr/>
          </p:nvSpPr>
          <p:spPr>
            <a:xfrm>
              <a:off x="304644" y="1712135"/>
              <a:ext cx="381158" cy="375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6200" dist="25400" dir="72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/>
            <p:cNvSpPr/>
            <p:nvPr/>
          </p:nvSpPr>
          <p:spPr>
            <a:xfrm>
              <a:off x="304644" y="2326319"/>
              <a:ext cx="381158" cy="375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6200" dist="25400" dir="72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/>
            <p:cNvSpPr/>
            <p:nvPr/>
          </p:nvSpPr>
          <p:spPr>
            <a:xfrm>
              <a:off x="304644" y="2940503"/>
              <a:ext cx="381158" cy="375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6200" dist="25400" dir="72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/>
            <p:cNvSpPr/>
            <p:nvPr/>
          </p:nvSpPr>
          <p:spPr>
            <a:xfrm>
              <a:off x="304644" y="3554687"/>
              <a:ext cx="381158" cy="375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6200" dist="25400" dir="72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/>
            <p:cNvSpPr/>
            <p:nvPr/>
          </p:nvSpPr>
          <p:spPr>
            <a:xfrm>
              <a:off x="304644" y="4168871"/>
              <a:ext cx="381158" cy="375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6200" dist="25400" dir="72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/>
            <p:cNvSpPr/>
            <p:nvPr/>
          </p:nvSpPr>
          <p:spPr>
            <a:xfrm>
              <a:off x="304644" y="4783055"/>
              <a:ext cx="381158" cy="375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6200" dist="25400" dir="72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/>
            <p:cNvSpPr/>
            <p:nvPr/>
          </p:nvSpPr>
          <p:spPr>
            <a:xfrm>
              <a:off x="304644" y="5386990"/>
              <a:ext cx="381158" cy="375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6200" dist="25400" dir="72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/>
            <p:cNvSpPr/>
            <p:nvPr/>
          </p:nvSpPr>
          <p:spPr>
            <a:xfrm>
              <a:off x="304644" y="6001174"/>
              <a:ext cx="381158" cy="375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6200" dist="25400" dir="72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09865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Prin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Prin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Prin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Prin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Prin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ckground black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 bwMode="auto">
          <a:xfrm>
            <a:off x="0" y="0"/>
            <a:ext cx="9167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554560" y="1347271"/>
            <a:ext cx="8058526" cy="1603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72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Jak na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72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72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 PowerPoint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7200" strike="sngStrike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72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prezentace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11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11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Volný tvar 3"/>
          <p:cNvSpPr/>
          <p:nvPr/>
        </p:nvSpPr>
        <p:spPr>
          <a:xfrm rot="21211928">
            <a:off x="2304543" y="2822939"/>
            <a:ext cx="4864860" cy="357855"/>
          </a:xfrm>
          <a:custGeom>
            <a:avLst/>
            <a:gdLst>
              <a:gd name="connsiteX0" fmla="*/ 0 w 3355848"/>
              <a:gd name="connsiteY0" fmla="*/ 73152 h 109728"/>
              <a:gd name="connsiteX1" fmla="*/ 438912 w 3355848"/>
              <a:gd name="connsiteY1" fmla="*/ 100584 h 109728"/>
              <a:gd name="connsiteX2" fmla="*/ 566928 w 3355848"/>
              <a:gd name="connsiteY2" fmla="*/ 109728 h 109728"/>
              <a:gd name="connsiteX3" fmla="*/ 1133856 w 3355848"/>
              <a:gd name="connsiteY3" fmla="*/ 91440 h 109728"/>
              <a:gd name="connsiteX4" fmla="*/ 1508760 w 3355848"/>
              <a:gd name="connsiteY4" fmla="*/ 64008 h 109728"/>
              <a:gd name="connsiteX5" fmla="*/ 1682496 w 3355848"/>
              <a:gd name="connsiteY5" fmla="*/ 27432 h 109728"/>
              <a:gd name="connsiteX6" fmla="*/ 1837944 w 3355848"/>
              <a:gd name="connsiteY6" fmla="*/ 18288 h 109728"/>
              <a:gd name="connsiteX7" fmla="*/ 1920240 w 3355848"/>
              <a:gd name="connsiteY7" fmla="*/ 9144 h 109728"/>
              <a:gd name="connsiteX8" fmla="*/ 2157984 w 3355848"/>
              <a:gd name="connsiteY8" fmla="*/ 0 h 109728"/>
              <a:gd name="connsiteX9" fmla="*/ 2651760 w 3355848"/>
              <a:gd name="connsiteY9" fmla="*/ 9144 h 109728"/>
              <a:gd name="connsiteX10" fmla="*/ 2743200 w 3355848"/>
              <a:gd name="connsiteY10" fmla="*/ 18288 h 109728"/>
              <a:gd name="connsiteX11" fmla="*/ 3236976 w 3355848"/>
              <a:gd name="connsiteY11" fmla="*/ 36576 h 109728"/>
              <a:gd name="connsiteX12" fmla="*/ 3355848 w 3355848"/>
              <a:gd name="connsiteY12" fmla="*/ 45720 h 10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5848" h="109728">
                <a:moveTo>
                  <a:pt x="0" y="73152"/>
                </a:moveTo>
                <a:lnTo>
                  <a:pt x="438912" y="100584"/>
                </a:lnTo>
                <a:lnTo>
                  <a:pt x="566928" y="109728"/>
                </a:lnTo>
                <a:cubicBezTo>
                  <a:pt x="823952" y="103138"/>
                  <a:pt x="904909" y="103181"/>
                  <a:pt x="1133856" y="91440"/>
                </a:cubicBezTo>
                <a:cubicBezTo>
                  <a:pt x="1269502" y="84484"/>
                  <a:pt x="1367484" y="75310"/>
                  <a:pt x="1508760" y="64008"/>
                </a:cubicBezTo>
                <a:cubicBezTo>
                  <a:pt x="1566672" y="51816"/>
                  <a:pt x="1623417" y="30907"/>
                  <a:pt x="1682496" y="27432"/>
                </a:cubicBezTo>
                <a:lnTo>
                  <a:pt x="1837944" y="18288"/>
                </a:lnTo>
                <a:cubicBezTo>
                  <a:pt x="1865464" y="16171"/>
                  <a:pt x="1892684" y="10719"/>
                  <a:pt x="1920240" y="9144"/>
                </a:cubicBezTo>
                <a:cubicBezTo>
                  <a:pt x="1999417" y="4620"/>
                  <a:pt x="2078736" y="3048"/>
                  <a:pt x="2157984" y="0"/>
                </a:cubicBezTo>
                <a:lnTo>
                  <a:pt x="2651760" y="9144"/>
                </a:lnTo>
                <a:cubicBezTo>
                  <a:pt x="2682377" y="10101"/>
                  <a:pt x="2712602" y="16854"/>
                  <a:pt x="2743200" y="18288"/>
                </a:cubicBezTo>
                <a:lnTo>
                  <a:pt x="3236976" y="36576"/>
                </a:lnTo>
                <a:cubicBezTo>
                  <a:pt x="3331389" y="47066"/>
                  <a:pt x="3291671" y="45720"/>
                  <a:pt x="3355848" y="45720"/>
                </a:cubicBezTo>
              </a:path>
            </a:pathLst>
          </a:custGeom>
          <a:noFill/>
          <a:ln w="76200" cap="sq">
            <a:solidFill>
              <a:srgbClr val="FF434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 rot="849856" flipV="1">
            <a:off x="2689526" y="2815846"/>
            <a:ext cx="3667872" cy="372041"/>
          </a:xfrm>
          <a:custGeom>
            <a:avLst/>
            <a:gdLst>
              <a:gd name="connsiteX0" fmla="*/ 0 w 3355848"/>
              <a:gd name="connsiteY0" fmla="*/ 73152 h 109728"/>
              <a:gd name="connsiteX1" fmla="*/ 438912 w 3355848"/>
              <a:gd name="connsiteY1" fmla="*/ 100584 h 109728"/>
              <a:gd name="connsiteX2" fmla="*/ 566928 w 3355848"/>
              <a:gd name="connsiteY2" fmla="*/ 109728 h 109728"/>
              <a:gd name="connsiteX3" fmla="*/ 1133856 w 3355848"/>
              <a:gd name="connsiteY3" fmla="*/ 91440 h 109728"/>
              <a:gd name="connsiteX4" fmla="*/ 1508760 w 3355848"/>
              <a:gd name="connsiteY4" fmla="*/ 64008 h 109728"/>
              <a:gd name="connsiteX5" fmla="*/ 1682496 w 3355848"/>
              <a:gd name="connsiteY5" fmla="*/ 27432 h 109728"/>
              <a:gd name="connsiteX6" fmla="*/ 1837944 w 3355848"/>
              <a:gd name="connsiteY6" fmla="*/ 18288 h 109728"/>
              <a:gd name="connsiteX7" fmla="*/ 1920240 w 3355848"/>
              <a:gd name="connsiteY7" fmla="*/ 9144 h 109728"/>
              <a:gd name="connsiteX8" fmla="*/ 2157984 w 3355848"/>
              <a:gd name="connsiteY8" fmla="*/ 0 h 109728"/>
              <a:gd name="connsiteX9" fmla="*/ 2651760 w 3355848"/>
              <a:gd name="connsiteY9" fmla="*/ 9144 h 109728"/>
              <a:gd name="connsiteX10" fmla="*/ 2743200 w 3355848"/>
              <a:gd name="connsiteY10" fmla="*/ 18288 h 109728"/>
              <a:gd name="connsiteX11" fmla="*/ 3236976 w 3355848"/>
              <a:gd name="connsiteY11" fmla="*/ 36576 h 109728"/>
              <a:gd name="connsiteX12" fmla="*/ 3355848 w 3355848"/>
              <a:gd name="connsiteY12" fmla="*/ 45720 h 10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5848" h="109728">
                <a:moveTo>
                  <a:pt x="0" y="73152"/>
                </a:moveTo>
                <a:lnTo>
                  <a:pt x="438912" y="100584"/>
                </a:lnTo>
                <a:lnTo>
                  <a:pt x="566928" y="109728"/>
                </a:lnTo>
                <a:cubicBezTo>
                  <a:pt x="823952" y="103138"/>
                  <a:pt x="904909" y="103181"/>
                  <a:pt x="1133856" y="91440"/>
                </a:cubicBezTo>
                <a:cubicBezTo>
                  <a:pt x="1269502" y="84484"/>
                  <a:pt x="1367484" y="75310"/>
                  <a:pt x="1508760" y="64008"/>
                </a:cubicBezTo>
                <a:cubicBezTo>
                  <a:pt x="1566672" y="51816"/>
                  <a:pt x="1623417" y="30907"/>
                  <a:pt x="1682496" y="27432"/>
                </a:cubicBezTo>
                <a:lnTo>
                  <a:pt x="1837944" y="18288"/>
                </a:lnTo>
                <a:cubicBezTo>
                  <a:pt x="1865464" y="16171"/>
                  <a:pt x="1892684" y="10719"/>
                  <a:pt x="1920240" y="9144"/>
                </a:cubicBezTo>
                <a:cubicBezTo>
                  <a:pt x="1999417" y="4620"/>
                  <a:pt x="2078736" y="3048"/>
                  <a:pt x="2157984" y="0"/>
                </a:cubicBezTo>
                <a:lnTo>
                  <a:pt x="2651760" y="9144"/>
                </a:lnTo>
                <a:cubicBezTo>
                  <a:pt x="2682377" y="10101"/>
                  <a:pt x="2712602" y="16854"/>
                  <a:pt x="2743200" y="18288"/>
                </a:cubicBezTo>
                <a:lnTo>
                  <a:pt x="3236976" y="36576"/>
                </a:lnTo>
                <a:cubicBezTo>
                  <a:pt x="3331389" y="47066"/>
                  <a:pt x="3291671" y="45720"/>
                  <a:pt x="3355848" y="45720"/>
                </a:cubicBezTo>
              </a:path>
            </a:pathLst>
          </a:custGeom>
          <a:noFill/>
          <a:ln w="57150" cap="sq">
            <a:solidFill>
              <a:srgbClr val="FF434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8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wePASBiIzRs/T4SbW1rCveI/AAAAAAAAFXw/thSHFVpKFEI/s1600/big-b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4" y="1687326"/>
            <a:ext cx="3362326" cy="268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upload.wikimedia.org/wikipedia/commons/b/b6/Tower_of_london_from_swiss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99" y="3876334"/>
            <a:ext cx="3481699" cy="266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548101" y="644950"/>
            <a:ext cx="3500813" cy="74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6600" dirty="0">
                <a:ln w="0"/>
                <a:latin typeface="+mn-lt"/>
                <a:ea typeface="Roboto" panose="02000000000000000000" pitchFamily="2" charset="0"/>
              </a:rPr>
              <a:t>Londýn</a:t>
            </a:r>
          </a:p>
          <a:p>
            <a:pPr marL="0" indent="0">
              <a:buNone/>
            </a:pPr>
            <a:endParaRPr lang="cs-CZ" sz="6000" dirty="0">
              <a:ln w="0"/>
              <a:latin typeface="+mn-lt"/>
            </a:endParaRPr>
          </a:p>
          <a:p>
            <a:pPr marL="0" indent="0">
              <a:buNone/>
            </a:pPr>
            <a:endParaRPr lang="cs-CZ" sz="6000" dirty="0">
              <a:ln w="0"/>
              <a:latin typeface="+mn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24800" y="4259218"/>
            <a:ext cx="40085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ea typeface="Roboto" panose="02000000000000000000" pitchFamily="2" charset="0"/>
              </a:rPr>
              <a:t>Hlavní středisko cestovního ruchu.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5205701" y="1745598"/>
            <a:ext cx="3120502" cy="2216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sz="2000" dirty="0">
                <a:latin typeface="+mn-lt"/>
                <a:ea typeface="Roboto" panose="02000000000000000000" pitchFamily="2" charset="0"/>
              </a:rPr>
              <a:t>Služební cesty,</a:t>
            </a:r>
          </a:p>
          <a:p>
            <a:pPr>
              <a:spcBef>
                <a:spcPts val="0"/>
              </a:spcBef>
            </a:pPr>
            <a:r>
              <a:rPr lang="cs-CZ" sz="2000" dirty="0">
                <a:latin typeface="+mn-lt"/>
                <a:ea typeface="Roboto" panose="02000000000000000000" pitchFamily="2" charset="0"/>
              </a:rPr>
              <a:t>konference, </a:t>
            </a:r>
          </a:p>
          <a:p>
            <a:pPr>
              <a:spcBef>
                <a:spcPts val="0"/>
              </a:spcBef>
            </a:pPr>
            <a:r>
              <a:rPr lang="cs-CZ" sz="2000" dirty="0">
                <a:latin typeface="+mn-lt"/>
                <a:ea typeface="Roboto" panose="02000000000000000000" pitchFamily="2" charset="0"/>
              </a:rPr>
              <a:t>umělecké akce, </a:t>
            </a:r>
          </a:p>
          <a:p>
            <a:r>
              <a:rPr lang="cs-CZ" sz="2000" dirty="0">
                <a:latin typeface="+mn-lt"/>
                <a:ea typeface="Roboto" panose="02000000000000000000" pitchFamily="2" charset="0"/>
              </a:rPr>
              <a:t>Architektonické památky, muzea, galerie, divadla, parky, ...</a:t>
            </a:r>
          </a:p>
          <a:p>
            <a:endParaRPr lang="cs-CZ" sz="2000" dirty="0">
              <a:latin typeface="+mn-lt"/>
            </a:endParaRPr>
          </a:p>
          <a:p>
            <a:endParaRPr lang="cs-CZ" sz="2000" dirty="0">
              <a:latin typeface="+mn-lt"/>
            </a:endParaRPr>
          </a:p>
        </p:txBody>
      </p:sp>
      <p:sp>
        <p:nvSpPr>
          <p:cNvPr id="6" name="Zaoblený obdélník 5"/>
          <p:cNvSpPr/>
          <p:nvPr/>
        </p:nvSpPr>
        <p:spPr>
          <a:xfrm rot="19984724">
            <a:off x="1207152" y="1744410"/>
            <a:ext cx="6460000" cy="3373368"/>
          </a:xfrm>
          <a:prstGeom prst="roundRect">
            <a:avLst/>
          </a:prstGeom>
          <a:solidFill>
            <a:srgbClr val="D9D9D9">
              <a:alpha val="61961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Takto NE!</a:t>
            </a:r>
          </a:p>
        </p:txBody>
      </p:sp>
    </p:spTree>
    <p:extLst>
      <p:ext uri="{BB962C8B-B14F-4D97-AF65-F5344CB8AC3E}">
        <p14:creationId xmlns:p14="http://schemas.microsoft.com/office/powerpoint/2010/main" val="33634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ork Boar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566362" y="-134623"/>
            <a:ext cx="3329370" cy="1452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kolacek CE" panose="02000506000000020004" pitchFamily="50" charset="-18"/>
                <a:ea typeface="Roboto" panose="02000000000000000000" pitchFamily="2" charset="0"/>
              </a:rPr>
              <a:t>Londýn</a:t>
            </a:r>
          </a:p>
          <a:p>
            <a:pPr marL="0" indent="0">
              <a:buNone/>
            </a:pPr>
            <a:endParaRPr lang="cs-CZ" sz="9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cs-CZ" sz="9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Skupina 8"/>
          <p:cNvGrpSpPr/>
          <p:nvPr/>
        </p:nvGrpSpPr>
        <p:grpSpPr>
          <a:xfrm rot="492300">
            <a:off x="4458756" y="467428"/>
            <a:ext cx="4739614" cy="4644288"/>
            <a:chOff x="3728163" y="1563299"/>
            <a:chExt cx="4739614" cy="4644288"/>
          </a:xfrm>
        </p:grpSpPr>
        <p:grpSp>
          <p:nvGrpSpPr>
            <p:cNvPr id="6" name="Skupina 5"/>
            <p:cNvGrpSpPr/>
            <p:nvPr/>
          </p:nvGrpSpPr>
          <p:grpSpPr>
            <a:xfrm>
              <a:off x="3728163" y="1615437"/>
              <a:ext cx="4739614" cy="4592150"/>
              <a:chOff x="1957061" y="976305"/>
              <a:chExt cx="4739614" cy="4592150"/>
            </a:xfrm>
          </p:grpSpPr>
          <p:grpSp>
            <p:nvGrpSpPr>
              <p:cNvPr id="21" name="Skupina 20"/>
              <p:cNvGrpSpPr/>
              <p:nvPr/>
            </p:nvGrpSpPr>
            <p:grpSpPr>
              <a:xfrm>
                <a:off x="1957061" y="976305"/>
                <a:ext cx="4739614" cy="4592150"/>
                <a:chOff x="-55858" y="29767"/>
                <a:chExt cx="4208992" cy="3964437"/>
              </a:xfrm>
            </p:grpSpPr>
            <p:sp>
              <p:nvSpPr>
                <p:cNvPr id="26" name="Obdélník 24"/>
                <p:cNvSpPr/>
                <p:nvPr/>
              </p:nvSpPr>
              <p:spPr>
                <a:xfrm>
                  <a:off x="-55858" y="29767"/>
                  <a:ext cx="4208992" cy="3964437"/>
                </a:xfrm>
                <a:custGeom>
                  <a:avLst/>
                  <a:gdLst>
                    <a:gd name="connsiteX0" fmla="*/ 0 w 3415775"/>
                    <a:gd name="connsiteY0" fmla="*/ 0 h 3268847"/>
                    <a:gd name="connsiteX1" fmla="*/ 3415775 w 3415775"/>
                    <a:gd name="connsiteY1" fmla="*/ 0 h 3268847"/>
                    <a:gd name="connsiteX2" fmla="*/ 3415775 w 3415775"/>
                    <a:gd name="connsiteY2" fmla="*/ 3268847 h 3268847"/>
                    <a:gd name="connsiteX3" fmla="*/ 0 w 3415775"/>
                    <a:gd name="connsiteY3" fmla="*/ 3268847 h 3268847"/>
                    <a:gd name="connsiteX4" fmla="*/ 0 w 3415775"/>
                    <a:gd name="connsiteY4" fmla="*/ 0 h 3268847"/>
                    <a:gd name="connsiteX0" fmla="*/ 0 w 3415775"/>
                    <a:gd name="connsiteY0" fmla="*/ 0 h 3268847"/>
                    <a:gd name="connsiteX1" fmla="*/ 3415775 w 3415775"/>
                    <a:gd name="connsiteY1" fmla="*/ 0 h 3268847"/>
                    <a:gd name="connsiteX2" fmla="*/ 3415775 w 3415775"/>
                    <a:gd name="connsiteY2" fmla="*/ 3268847 h 3268847"/>
                    <a:gd name="connsiteX3" fmla="*/ 1707685 w 3415775"/>
                    <a:gd name="connsiteY3" fmla="*/ 3265050 h 3268847"/>
                    <a:gd name="connsiteX4" fmla="*/ 0 w 3415775"/>
                    <a:gd name="connsiteY4" fmla="*/ 3268847 h 3268847"/>
                    <a:gd name="connsiteX5" fmla="*/ 0 w 3415775"/>
                    <a:gd name="connsiteY5" fmla="*/ 0 h 3268847"/>
                    <a:gd name="connsiteX0" fmla="*/ 45267 w 3461042"/>
                    <a:gd name="connsiteY0" fmla="*/ 0 h 3350329"/>
                    <a:gd name="connsiteX1" fmla="*/ 3461042 w 3461042"/>
                    <a:gd name="connsiteY1" fmla="*/ 0 h 3350329"/>
                    <a:gd name="connsiteX2" fmla="*/ 3461042 w 3461042"/>
                    <a:gd name="connsiteY2" fmla="*/ 3268847 h 3350329"/>
                    <a:gd name="connsiteX3" fmla="*/ 1752952 w 3461042"/>
                    <a:gd name="connsiteY3" fmla="*/ 3265050 h 3350329"/>
                    <a:gd name="connsiteX4" fmla="*/ 0 w 3461042"/>
                    <a:gd name="connsiteY4" fmla="*/ 3350329 h 3350329"/>
                    <a:gd name="connsiteX5" fmla="*/ 45267 w 3461042"/>
                    <a:gd name="connsiteY5" fmla="*/ 0 h 3350329"/>
                    <a:gd name="connsiteX0" fmla="*/ 45267 w 3515363"/>
                    <a:gd name="connsiteY0" fmla="*/ 0 h 3350329"/>
                    <a:gd name="connsiteX1" fmla="*/ 3461042 w 3515363"/>
                    <a:gd name="connsiteY1" fmla="*/ 0 h 3350329"/>
                    <a:gd name="connsiteX2" fmla="*/ 3515363 w 3515363"/>
                    <a:gd name="connsiteY2" fmla="*/ 3341275 h 3350329"/>
                    <a:gd name="connsiteX3" fmla="*/ 1752952 w 3515363"/>
                    <a:gd name="connsiteY3" fmla="*/ 3265050 h 3350329"/>
                    <a:gd name="connsiteX4" fmla="*/ 0 w 3515363"/>
                    <a:gd name="connsiteY4" fmla="*/ 3350329 h 3350329"/>
                    <a:gd name="connsiteX5" fmla="*/ 45267 w 3515363"/>
                    <a:gd name="connsiteY5" fmla="*/ 0 h 3350329"/>
                    <a:gd name="connsiteX0" fmla="*/ 101589 w 3571685"/>
                    <a:gd name="connsiteY0" fmla="*/ 0 h 3718743"/>
                    <a:gd name="connsiteX1" fmla="*/ 3517364 w 3571685"/>
                    <a:gd name="connsiteY1" fmla="*/ 0 h 3718743"/>
                    <a:gd name="connsiteX2" fmla="*/ 3571685 w 3571685"/>
                    <a:gd name="connsiteY2" fmla="*/ 3341275 h 3718743"/>
                    <a:gd name="connsiteX3" fmla="*/ 1809274 w 3571685"/>
                    <a:gd name="connsiteY3" fmla="*/ 3265050 h 3718743"/>
                    <a:gd name="connsiteX4" fmla="*/ 0 w 3571685"/>
                    <a:gd name="connsiteY4" fmla="*/ 3718743 h 3718743"/>
                    <a:gd name="connsiteX5" fmla="*/ 101589 w 3571685"/>
                    <a:gd name="connsiteY5" fmla="*/ 0 h 3718743"/>
                    <a:gd name="connsiteX0" fmla="*/ 101589 w 3740653"/>
                    <a:gd name="connsiteY0" fmla="*/ 0 h 3812025"/>
                    <a:gd name="connsiteX1" fmla="*/ 3517364 w 3740653"/>
                    <a:gd name="connsiteY1" fmla="*/ 0 h 3812025"/>
                    <a:gd name="connsiteX2" fmla="*/ 3740653 w 3740653"/>
                    <a:gd name="connsiteY2" fmla="*/ 3812025 h 3812025"/>
                    <a:gd name="connsiteX3" fmla="*/ 1809274 w 3740653"/>
                    <a:gd name="connsiteY3" fmla="*/ 3265050 h 3812025"/>
                    <a:gd name="connsiteX4" fmla="*/ 0 w 3740653"/>
                    <a:gd name="connsiteY4" fmla="*/ 3718743 h 3812025"/>
                    <a:gd name="connsiteX5" fmla="*/ 101589 w 3740653"/>
                    <a:gd name="connsiteY5" fmla="*/ 0 h 3812025"/>
                    <a:gd name="connsiteX0" fmla="*/ 364008 w 3740653"/>
                    <a:gd name="connsiteY0" fmla="*/ 0 h 4445075"/>
                    <a:gd name="connsiteX1" fmla="*/ 3517364 w 3740653"/>
                    <a:gd name="connsiteY1" fmla="*/ 633050 h 4445075"/>
                    <a:gd name="connsiteX2" fmla="*/ 3740653 w 3740653"/>
                    <a:gd name="connsiteY2" fmla="*/ 4445075 h 4445075"/>
                    <a:gd name="connsiteX3" fmla="*/ 1809274 w 3740653"/>
                    <a:gd name="connsiteY3" fmla="*/ 3898100 h 4445075"/>
                    <a:gd name="connsiteX4" fmla="*/ 0 w 3740653"/>
                    <a:gd name="connsiteY4" fmla="*/ 4351793 h 4445075"/>
                    <a:gd name="connsiteX5" fmla="*/ 364008 w 3740653"/>
                    <a:gd name="connsiteY5" fmla="*/ 0 h 4445075"/>
                    <a:gd name="connsiteX0" fmla="*/ 364008 w 3740653"/>
                    <a:gd name="connsiteY0" fmla="*/ 56522 h 4501597"/>
                    <a:gd name="connsiteX1" fmla="*/ 3348061 w 3740653"/>
                    <a:gd name="connsiteY1" fmla="*/ 0 h 4501597"/>
                    <a:gd name="connsiteX2" fmla="*/ 3740653 w 3740653"/>
                    <a:gd name="connsiteY2" fmla="*/ 4501597 h 4501597"/>
                    <a:gd name="connsiteX3" fmla="*/ 1809274 w 3740653"/>
                    <a:gd name="connsiteY3" fmla="*/ 3954622 h 4501597"/>
                    <a:gd name="connsiteX4" fmla="*/ 0 w 3740653"/>
                    <a:gd name="connsiteY4" fmla="*/ 4408315 h 4501597"/>
                    <a:gd name="connsiteX5" fmla="*/ 364008 w 3740653"/>
                    <a:gd name="connsiteY5" fmla="*/ 56522 h 4501597"/>
                    <a:gd name="connsiteX0" fmla="*/ 177775 w 3740653"/>
                    <a:gd name="connsiteY0" fmla="*/ 22609 h 4501597"/>
                    <a:gd name="connsiteX1" fmla="*/ 3348061 w 3740653"/>
                    <a:gd name="connsiteY1" fmla="*/ 0 h 4501597"/>
                    <a:gd name="connsiteX2" fmla="*/ 3740653 w 3740653"/>
                    <a:gd name="connsiteY2" fmla="*/ 4501597 h 4501597"/>
                    <a:gd name="connsiteX3" fmla="*/ 1809274 w 3740653"/>
                    <a:gd name="connsiteY3" fmla="*/ 3954622 h 4501597"/>
                    <a:gd name="connsiteX4" fmla="*/ 0 w 3740653"/>
                    <a:gd name="connsiteY4" fmla="*/ 4408315 h 4501597"/>
                    <a:gd name="connsiteX5" fmla="*/ 177775 w 3740653"/>
                    <a:gd name="connsiteY5" fmla="*/ 22609 h 4501597"/>
                    <a:gd name="connsiteX0" fmla="*/ 313217 w 3740653"/>
                    <a:gd name="connsiteY0" fmla="*/ 45218 h 4501597"/>
                    <a:gd name="connsiteX1" fmla="*/ 3348061 w 3740653"/>
                    <a:gd name="connsiteY1" fmla="*/ 0 h 4501597"/>
                    <a:gd name="connsiteX2" fmla="*/ 3740653 w 3740653"/>
                    <a:gd name="connsiteY2" fmla="*/ 4501597 h 4501597"/>
                    <a:gd name="connsiteX3" fmla="*/ 1809274 w 3740653"/>
                    <a:gd name="connsiteY3" fmla="*/ 3954622 h 4501597"/>
                    <a:gd name="connsiteX4" fmla="*/ 0 w 3740653"/>
                    <a:gd name="connsiteY4" fmla="*/ 4408315 h 4501597"/>
                    <a:gd name="connsiteX5" fmla="*/ 313217 w 3740653"/>
                    <a:gd name="connsiteY5" fmla="*/ 45218 h 4501597"/>
                    <a:gd name="connsiteX0" fmla="*/ 262427 w 3740653"/>
                    <a:gd name="connsiteY0" fmla="*/ 56522 h 4501597"/>
                    <a:gd name="connsiteX1" fmla="*/ 3348061 w 3740653"/>
                    <a:gd name="connsiteY1" fmla="*/ 0 h 4501597"/>
                    <a:gd name="connsiteX2" fmla="*/ 3740653 w 3740653"/>
                    <a:gd name="connsiteY2" fmla="*/ 4501597 h 4501597"/>
                    <a:gd name="connsiteX3" fmla="*/ 1809274 w 3740653"/>
                    <a:gd name="connsiteY3" fmla="*/ 3954622 h 4501597"/>
                    <a:gd name="connsiteX4" fmla="*/ 0 w 3740653"/>
                    <a:gd name="connsiteY4" fmla="*/ 4408315 h 4501597"/>
                    <a:gd name="connsiteX5" fmla="*/ 262427 w 3740653"/>
                    <a:gd name="connsiteY5" fmla="*/ 56522 h 4501597"/>
                    <a:gd name="connsiteX0" fmla="*/ 262427 w 3740653"/>
                    <a:gd name="connsiteY0" fmla="*/ 0 h 4580728"/>
                    <a:gd name="connsiteX1" fmla="*/ 3348061 w 3740653"/>
                    <a:gd name="connsiteY1" fmla="*/ 79131 h 4580728"/>
                    <a:gd name="connsiteX2" fmla="*/ 3740653 w 3740653"/>
                    <a:gd name="connsiteY2" fmla="*/ 4580728 h 4580728"/>
                    <a:gd name="connsiteX3" fmla="*/ 1809274 w 3740653"/>
                    <a:gd name="connsiteY3" fmla="*/ 4033753 h 4580728"/>
                    <a:gd name="connsiteX4" fmla="*/ 0 w 3740653"/>
                    <a:gd name="connsiteY4" fmla="*/ 4487446 h 4580728"/>
                    <a:gd name="connsiteX5" fmla="*/ 262427 w 3740653"/>
                    <a:gd name="connsiteY5" fmla="*/ 0 h 4580728"/>
                    <a:gd name="connsiteX0" fmla="*/ 262427 w 3740653"/>
                    <a:gd name="connsiteY0" fmla="*/ 158263 h 4738991"/>
                    <a:gd name="connsiteX1" fmla="*/ 3407317 w 3740653"/>
                    <a:gd name="connsiteY1" fmla="*/ 0 h 4738991"/>
                    <a:gd name="connsiteX2" fmla="*/ 3740653 w 3740653"/>
                    <a:gd name="connsiteY2" fmla="*/ 4738991 h 4738991"/>
                    <a:gd name="connsiteX3" fmla="*/ 1809274 w 3740653"/>
                    <a:gd name="connsiteY3" fmla="*/ 4192016 h 4738991"/>
                    <a:gd name="connsiteX4" fmla="*/ 0 w 3740653"/>
                    <a:gd name="connsiteY4" fmla="*/ 4645709 h 4738991"/>
                    <a:gd name="connsiteX5" fmla="*/ 262427 w 3740653"/>
                    <a:gd name="connsiteY5" fmla="*/ 158263 h 4738991"/>
                    <a:gd name="connsiteX0" fmla="*/ 262427 w 3740653"/>
                    <a:gd name="connsiteY0" fmla="*/ 56523 h 4637251"/>
                    <a:gd name="connsiteX1" fmla="*/ 3458108 w 3740653"/>
                    <a:gd name="connsiteY1" fmla="*/ 0 h 4637251"/>
                    <a:gd name="connsiteX2" fmla="*/ 3740653 w 3740653"/>
                    <a:gd name="connsiteY2" fmla="*/ 4637251 h 4637251"/>
                    <a:gd name="connsiteX3" fmla="*/ 1809274 w 3740653"/>
                    <a:gd name="connsiteY3" fmla="*/ 4090276 h 4637251"/>
                    <a:gd name="connsiteX4" fmla="*/ 0 w 3740653"/>
                    <a:gd name="connsiteY4" fmla="*/ 4543969 h 4637251"/>
                    <a:gd name="connsiteX5" fmla="*/ 262427 w 3740653"/>
                    <a:gd name="connsiteY5" fmla="*/ 56523 h 4637251"/>
                    <a:gd name="connsiteX0" fmla="*/ 203171 w 3740653"/>
                    <a:gd name="connsiteY0" fmla="*/ 22610 h 4637251"/>
                    <a:gd name="connsiteX1" fmla="*/ 3458108 w 3740653"/>
                    <a:gd name="connsiteY1" fmla="*/ 0 h 4637251"/>
                    <a:gd name="connsiteX2" fmla="*/ 3740653 w 3740653"/>
                    <a:gd name="connsiteY2" fmla="*/ 4637251 h 4637251"/>
                    <a:gd name="connsiteX3" fmla="*/ 1809274 w 3740653"/>
                    <a:gd name="connsiteY3" fmla="*/ 4090276 h 4637251"/>
                    <a:gd name="connsiteX4" fmla="*/ 0 w 3740653"/>
                    <a:gd name="connsiteY4" fmla="*/ 4543969 h 4637251"/>
                    <a:gd name="connsiteX5" fmla="*/ 203171 w 3740653"/>
                    <a:gd name="connsiteY5" fmla="*/ 22610 h 4637251"/>
                    <a:gd name="connsiteX0" fmla="*/ 126985 w 3740653"/>
                    <a:gd name="connsiteY0" fmla="*/ 0 h 4750295"/>
                    <a:gd name="connsiteX1" fmla="*/ 3458108 w 3740653"/>
                    <a:gd name="connsiteY1" fmla="*/ 113044 h 4750295"/>
                    <a:gd name="connsiteX2" fmla="*/ 3740653 w 3740653"/>
                    <a:gd name="connsiteY2" fmla="*/ 4750295 h 4750295"/>
                    <a:gd name="connsiteX3" fmla="*/ 1809274 w 3740653"/>
                    <a:gd name="connsiteY3" fmla="*/ 4203320 h 4750295"/>
                    <a:gd name="connsiteX4" fmla="*/ 0 w 3740653"/>
                    <a:gd name="connsiteY4" fmla="*/ 4657013 h 4750295"/>
                    <a:gd name="connsiteX5" fmla="*/ 126985 w 3740653"/>
                    <a:gd name="connsiteY5" fmla="*/ 0 h 4750295"/>
                    <a:gd name="connsiteX0" fmla="*/ 169311 w 3740653"/>
                    <a:gd name="connsiteY0" fmla="*/ 0 h 4705077"/>
                    <a:gd name="connsiteX1" fmla="*/ 3458108 w 3740653"/>
                    <a:gd name="connsiteY1" fmla="*/ 67826 h 4705077"/>
                    <a:gd name="connsiteX2" fmla="*/ 3740653 w 3740653"/>
                    <a:gd name="connsiteY2" fmla="*/ 4705077 h 4705077"/>
                    <a:gd name="connsiteX3" fmla="*/ 1809274 w 3740653"/>
                    <a:gd name="connsiteY3" fmla="*/ 4158102 h 4705077"/>
                    <a:gd name="connsiteX4" fmla="*/ 0 w 3740653"/>
                    <a:gd name="connsiteY4" fmla="*/ 4611795 h 4705077"/>
                    <a:gd name="connsiteX5" fmla="*/ 169311 w 3740653"/>
                    <a:gd name="connsiteY5" fmla="*/ 0 h 4705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40653" h="4705077">
                      <a:moveTo>
                        <a:pt x="169311" y="0"/>
                      </a:moveTo>
                      <a:lnTo>
                        <a:pt x="3458108" y="67826"/>
                      </a:lnTo>
                      <a:lnTo>
                        <a:pt x="3740653" y="4705077"/>
                      </a:lnTo>
                      <a:lnTo>
                        <a:pt x="1809274" y="4158102"/>
                      </a:lnTo>
                      <a:lnTo>
                        <a:pt x="0" y="4611795"/>
                      </a:lnTo>
                      <a:lnTo>
                        <a:pt x="169311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>
                  <a:softEdge rad="419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7" name="Obdélník 26"/>
                <p:cNvSpPr/>
                <p:nvPr/>
              </p:nvSpPr>
              <p:spPr>
                <a:xfrm>
                  <a:off x="396609" y="179621"/>
                  <a:ext cx="3415775" cy="32688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pic>
            <p:nvPicPr>
              <p:cNvPr id="2050" name="Picture 2" descr="http://upload.wikimedia.org/wikipedia/commons/b/b6/Tower_of_london_from_swissre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8461" y="1724147"/>
                <a:ext cx="3313568" cy="2538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5" name="Obrázek 7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7553" flipH="1">
              <a:off x="6064947" y="1563299"/>
              <a:ext cx="657110" cy="657110"/>
            </a:xfrm>
            <a:prstGeom prst="rect">
              <a:avLst/>
            </a:prstGeom>
            <a:effectLst/>
          </p:spPr>
        </p:pic>
      </p:grpSp>
      <p:grpSp>
        <p:nvGrpSpPr>
          <p:cNvPr id="8" name="Skupina 7"/>
          <p:cNvGrpSpPr/>
          <p:nvPr/>
        </p:nvGrpSpPr>
        <p:grpSpPr>
          <a:xfrm>
            <a:off x="5147084" y="4158154"/>
            <a:ext cx="3276043" cy="2458441"/>
            <a:chOff x="5423454" y="4118049"/>
            <a:chExt cx="3276043" cy="2458441"/>
          </a:xfrm>
        </p:grpSpPr>
        <p:grpSp>
          <p:nvGrpSpPr>
            <p:cNvPr id="7" name="Skupina 6"/>
            <p:cNvGrpSpPr/>
            <p:nvPr/>
          </p:nvGrpSpPr>
          <p:grpSpPr>
            <a:xfrm>
              <a:off x="5423454" y="4330700"/>
              <a:ext cx="3246947" cy="2245790"/>
              <a:chOff x="5423454" y="4330700"/>
              <a:chExt cx="3246947" cy="2245790"/>
            </a:xfrm>
          </p:grpSpPr>
          <p:sp>
            <p:nvSpPr>
              <p:cNvPr id="65" name="Obdélník 3"/>
              <p:cNvSpPr/>
              <p:nvPr/>
            </p:nvSpPr>
            <p:spPr>
              <a:xfrm>
                <a:off x="5423454" y="4330700"/>
                <a:ext cx="3246947" cy="2245790"/>
              </a:xfrm>
              <a:custGeom>
                <a:avLst/>
                <a:gdLst>
                  <a:gd name="connsiteX0" fmla="*/ 0 w 2505075"/>
                  <a:gd name="connsiteY0" fmla="*/ 0 h 2533650"/>
                  <a:gd name="connsiteX1" fmla="*/ 2505075 w 2505075"/>
                  <a:gd name="connsiteY1" fmla="*/ 0 h 2533650"/>
                  <a:gd name="connsiteX2" fmla="*/ 2505075 w 2505075"/>
                  <a:gd name="connsiteY2" fmla="*/ 2533650 h 2533650"/>
                  <a:gd name="connsiteX3" fmla="*/ 0 w 2505075"/>
                  <a:gd name="connsiteY3" fmla="*/ 2533650 h 2533650"/>
                  <a:gd name="connsiteX4" fmla="*/ 0 w 2505075"/>
                  <a:gd name="connsiteY4" fmla="*/ 0 h 2533650"/>
                  <a:gd name="connsiteX0" fmla="*/ 0 w 2505075"/>
                  <a:gd name="connsiteY0" fmla="*/ 0 h 2533650"/>
                  <a:gd name="connsiteX1" fmla="*/ 2505075 w 2505075"/>
                  <a:gd name="connsiteY1" fmla="*/ 0 h 2533650"/>
                  <a:gd name="connsiteX2" fmla="*/ 2505075 w 2505075"/>
                  <a:gd name="connsiteY2" fmla="*/ 2533650 h 2533650"/>
                  <a:gd name="connsiteX3" fmla="*/ 0 w 2505075"/>
                  <a:gd name="connsiteY3" fmla="*/ 2533650 h 2533650"/>
                  <a:gd name="connsiteX4" fmla="*/ 0 w 2505075"/>
                  <a:gd name="connsiteY4" fmla="*/ 0 h 2533650"/>
                  <a:gd name="connsiteX0" fmla="*/ 0 w 2505075"/>
                  <a:gd name="connsiteY0" fmla="*/ 0 h 2533650"/>
                  <a:gd name="connsiteX1" fmla="*/ 2505075 w 2505075"/>
                  <a:gd name="connsiteY1" fmla="*/ 0 h 2533650"/>
                  <a:gd name="connsiteX2" fmla="*/ 2505075 w 2505075"/>
                  <a:gd name="connsiteY2" fmla="*/ 2533650 h 2533650"/>
                  <a:gd name="connsiteX3" fmla="*/ 9525 w 2505075"/>
                  <a:gd name="connsiteY3" fmla="*/ 2428875 h 2533650"/>
                  <a:gd name="connsiteX4" fmla="*/ 0 w 2505075"/>
                  <a:gd name="connsiteY4" fmla="*/ 0 h 2533650"/>
                  <a:gd name="connsiteX0" fmla="*/ 0 w 2505075"/>
                  <a:gd name="connsiteY0" fmla="*/ 0 h 2533650"/>
                  <a:gd name="connsiteX1" fmla="*/ 2505075 w 2505075"/>
                  <a:gd name="connsiteY1" fmla="*/ 0 h 2533650"/>
                  <a:gd name="connsiteX2" fmla="*/ 2505075 w 2505075"/>
                  <a:gd name="connsiteY2" fmla="*/ 2533650 h 2533650"/>
                  <a:gd name="connsiteX3" fmla="*/ 9525 w 2505075"/>
                  <a:gd name="connsiteY3" fmla="*/ 2428875 h 2533650"/>
                  <a:gd name="connsiteX4" fmla="*/ 0 w 2505075"/>
                  <a:gd name="connsiteY4" fmla="*/ 0 h 2533650"/>
                  <a:gd name="connsiteX0" fmla="*/ 0 w 2505075"/>
                  <a:gd name="connsiteY0" fmla="*/ 0 h 2533650"/>
                  <a:gd name="connsiteX1" fmla="*/ 2505075 w 2505075"/>
                  <a:gd name="connsiteY1" fmla="*/ 0 h 2533650"/>
                  <a:gd name="connsiteX2" fmla="*/ 2505075 w 2505075"/>
                  <a:gd name="connsiteY2" fmla="*/ 2533650 h 2533650"/>
                  <a:gd name="connsiteX3" fmla="*/ 9525 w 2505075"/>
                  <a:gd name="connsiteY3" fmla="*/ 2371725 h 2533650"/>
                  <a:gd name="connsiteX4" fmla="*/ 0 w 2505075"/>
                  <a:gd name="connsiteY4" fmla="*/ 0 h 2533650"/>
                  <a:gd name="connsiteX0" fmla="*/ 0 w 2505075"/>
                  <a:gd name="connsiteY0" fmla="*/ 0 h 2533650"/>
                  <a:gd name="connsiteX1" fmla="*/ 2505075 w 2505075"/>
                  <a:gd name="connsiteY1" fmla="*/ 0 h 2533650"/>
                  <a:gd name="connsiteX2" fmla="*/ 2505075 w 2505075"/>
                  <a:gd name="connsiteY2" fmla="*/ 2533650 h 2533650"/>
                  <a:gd name="connsiteX3" fmla="*/ 9525 w 2505075"/>
                  <a:gd name="connsiteY3" fmla="*/ 2371725 h 2533650"/>
                  <a:gd name="connsiteX4" fmla="*/ 0 w 2505075"/>
                  <a:gd name="connsiteY4" fmla="*/ 0 h 2533650"/>
                  <a:gd name="connsiteX0" fmla="*/ 0 w 2505075"/>
                  <a:gd name="connsiteY0" fmla="*/ 0 h 2533650"/>
                  <a:gd name="connsiteX1" fmla="*/ 2505075 w 2505075"/>
                  <a:gd name="connsiteY1" fmla="*/ 0 h 2533650"/>
                  <a:gd name="connsiteX2" fmla="*/ 2505075 w 2505075"/>
                  <a:gd name="connsiteY2" fmla="*/ 2533650 h 2533650"/>
                  <a:gd name="connsiteX3" fmla="*/ 9525 w 2505075"/>
                  <a:gd name="connsiteY3" fmla="*/ 2371725 h 2533650"/>
                  <a:gd name="connsiteX4" fmla="*/ 0 w 2505075"/>
                  <a:gd name="connsiteY4" fmla="*/ 0 h 2533650"/>
                  <a:gd name="connsiteX0" fmla="*/ 0 w 2505075"/>
                  <a:gd name="connsiteY0" fmla="*/ 0 h 2533650"/>
                  <a:gd name="connsiteX1" fmla="*/ 2505075 w 2505075"/>
                  <a:gd name="connsiteY1" fmla="*/ 0 h 2533650"/>
                  <a:gd name="connsiteX2" fmla="*/ 2505075 w 2505075"/>
                  <a:gd name="connsiteY2" fmla="*/ 2533650 h 2533650"/>
                  <a:gd name="connsiteX3" fmla="*/ 9525 w 2505075"/>
                  <a:gd name="connsiteY3" fmla="*/ 2371725 h 2533650"/>
                  <a:gd name="connsiteX4" fmla="*/ 0 w 2505075"/>
                  <a:gd name="connsiteY4" fmla="*/ 0 h 2533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5075" h="2533650">
                    <a:moveTo>
                      <a:pt x="0" y="0"/>
                    </a:moveTo>
                    <a:cubicBezTo>
                      <a:pt x="827888" y="50242"/>
                      <a:pt x="1670050" y="0"/>
                      <a:pt x="2505075" y="0"/>
                    </a:cubicBezTo>
                    <a:lnTo>
                      <a:pt x="2505075" y="2533650"/>
                    </a:lnTo>
                    <a:cubicBezTo>
                      <a:pt x="1670050" y="2533650"/>
                      <a:pt x="615950" y="2514600"/>
                      <a:pt x="9525" y="2371725"/>
                    </a:cubicBezTo>
                    <a:cubicBezTo>
                      <a:pt x="73025" y="1571625"/>
                      <a:pt x="3175" y="790575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27000" dist="139700" dir="8820000" sx="98000" sy="98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0" name="Zástupný symbol pro obsah 2"/>
              <p:cNvSpPr txBox="1">
                <a:spLocks/>
              </p:cNvSpPr>
              <p:nvPr/>
            </p:nvSpPr>
            <p:spPr>
              <a:xfrm>
                <a:off x="5549899" y="4579367"/>
                <a:ext cx="3120502" cy="7718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Segoe Print" panose="02000600000000000000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Segoe Print" panose="02000600000000000000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Segoe Print" panose="02000600000000000000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Segoe Print" panose="02000600000000000000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Segoe Print" panose="020006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2000" b="1" dirty="0">
                    <a:solidFill>
                      <a:schemeClr val="accent2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Služební cesty,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cs-CZ" sz="2000" b="1" dirty="0">
                    <a:solidFill>
                      <a:schemeClr val="accent2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konference, umělecké akce, ...</a:t>
                </a:r>
              </a:p>
              <a:p>
                <a:pPr marL="0" indent="0">
                  <a:buNone/>
                </a:pPr>
                <a:endParaRPr lang="cs-CZ" sz="700" dirty="0">
                  <a:solidFill>
                    <a:schemeClr val="accent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0" indent="0">
                  <a:buNone/>
                </a:pPr>
                <a:endParaRPr lang="cs-CZ" sz="700" dirty="0">
                  <a:solidFill>
                    <a:schemeClr val="accent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71" name="Zástupný symbol pro obsah 2"/>
            <p:cNvSpPr txBox="1">
              <a:spLocks/>
            </p:cNvSpPr>
            <p:nvPr/>
          </p:nvSpPr>
          <p:spPr>
            <a:xfrm>
              <a:off x="5549900" y="5528548"/>
              <a:ext cx="3120502" cy="94000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cs-CZ" sz="1800" b="1" dirty="0">
                  <a:solidFill>
                    <a:schemeClr val="accent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Architektonické památky, </a:t>
              </a:r>
              <a:r>
                <a:rPr lang="cs-CZ" sz="1800" dirty="0">
                  <a:solidFill>
                    <a:schemeClr val="accent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muzea, galerie, divadla, parky, ...</a:t>
              </a:r>
            </a:p>
            <a:p>
              <a:pPr marL="0" indent="0">
                <a:buNone/>
              </a:pPr>
              <a:endParaRPr lang="cs-CZ" sz="6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marL="0" indent="0">
                <a:buNone/>
              </a:pPr>
              <a:endParaRPr lang="cs-CZ" sz="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72" name="Obrázek 7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3741" flipH="1">
              <a:off x="7951226" y="4118049"/>
              <a:ext cx="748271" cy="892482"/>
            </a:xfrm>
            <a:prstGeom prst="rect">
              <a:avLst/>
            </a:prstGeom>
            <a:effectLst>
              <a:outerShdw blurRad="50800" dist="25400" dir="9180000" sx="102000" sy="102000" algn="ctr" rotWithShape="0">
                <a:srgbClr val="000000">
                  <a:alpha val="25000"/>
                </a:srgbClr>
              </a:outerShdw>
            </a:effectLst>
          </p:spPr>
        </p:pic>
      </p:grpSp>
      <p:grpSp>
        <p:nvGrpSpPr>
          <p:cNvPr id="4" name="Skupina 3"/>
          <p:cNvGrpSpPr/>
          <p:nvPr/>
        </p:nvGrpSpPr>
        <p:grpSpPr>
          <a:xfrm rot="21349002">
            <a:off x="467914" y="1312333"/>
            <a:ext cx="4533294" cy="1282201"/>
            <a:chOff x="507817" y="1812985"/>
            <a:chExt cx="4276993" cy="1282201"/>
          </a:xfrm>
        </p:grpSpPr>
        <p:sp>
          <p:nvSpPr>
            <p:cNvPr id="61" name="Obdélník 3"/>
            <p:cNvSpPr/>
            <p:nvPr/>
          </p:nvSpPr>
          <p:spPr>
            <a:xfrm>
              <a:off x="507817" y="2000866"/>
              <a:ext cx="4276993" cy="1094320"/>
            </a:xfrm>
            <a:custGeom>
              <a:avLst/>
              <a:gdLst>
                <a:gd name="connsiteX0" fmla="*/ 0 w 2505075"/>
                <a:gd name="connsiteY0" fmla="*/ 0 h 2533650"/>
                <a:gd name="connsiteX1" fmla="*/ 2505075 w 2505075"/>
                <a:gd name="connsiteY1" fmla="*/ 0 h 2533650"/>
                <a:gd name="connsiteX2" fmla="*/ 2505075 w 2505075"/>
                <a:gd name="connsiteY2" fmla="*/ 2533650 h 2533650"/>
                <a:gd name="connsiteX3" fmla="*/ 0 w 2505075"/>
                <a:gd name="connsiteY3" fmla="*/ 2533650 h 2533650"/>
                <a:gd name="connsiteX4" fmla="*/ 0 w 2505075"/>
                <a:gd name="connsiteY4" fmla="*/ 0 h 2533650"/>
                <a:gd name="connsiteX0" fmla="*/ 0 w 2505075"/>
                <a:gd name="connsiteY0" fmla="*/ 0 h 2533650"/>
                <a:gd name="connsiteX1" fmla="*/ 2505075 w 2505075"/>
                <a:gd name="connsiteY1" fmla="*/ 0 h 2533650"/>
                <a:gd name="connsiteX2" fmla="*/ 2505075 w 2505075"/>
                <a:gd name="connsiteY2" fmla="*/ 2533650 h 2533650"/>
                <a:gd name="connsiteX3" fmla="*/ 0 w 2505075"/>
                <a:gd name="connsiteY3" fmla="*/ 2533650 h 2533650"/>
                <a:gd name="connsiteX4" fmla="*/ 0 w 2505075"/>
                <a:gd name="connsiteY4" fmla="*/ 0 h 2533650"/>
                <a:gd name="connsiteX0" fmla="*/ 0 w 2505075"/>
                <a:gd name="connsiteY0" fmla="*/ 0 h 2533650"/>
                <a:gd name="connsiteX1" fmla="*/ 2505075 w 2505075"/>
                <a:gd name="connsiteY1" fmla="*/ 0 h 2533650"/>
                <a:gd name="connsiteX2" fmla="*/ 2505075 w 2505075"/>
                <a:gd name="connsiteY2" fmla="*/ 2533650 h 2533650"/>
                <a:gd name="connsiteX3" fmla="*/ 9525 w 2505075"/>
                <a:gd name="connsiteY3" fmla="*/ 2428875 h 2533650"/>
                <a:gd name="connsiteX4" fmla="*/ 0 w 2505075"/>
                <a:gd name="connsiteY4" fmla="*/ 0 h 2533650"/>
                <a:gd name="connsiteX0" fmla="*/ 0 w 2505075"/>
                <a:gd name="connsiteY0" fmla="*/ 0 h 2533650"/>
                <a:gd name="connsiteX1" fmla="*/ 2505075 w 2505075"/>
                <a:gd name="connsiteY1" fmla="*/ 0 h 2533650"/>
                <a:gd name="connsiteX2" fmla="*/ 2505075 w 2505075"/>
                <a:gd name="connsiteY2" fmla="*/ 2533650 h 2533650"/>
                <a:gd name="connsiteX3" fmla="*/ 9525 w 2505075"/>
                <a:gd name="connsiteY3" fmla="*/ 2428875 h 2533650"/>
                <a:gd name="connsiteX4" fmla="*/ 0 w 2505075"/>
                <a:gd name="connsiteY4" fmla="*/ 0 h 2533650"/>
                <a:gd name="connsiteX0" fmla="*/ 0 w 2505075"/>
                <a:gd name="connsiteY0" fmla="*/ 0 h 2533650"/>
                <a:gd name="connsiteX1" fmla="*/ 2505075 w 2505075"/>
                <a:gd name="connsiteY1" fmla="*/ 0 h 2533650"/>
                <a:gd name="connsiteX2" fmla="*/ 2505075 w 2505075"/>
                <a:gd name="connsiteY2" fmla="*/ 2533650 h 2533650"/>
                <a:gd name="connsiteX3" fmla="*/ 9525 w 2505075"/>
                <a:gd name="connsiteY3" fmla="*/ 2371725 h 2533650"/>
                <a:gd name="connsiteX4" fmla="*/ 0 w 2505075"/>
                <a:gd name="connsiteY4" fmla="*/ 0 h 2533650"/>
                <a:gd name="connsiteX0" fmla="*/ 0 w 2505075"/>
                <a:gd name="connsiteY0" fmla="*/ 0 h 2533650"/>
                <a:gd name="connsiteX1" fmla="*/ 2505075 w 2505075"/>
                <a:gd name="connsiteY1" fmla="*/ 0 h 2533650"/>
                <a:gd name="connsiteX2" fmla="*/ 2505075 w 2505075"/>
                <a:gd name="connsiteY2" fmla="*/ 2533650 h 2533650"/>
                <a:gd name="connsiteX3" fmla="*/ 9525 w 2505075"/>
                <a:gd name="connsiteY3" fmla="*/ 2371725 h 2533650"/>
                <a:gd name="connsiteX4" fmla="*/ 0 w 2505075"/>
                <a:gd name="connsiteY4" fmla="*/ 0 h 2533650"/>
                <a:gd name="connsiteX0" fmla="*/ 0 w 2505075"/>
                <a:gd name="connsiteY0" fmla="*/ 0 h 2533650"/>
                <a:gd name="connsiteX1" fmla="*/ 2505075 w 2505075"/>
                <a:gd name="connsiteY1" fmla="*/ 0 h 2533650"/>
                <a:gd name="connsiteX2" fmla="*/ 2505075 w 2505075"/>
                <a:gd name="connsiteY2" fmla="*/ 2533650 h 2533650"/>
                <a:gd name="connsiteX3" fmla="*/ 9525 w 2505075"/>
                <a:gd name="connsiteY3" fmla="*/ 2371725 h 2533650"/>
                <a:gd name="connsiteX4" fmla="*/ 0 w 2505075"/>
                <a:gd name="connsiteY4" fmla="*/ 0 h 2533650"/>
                <a:gd name="connsiteX0" fmla="*/ 0 w 2505075"/>
                <a:gd name="connsiteY0" fmla="*/ 0 h 2533650"/>
                <a:gd name="connsiteX1" fmla="*/ 2505075 w 2505075"/>
                <a:gd name="connsiteY1" fmla="*/ 0 h 2533650"/>
                <a:gd name="connsiteX2" fmla="*/ 2505075 w 2505075"/>
                <a:gd name="connsiteY2" fmla="*/ 2533650 h 2533650"/>
                <a:gd name="connsiteX3" fmla="*/ 9525 w 2505075"/>
                <a:gd name="connsiteY3" fmla="*/ 2371725 h 2533650"/>
                <a:gd name="connsiteX4" fmla="*/ 0 w 2505075"/>
                <a:gd name="connsiteY4" fmla="*/ 0 h 2533650"/>
                <a:gd name="connsiteX0" fmla="*/ 0 w 2505075"/>
                <a:gd name="connsiteY0" fmla="*/ 0 h 2533650"/>
                <a:gd name="connsiteX1" fmla="*/ 2505075 w 2505075"/>
                <a:gd name="connsiteY1" fmla="*/ 0 h 2533650"/>
                <a:gd name="connsiteX2" fmla="*/ 2505075 w 2505075"/>
                <a:gd name="connsiteY2" fmla="*/ 2533650 h 2533650"/>
                <a:gd name="connsiteX3" fmla="*/ 42704 w 2505075"/>
                <a:gd name="connsiteY3" fmla="*/ 2002903 h 2533650"/>
                <a:gd name="connsiteX4" fmla="*/ 0 w 2505075"/>
                <a:gd name="connsiteY4" fmla="*/ 0 h 2533650"/>
                <a:gd name="connsiteX0" fmla="*/ 0 w 2471896"/>
                <a:gd name="connsiteY0" fmla="*/ 0 h 2645900"/>
                <a:gd name="connsiteX1" fmla="*/ 2471896 w 2471896"/>
                <a:gd name="connsiteY1" fmla="*/ 112250 h 2645900"/>
                <a:gd name="connsiteX2" fmla="*/ 2471896 w 2471896"/>
                <a:gd name="connsiteY2" fmla="*/ 2645900 h 2645900"/>
                <a:gd name="connsiteX3" fmla="*/ 9525 w 2471896"/>
                <a:gd name="connsiteY3" fmla="*/ 2115153 h 2645900"/>
                <a:gd name="connsiteX4" fmla="*/ 0 w 2471896"/>
                <a:gd name="connsiteY4" fmla="*/ 0 h 2645900"/>
                <a:gd name="connsiteX0" fmla="*/ 0 w 2471896"/>
                <a:gd name="connsiteY0" fmla="*/ 0 h 2645900"/>
                <a:gd name="connsiteX1" fmla="*/ 2471896 w 2471896"/>
                <a:gd name="connsiteY1" fmla="*/ 112250 h 2645900"/>
                <a:gd name="connsiteX2" fmla="*/ 2471896 w 2471896"/>
                <a:gd name="connsiteY2" fmla="*/ 2645900 h 2645900"/>
                <a:gd name="connsiteX3" fmla="*/ 3995 w 2471896"/>
                <a:gd name="connsiteY3" fmla="*/ 2259475 h 2645900"/>
                <a:gd name="connsiteX4" fmla="*/ 0 w 2471896"/>
                <a:gd name="connsiteY4" fmla="*/ 0 h 2645900"/>
                <a:gd name="connsiteX0" fmla="*/ 0 w 2482956"/>
                <a:gd name="connsiteY0" fmla="*/ 0 h 2301233"/>
                <a:gd name="connsiteX1" fmla="*/ 2471896 w 2482956"/>
                <a:gd name="connsiteY1" fmla="*/ 112250 h 2301233"/>
                <a:gd name="connsiteX2" fmla="*/ 2482956 w 2482956"/>
                <a:gd name="connsiteY2" fmla="*/ 2132756 h 2301233"/>
                <a:gd name="connsiteX3" fmla="*/ 3995 w 2482956"/>
                <a:gd name="connsiteY3" fmla="*/ 2259475 h 2301233"/>
                <a:gd name="connsiteX4" fmla="*/ 0 w 2482956"/>
                <a:gd name="connsiteY4" fmla="*/ 0 h 2301233"/>
                <a:gd name="connsiteX0" fmla="*/ 0 w 2482956"/>
                <a:gd name="connsiteY0" fmla="*/ 0 h 2290911"/>
                <a:gd name="connsiteX1" fmla="*/ 2471896 w 2482956"/>
                <a:gd name="connsiteY1" fmla="*/ 112250 h 2290911"/>
                <a:gd name="connsiteX2" fmla="*/ 2482956 w 2482956"/>
                <a:gd name="connsiteY2" fmla="*/ 2132756 h 2290911"/>
                <a:gd name="connsiteX3" fmla="*/ 3995 w 2482956"/>
                <a:gd name="connsiteY3" fmla="*/ 2259475 h 2290911"/>
                <a:gd name="connsiteX4" fmla="*/ 0 w 2482956"/>
                <a:gd name="connsiteY4" fmla="*/ 0 h 2290911"/>
                <a:gd name="connsiteX0" fmla="*/ 0 w 2482956"/>
                <a:gd name="connsiteY0" fmla="*/ 0 h 2371137"/>
                <a:gd name="connsiteX1" fmla="*/ 2471896 w 2482956"/>
                <a:gd name="connsiteY1" fmla="*/ 112250 h 2371137"/>
                <a:gd name="connsiteX2" fmla="*/ 2482956 w 2482956"/>
                <a:gd name="connsiteY2" fmla="*/ 2132756 h 2371137"/>
                <a:gd name="connsiteX3" fmla="*/ 3995 w 2482956"/>
                <a:gd name="connsiteY3" fmla="*/ 2259475 h 2371137"/>
                <a:gd name="connsiteX4" fmla="*/ 0 w 2482956"/>
                <a:gd name="connsiteY4" fmla="*/ 0 h 2371137"/>
                <a:gd name="connsiteX0" fmla="*/ 0 w 2482956"/>
                <a:gd name="connsiteY0" fmla="*/ 0 h 2371137"/>
                <a:gd name="connsiteX1" fmla="*/ 2471896 w 2482956"/>
                <a:gd name="connsiteY1" fmla="*/ 112250 h 2371137"/>
                <a:gd name="connsiteX2" fmla="*/ 2482956 w 2482956"/>
                <a:gd name="connsiteY2" fmla="*/ 2132756 h 2371137"/>
                <a:gd name="connsiteX3" fmla="*/ 3995 w 2482956"/>
                <a:gd name="connsiteY3" fmla="*/ 2259475 h 2371137"/>
                <a:gd name="connsiteX4" fmla="*/ 0 w 2482956"/>
                <a:gd name="connsiteY4" fmla="*/ 0 h 2371137"/>
                <a:gd name="connsiteX0" fmla="*/ 122 w 2483078"/>
                <a:gd name="connsiteY0" fmla="*/ 0 h 2371137"/>
                <a:gd name="connsiteX1" fmla="*/ 2472018 w 2483078"/>
                <a:gd name="connsiteY1" fmla="*/ 112250 h 2371137"/>
                <a:gd name="connsiteX2" fmla="*/ 2483078 w 2483078"/>
                <a:gd name="connsiteY2" fmla="*/ 2132756 h 2371137"/>
                <a:gd name="connsiteX3" fmla="*/ 4117 w 2483078"/>
                <a:gd name="connsiteY3" fmla="*/ 2259475 h 2371137"/>
                <a:gd name="connsiteX4" fmla="*/ 122 w 2483078"/>
                <a:gd name="connsiteY4" fmla="*/ 0 h 2371137"/>
                <a:gd name="connsiteX0" fmla="*/ 122 w 2483078"/>
                <a:gd name="connsiteY0" fmla="*/ 0 h 2297026"/>
                <a:gd name="connsiteX1" fmla="*/ 2472018 w 2483078"/>
                <a:gd name="connsiteY1" fmla="*/ 112250 h 2297026"/>
                <a:gd name="connsiteX2" fmla="*/ 2483078 w 2483078"/>
                <a:gd name="connsiteY2" fmla="*/ 2132756 h 2297026"/>
                <a:gd name="connsiteX3" fmla="*/ 4117 w 2483078"/>
                <a:gd name="connsiteY3" fmla="*/ 2259475 h 2297026"/>
                <a:gd name="connsiteX4" fmla="*/ 122 w 2483078"/>
                <a:gd name="connsiteY4" fmla="*/ 0 h 2297026"/>
                <a:gd name="connsiteX0" fmla="*/ 122 w 2483078"/>
                <a:gd name="connsiteY0" fmla="*/ 0 h 2297026"/>
                <a:gd name="connsiteX1" fmla="*/ 2472018 w 2483078"/>
                <a:gd name="connsiteY1" fmla="*/ 112250 h 2297026"/>
                <a:gd name="connsiteX2" fmla="*/ 2483078 w 2483078"/>
                <a:gd name="connsiteY2" fmla="*/ 2132756 h 2297026"/>
                <a:gd name="connsiteX3" fmla="*/ 4117 w 2483078"/>
                <a:gd name="connsiteY3" fmla="*/ 2259475 h 2297026"/>
                <a:gd name="connsiteX4" fmla="*/ 122 w 2483078"/>
                <a:gd name="connsiteY4" fmla="*/ 0 h 229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3078" h="2297026">
                  <a:moveTo>
                    <a:pt x="122" y="0"/>
                  </a:moveTo>
                  <a:cubicBezTo>
                    <a:pt x="828010" y="50242"/>
                    <a:pt x="1382618" y="48107"/>
                    <a:pt x="2472018" y="112250"/>
                  </a:cubicBezTo>
                  <a:cubicBezTo>
                    <a:pt x="2475705" y="785752"/>
                    <a:pt x="2479391" y="1459254"/>
                    <a:pt x="2483078" y="2132756"/>
                  </a:cubicBezTo>
                  <a:cubicBezTo>
                    <a:pt x="1487686" y="2453471"/>
                    <a:pt x="632662" y="2193885"/>
                    <a:pt x="4117" y="2259475"/>
                  </a:cubicBezTo>
                  <a:cubicBezTo>
                    <a:pt x="-4272" y="1282982"/>
                    <a:pt x="3297" y="790575"/>
                    <a:pt x="122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65100" dist="139700" dir="8340000" sx="98000" sy="98000" algn="tr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000" dirty="0">
                  <a:solidFill>
                    <a:schemeClr val="accent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Hlavní středisko </a:t>
              </a:r>
              <a:r>
                <a:rPr lang="cs-CZ" sz="2000" b="1" dirty="0">
                  <a:solidFill>
                    <a:schemeClr val="accent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cestovního ruchu</a:t>
              </a:r>
              <a:r>
                <a:rPr lang="cs-CZ" sz="2000" dirty="0">
                  <a:solidFill>
                    <a:schemeClr val="accent2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  <p:pic>
          <p:nvPicPr>
            <p:cNvPr id="73" name="Obrázek 7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6991" y="1812985"/>
              <a:ext cx="657110" cy="657110"/>
            </a:xfrm>
            <a:prstGeom prst="rect">
              <a:avLst/>
            </a:prstGeom>
            <a:effectLst/>
          </p:spPr>
        </p:pic>
      </p:grpSp>
      <p:grpSp>
        <p:nvGrpSpPr>
          <p:cNvPr id="11" name="Skupina 10"/>
          <p:cNvGrpSpPr/>
          <p:nvPr/>
        </p:nvGrpSpPr>
        <p:grpSpPr>
          <a:xfrm rot="20594916">
            <a:off x="313153" y="2368515"/>
            <a:ext cx="4739614" cy="4682624"/>
            <a:chOff x="-1122854" y="-36557"/>
            <a:chExt cx="4739614" cy="4682625"/>
          </a:xfrm>
        </p:grpSpPr>
        <p:grpSp>
          <p:nvGrpSpPr>
            <p:cNvPr id="32" name="Skupina 31"/>
            <p:cNvGrpSpPr/>
            <p:nvPr/>
          </p:nvGrpSpPr>
          <p:grpSpPr>
            <a:xfrm rot="492300">
              <a:off x="-1122854" y="-36557"/>
              <a:ext cx="4739614" cy="4682625"/>
              <a:chOff x="3728163" y="1524963"/>
              <a:chExt cx="4739614" cy="4682625"/>
            </a:xfrm>
          </p:grpSpPr>
          <p:grpSp>
            <p:nvGrpSpPr>
              <p:cNvPr id="35" name="Skupina 34"/>
              <p:cNvGrpSpPr/>
              <p:nvPr/>
            </p:nvGrpSpPr>
            <p:grpSpPr>
              <a:xfrm>
                <a:off x="3728163" y="1615438"/>
                <a:ext cx="4739614" cy="4592150"/>
                <a:chOff x="-55858" y="29768"/>
                <a:chExt cx="4208992" cy="3964437"/>
              </a:xfrm>
            </p:grpSpPr>
            <p:sp>
              <p:nvSpPr>
                <p:cNvPr id="37" name="Obdélník 24"/>
                <p:cNvSpPr/>
                <p:nvPr/>
              </p:nvSpPr>
              <p:spPr>
                <a:xfrm>
                  <a:off x="-55858" y="29768"/>
                  <a:ext cx="4208992" cy="3964437"/>
                </a:xfrm>
                <a:custGeom>
                  <a:avLst/>
                  <a:gdLst>
                    <a:gd name="connsiteX0" fmla="*/ 0 w 3415775"/>
                    <a:gd name="connsiteY0" fmla="*/ 0 h 3268847"/>
                    <a:gd name="connsiteX1" fmla="*/ 3415775 w 3415775"/>
                    <a:gd name="connsiteY1" fmla="*/ 0 h 3268847"/>
                    <a:gd name="connsiteX2" fmla="*/ 3415775 w 3415775"/>
                    <a:gd name="connsiteY2" fmla="*/ 3268847 h 3268847"/>
                    <a:gd name="connsiteX3" fmla="*/ 0 w 3415775"/>
                    <a:gd name="connsiteY3" fmla="*/ 3268847 h 3268847"/>
                    <a:gd name="connsiteX4" fmla="*/ 0 w 3415775"/>
                    <a:gd name="connsiteY4" fmla="*/ 0 h 3268847"/>
                    <a:gd name="connsiteX0" fmla="*/ 0 w 3415775"/>
                    <a:gd name="connsiteY0" fmla="*/ 0 h 3268847"/>
                    <a:gd name="connsiteX1" fmla="*/ 3415775 w 3415775"/>
                    <a:gd name="connsiteY1" fmla="*/ 0 h 3268847"/>
                    <a:gd name="connsiteX2" fmla="*/ 3415775 w 3415775"/>
                    <a:gd name="connsiteY2" fmla="*/ 3268847 h 3268847"/>
                    <a:gd name="connsiteX3" fmla="*/ 1707685 w 3415775"/>
                    <a:gd name="connsiteY3" fmla="*/ 3265050 h 3268847"/>
                    <a:gd name="connsiteX4" fmla="*/ 0 w 3415775"/>
                    <a:gd name="connsiteY4" fmla="*/ 3268847 h 3268847"/>
                    <a:gd name="connsiteX5" fmla="*/ 0 w 3415775"/>
                    <a:gd name="connsiteY5" fmla="*/ 0 h 3268847"/>
                    <a:gd name="connsiteX0" fmla="*/ 45267 w 3461042"/>
                    <a:gd name="connsiteY0" fmla="*/ 0 h 3350329"/>
                    <a:gd name="connsiteX1" fmla="*/ 3461042 w 3461042"/>
                    <a:gd name="connsiteY1" fmla="*/ 0 h 3350329"/>
                    <a:gd name="connsiteX2" fmla="*/ 3461042 w 3461042"/>
                    <a:gd name="connsiteY2" fmla="*/ 3268847 h 3350329"/>
                    <a:gd name="connsiteX3" fmla="*/ 1752952 w 3461042"/>
                    <a:gd name="connsiteY3" fmla="*/ 3265050 h 3350329"/>
                    <a:gd name="connsiteX4" fmla="*/ 0 w 3461042"/>
                    <a:gd name="connsiteY4" fmla="*/ 3350329 h 3350329"/>
                    <a:gd name="connsiteX5" fmla="*/ 45267 w 3461042"/>
                    <a:gd name="connsiteY5" fmla="*/ 0 h 3350329"/>
                    <a:gd name="connsiteX0" fmla="*/ 45267 w 3515363"/>
                    <a:gd name="connsiteY0" fmla="*/ 0 h 3350329"/>
                    <a:gd name="connsiteX1" fmla="*/ 3461042 w 3515363"/>
                    <a:gd name="connsiteY1" fmla="*/ 0 h 3350329"/>
                    <a:gd name="connsiteX2" fmla="*/ 3515363 w 3515363"/>
                    <a:gd name="connsiteY2" fmla="*/ 3341275 h 3350329"/>
                    <a:gd name="connsiteX3" fmla="*/ 1752952 w 3515363"/>
                    <a:gd name="connsiteY3" fmla="*/ 3265050 h 3350329"/>
                    <a:gd name="connsiteX4" fmla="*/ 0 w 3515363"/>
                    <a:gd name="connsiteY4" fmla="*/ 3350329 h 3350329"/>
                    <a:gd name="connsiteX5" fmla="*/ 45267 w 3515363"/>
                    <a:gd name="connsiteY5" fmla="*/ 0 h 3350329"/>
                    <a:gd name="connsiteX0" fmla="*/ 101589 w 3571685"/>
                    <a:gd name="connsiteY0" fmla="*/ 0 h 3718743"/>
                    <a:gd name="connsiteX1" fmla="*/ 3517364 w 3571685"/>
                    <a:gd name="connsiteY1" fmla="*/ 0 h 3718743"/>
                    <a:gd name="connsiteX2" fmla="*/ 3571685 w 3571685"/>
                    <a:gd name="connsiteY2" fmla="*/ 3341275 h 3718743"/>
                    <a:gd name="connsiteX3" fmla="*/ 1809274 w 3571685"/>
                    <a:gd name="connsiteY3" fmla="*/ 3265050 h 3718743"/>
                    <a:gd name="connsiteX4" fmla="*/ 0 w 3571685"/>
                    <a:gd name="connsiteY4" fmla="*/ 3718743 h 3718743"/>
                    <a:gd name="connsiteX5" fmla="*/ 101589 w 3571685"/>
                    <a:gd name="connsiteY5" fmla="*/ 0 h 3718743"/>
                    <a:gd name="connsiteX0" fmla="*/ 101589 w 3740653"/>
                    <a:gd name="connsiteY0" fmla="*/ 0 h 3812025"/>
                    <a:gd name="connsiteX1" fmla="*/ 3517364 w 3740653"/>
                    <a:gd name="connsiteY1" fmla="*/ 0 h 3812025"/>
                    <a:gd name="connsiteX2" fmla="*/ 3740653 w 3740653"/>
                    <a:gd name="connsiteY2" fmla="*/ 3812025 h 3812025"/>
                    <a:gd name="connsiteX3" fmla="*/ 1809274 w 3740653"/>
                    <a:gd name="connsiteY3" fmla="*/ 3265050 h 3812025"/>
                    <a:gd name="connsiteX4" fmla="*/ 0 w 3740653"/>
                    <a:gd name="connsiteY4" fmla="*/ 3718743 h 3812025"/>
                    <a:gd name="connsiteX5" fmla="*/ 101589 w 3740653"/>
                    <a:gd name="connsiteY5" fmla="*/ 0 h 3812025"/>
                    <a:gd name="connsiteX0" fmla="*/ 364008 w 3740653"/>
                    <a:gd name="connsiteY0" fmla="*/ 0 h 4445075"/>
                    <a:gd name="connsiteX1" fmla="*/ 3517364 w 3740653"/>
                    <a:gd name="connsiteY1" fmla="*/ 633050 h 4445075"/>
                    <a:gd name="connsiteX2" fmla="*/ 3740653 w 3740653"/>
                    <a:gd name="connsiteY2" fmla="*/ 4445075 h 4445075"/>
                    <a:gd name="connsiteX3" fmla="*/ 1809274 w 3740653"/>
                    <a:gd name="connsiteY3" fmla="*/ 3898100 h 4445075"/>
                    <a:gd name="connsiteX4" fmla="*/ 0 w 3740653"/>
                    <a:gd name="connsiteY4" fmla="*/ 4351793 h 4445075"/>
                    <a:gd name="connsiteX5" fmla="*/ 364008 w 3740653"/>
                    <a:gd name="connsiteY5" fmla="*/ 0 h 4445075"/>
                    <a:gd name="connsiteX0" fmla="*/ 364008 w 3740653"/>
                    <a:gd name="connsiteY0" fmla="*/ 56522 h 4501597"/>
                    <a:gd name="connsiteX1" fmla="*/ 3348061 w 3740653"/>
                    <a:gd name="connsiteY1" fmla="*/ 0 h 4501597"/>
                    <a:gd name="connsiteX2" fmla="*/ 3740653 w 3740653"/>
                    <a:gd name="connsiteY2" fmla="*/ 4501597 h 4501597"/>
                    <a:gd name="connsiteX3" fmla="*/ 1809274 w 3740653"/>
                    <a:gd name="connsiteY3" fmla="*/ 3954622 h 4501597"/>
                    <a:gd name="connsiteX4" fmla="*/ 0 w 3740653"/>
                    <a:gd name="connsiteY4" fmla="*/ 4408315 h 4501597"/>
                    <a:gd name="connsiteX5" fmla="*/ 364008 w 3740653"/>
                    <a:gd name="connsiteY5" fmla="*/ 56522 h 4501597"/>
                    <a:gd name="connsiteX0" fmla="*/ 177775 w 3740653"/>
                    <a:gd name="connsiteY0" fmla="*/ 22609 h 4501597"/>
                    <a:gd name="connsiteX1" fmla="*/ 3348061 w 3740653"/>
                    <a:gd name="connsiteY1" fmla="*/ 0 h 4501597"/>
                    <a:gd name="connsiteX2" fmla="*/ 3740653 w 3740653"/>
                    <a:gd name="connsiteY2" fmla="*/ 4501597 h 4501597"/>
                    <a:gd name="connsiteX3" fmla="*/ 1809274 w 3740653"/>
                    <a:gd name="connsiteY3" fmla="*/ 3954622 h 4501597"/>
                    <a:gd name="connsiteX4" fmla="*/ 0 w 3740653"/>
                    <a:gd name="connsiteY4" fmla="*/ 4408315 h 4501597"/>
                    <a:gd name="connsiteX5" fmla="*/ 177775 w 3740653"/>
                    <a:gd name="connsiteY5" fmla="*/ 22609 h 4501597"/>
                    <a:gd name="connsiteX0" fmla="*/ 313217 w 3740653"/>
                    <a:gd name="connsiteY0" fmla="*/ 45218 h 4501597"/>
                    <a:gd name="connsiteX1" fmla="*/ 3348061 w 3740653"/>
                    <a:gd name="connsiteY1" fmla="*/ 0 h 4501597"/>
                    <a:gd name="connsiteX2" fmla="*/ 3740653 w 3740653"/>
                    <a:gd name="connsiteY2" fmla="*/ 4501597 h 4501597"/>
                    <a:gd name="connsiteX3" fmla="*/ 1809274 w 3740653"/>
                    <a:gd name="connsiteY3" fmla="*/ 3954622 h 4501597"/>
                    <a:gd name="connsiteX4" fmla="*/ 0 w 3740653"/>
                    <a:gd name="connsiteY4" fmla="*/ 4408315 h 4501597"/>
                    <a:gd name="connsiteX5" fmla="*/ 313217 w 3740653"/>
                    <a:gd name="connsiteY5" fmla="*/ 45218 h 4501597"/>
                    <a:gd name="connsiteX0" fmla="*/ 262427 w 3740653"/>
                    <a:gd name="connsiteY0" fmla="*/ 56522 h 4501597"/>
                    <a:gd name="connsiteX1" fmla="*/ 3348061 w 3740653"/>
                    <a:gd name="connsiteY1" fmla="*/ 0 h 4501597"/>
                    <a:gd name="connsiteX2" fmla="*/ 3740653 w 3740653"/>
                    <a:gd name="connsiteY2" fmla="*/ 4501597 h 4501597"/>
                    <a:gd name="connsiteX3" fmla="*/ 1809274 w 3740653"/>
                    <a:gd name="connsiteY3" fmla="*/ 3954622 h 4501597"/>
                    <a:gd name="connsiteX4" fmla="*/ 0 w 3740653"/>
                    <a:gd name="connsiteY4" fmla="*/ 4408315 h 4501597"/>
                    <a:gd name="connsiteX5" fmla="*/ 262427 w 3740653"/>
                    <a:gd name="connsiteY5" fmla="*/ 56522 h 4501597"/>
                    <a:gd name="connsiteX0" fmla="*/ 262427 w 3740653"/>
                    <a:gd name="connsiteY0" fmla="*/ 0 h 4580728"/>
                    <a:gd name="connsiteX1" fmla="*/ 3348061 w 3740653"/>
                    <a:gd name="connsiteY1" fmla="*/ 79131 h 4580728"/>
                    <a:gd name="connsiteX2" fmla="*/ 3740653 w 3740653"/>
                    <a:gd name="connsiteY2" fmla="*/ 4580728 h 4580728"/>
                    <a:gd name="connsiteX3" fmla="*/ 1809274 w 3740653"/>
                    <a:gd name="connsiteY3" fmla="*/ 4033753 h 4580728"/>
                    <a:gd name="connsiteX4" fmla="*/ 0 w 3740653"/>
                    <a:gd name="connsiteY4" fmla="*/ 4487446 h 4580728"/>
                    <a:gd name="connsiteX5" fmla="*/ 262427 w 3740653"/>
                    <a:gd name="connsiteY5" fmla="*/ 0 h 4580728"/>
                    <a:gd name="connsiteX0" fmla="*/ 262427 w 3740653"/>
                    <a:gd name="connsiteY0" fmla="*/ 158263 h 4738991"/>
                    <a:gd name="connsiteX1" fmla="*/ 3407317 w 3740653"/>
                    <a:gd name="connsiteY1" fmla="*/ 0 h 4738991"/>
                    <a:gd name="connsiteX2" fmla="*/ 3740653 w 3740653"/>
                    <a:gd name="connsiteY2" fmla="*/ 4738991 h 4738991"/>
                    <a:gd name="connsiteX3" fmla="*/ 1809274 w 3740653"/>
                    <a:gd name="connsiteY3" fmla="*/ 4192016 h 4738991"/>
                    <a:gd name="connsiteX4" fmla="*/ 0 w 3740653"/>
                    <a:gd name="connsiteY4" fmla="*/ 4645709 h 4738991"/>
                    <a:gd name="connsiteX5" fmla="*/ 262427 w 3740653"/>
                    <a:gd name="connsiteY5" fmla="*/ 158263 h 4738991"/>
                    <a:gd name="connsiteX0" fmla="*/ 262427 w 3740653"/>
                    <a:gd name="connsiteY0" fmla="*/ 56523 h 4637251"/>
                    <a:gd name="connsiteX1" fmla="*/ 3458108 w 3740653"/>
                    <a:gd name="connsiteY1" fmla="*/ 0 h 4637251"/>
                    <a:gd name="connsiteX2" fmla="*/ 3740653 w 3740653"/>
                    <a:gd name="connsiteY2" fmla="*/ 4637251 h 4637251"/>
                    <a:gd name="connsiteX3" fmla="*/ 1809274 w 3740653"/>
                    <a:gd name="connsiteY3" fmla="*/ 4090276 h 4637251"/>
                    <a:gd name="connsiteX4" fmla="*/ 0 w 3740653"/>
                    <a:gd name="connsiteY4" fmla="*/ 4543969 h 4637251"/>
                    <a:gd name="connsiteX5" fmla="*/ 262427 w 3740653"/>
                    <a:gd name="connsiteY5" fmla="*/ 56523 h 4637251"/>
                    <a:gd name="connsiteX0" fmla="*/ 203171 w 3740653"/>
                    <a:gd name="connsiteY0" fmla="*/ 22610 h 4637251"/>
                    <a:gd name="connsiteX1" fmla="*/ 3458108 w 3740653"/>
                    <a:gd name="connsiteY1" fmla="*/ 0 h 4637251"/>
                    <a:gd name="connsiteX2" fmla="*/ 3740653 w 3740653"/>
                    <a:gd name="connsiteY2" fmla="*/ 4637251 h 4637251"/>
                    <a:gd name="connsiteX3" fmla="*/ 1809274 w 3740653"/>
                    <a:gd name="connsiteY3" fmla="*/ 4090276 h 4637251"/>
                    <a:gd name="connsiteX4" fmla="*/ 0 w 3740653"/>
                    <a:gd name="connsiteY4" fmla="*/ 4543969 h 4637251"/>
                    <a:gd name="connsiteX5" fmla="*/ 203171 w 3740653"/>
                    <a:gd name="connsiteY5" fmla="*/ 22610 h 4637251"/>
                    <a:gd name="connsiteX0" fmla="*/ 126985 w 3740653"/>
                    <a:gd name="connsiteY0" fmla="*/ 0 h 4750295"/>
                    <a:gd name="connsiteX1" fmla="*/ 3458108 w 3740653"/>
                    <a:gd name="connsiteY1" fmla="*/ 113044 h 4750295"/>
                    <a:gd name="connsiteX2" fmla="*/ 3740653 w 3740653"/>
                    <a:gd name="connsiteY2" fmla="*/ 4750295 h 4750295"/>
                    <a:gd name="connsiteX3" fmla="*/ 1809274 w 3740653"/>
                    <a:gd name="connsiteY3" fmla="*/ 4203320 h 4750295"/>
                    <a:gd name="connsiteX4" fmla="*/ 0 w 3740653"/>
                    <a:gd name="connsiteY4" fmla="*/ 4657013 h 4750295"/>
                    <a:gd name="connsiteX5" fmla="*/ 126985 w 3740653"/>
                    <a:gd name="connsiteY5" fmla="*/ 0 h 4750295"/>
                    <a:gd name="connsiteX0" fmla="*/ 169311 w 3740653"/>
                    <a:gd name="connsiteY0" fmla="*/ 0 h 4705077"/>
                    <a:gd name="connsiteX1" fmla="*/ 3458108 w 3740653"/>
                    <a:gd name="connsiteY1" fmla="*/ 67826 h 4705077"/>
                    <a:gd name="connsiteX2" fmla="*/ 3740653 w 3740653"/>
                    <a:gd name="connsiteY2" fmla="*/ 4705077 h 4705077"/>
                    <a:gd name="connsiteX3" fmla="*/ 1809274 w 3740653"/>
                    <a:gd name="connsiteY3" fmla="*/ 4158102 h 4705077"/>
                    <a:gd name="connsiteX4" fmla="*/ 0 w 3740653"/>
                    <a:gd name="connsiteY4" fmla="*/ 4611795 h 4705077"/>
                    <a:gd name="connsiteX5" fmla="*/ 169311 w 3740653"/>
                    <a:gd name="connsiteY5" fmla="*/ 0 h 4705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40653" h="4705077">
                      <a:moveTo>
                        <a:pt x="169311" y="0"/>
                      </a:moveTo>
                      <a:lnTo>
                        <a:pt x="3458108" y="67826"/>
                      </a:lnTo>
                      <a:lnTo>
                        <a:pt x="3740653" y="4705077"/>
                      </a:lnTo>
                      <a:lnTo>
                        <a:pt x="1809274" y="4158102"/>
                      </a:lnTo>
                      <a:lnTo>
                        <a:pt x="0" y="4611795"/>
                      </a:lnTo>
                      <a:lnTo>
                        <a:pt x="169311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>
                  <a:softEdge rad="419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8" name="Obdélník 37"/>
                <p:cNvSpPr/>
                <p:nvPr/>
              </p:nvSpPr>
              <p:spPr>
                <a:xfrm>
                  <a:off x="396609" y="179621"/>
                  <a:ext cx="3415775" cy="32688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pic>
            <p:nvPicPr>
              <p:cNvPr id="34" name="Obrázek 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59571" y="1524963"/>
                <a:ext cx="657110" cy="657110"/>
              </a:xfrm>
              <a:prstGeom prst="rect">
                <a:avLst/>
              </a:prstGeom>
              <a:effectLst/>
            </p:spPr>
          </p:pic>
        </p:grpSp>
        <p:pic>
          <p:nvPicPr>
            <p:cNvPr id="2052" name="Picture 4" descr="http://4.bp.blogspot.com/-wePASBiIzRs/T4SbW1rCveI/AAAAAAAAFXw/thSHFVpKFEI/s1600/big-be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5136">
              <a:off x="-324427" y="689318"/>
              <a:ext cx="3302682" cy="2642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3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ac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3" ac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k 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/>
          <p:nvPr/>
        </p:nvGrpSpPr>
        <p:grpSpPr>
          <a:xfrm>
            <a:off x="143343" y="2755766"/>
            <a:ext cx="4741006" cy="4163914"/>
            <a:chOff x="280802" y="357139"/>
            <a:chExt cx="4741006" cy="4163914"/>
          </a:xfrm>
        </p:grpSpPr>
        <p:grpSp>
          <p:nvGrpSpPr>
            <p:cNvPr id="14" name="Skupina 13"/>
            <p:cNvGrpSpPr/>
            <p:nvPr/>
          </p:nvGrpSpPr>
          <p:grpSpPr>
            <a:xfrm>
              <a:off x="280802" y="357139"/>
              <a:ext cx="4741006" cy="4163914"/>
              <a:chOff x="166417" y="2145955"/>
              <a:chExt cx="4741006" cy="4163914"/>
            </a:xfrm>
          </p:grpSpPr>
          <p:sp>
            <p:nvSpPr>
              <p:cNvPr id="49" name="Obdélník 24"/>
              <p:cNvSpPr/>
              <p:nvPr/>
            </p:nvSpPr>
            <p:spPr>
              <a:xfrm rot="21047393">
                <a:off x="166417" y="2145955"/>
                <a:ext cx="4741006" cy="4163914"/>
              </a:xfrm>
              <a:custGeom>
                <a:avLst/>
                <a:gdLst>
                  <a:gd name="connsiteX0" fmla="*/ 0 w 3415775"/>
                  <a:gd name="connsiteY0" fmla="*/ 0 h 3268847"/>
                  <a:gd name="connsiteX1" fmla="*/ 3415775 w 3415775"/>
                  <a:gd name="connsiteY1" fmla="*/ 0 h 3268847"/>
                  <a:gd name="connsiteX2" fmla="*/ 3415775 w 3415775"/>
                  <a:gd name="connsiteY2" fmla="*/ 3268847 h 3268847"/>
                  <a:gd name="connsiteX3" fmla="*/ 0 w 3415775"/>
                  <a:gd name="connsiteY3" fmla="*/ 3268847 h 3268847"/>
                  <a:gd name="connsiteX4" fmla="*/ 0 w 3415775"/>
                  <a:gd name="connsiteY4" fmla="*/ 0 h 3268847"/>
                  <a:gd name="connsiteX0" fmla="*/ 0 w 3415775"/>
                  <a:gd name="connsiteY0" fmla="*/ 0 h 3268847"/>
                  <a:gd name="connsiteX1" fmla="*/ 3415775 w 3415775"/>
                  <a:gd name="connsiteY1" fmla="*/ 0 h 3268847"/>
                  <a:gd name="connsiteX2" fmla="*/ 3415775 w 3415775"/>
                  <a:gd name="connsiteY2" fmla="*/ 3268847 h 3268847"/>
                  <a:gd name="connsiteX3" fmla="*/ 1707685 w 3415775"/>
                  <a:gd name="connsiteY3" fmla="*/ 3265050 h 3268847"/>
                  <a:gd name="connsiteX4" fmla="*/ 0 w 3415775"/>
                  <a:gd name="connsiteY4" fmla="*/ 3268847 h 3268847"/>
                  <a:gd name="connsiteX5" fmla="*/ 0 w 3415775"/>
                  <a:gd name="connsiteY5" fmla="*/ 0 h 3268847"/>
                  <a:gd name="connsiteX0" fmla="*/ 45267 w 3461042"/>
                  <a:gd name="connsiteY0" fmla="*/ 0 h 3350329"/>
                  <a:gd name="connsiteX1" fmla="*/ 3461042 w 3461042"/>
                  <a:gd name="connsiteY1" fmla="*/ 0 h 3350329"/>
                  <a:gd name="connsiteX2" fmla="*/ 3461042 w 3461042"/>
                  <a:gd name="connsiteY2" fmla="*/ 3268847 h 3350329"/>
                  <a:gd name="connsiteX3" fmla="*/ 1752952 w 3461042"/>
                  <a:gd name="connsiteY3" fmla="*/ 3265050 h 3350329"/>
                  <a:gd name="connsiteX4" fmla="*/ 0 w 3461042"/>
                  <a:gd name="connsiteY4" fmla="*/ 3350329 h 3350329"/>
                  <a:gd name="connsiteX5" fmla="*/ 45267 w 3461042"/>
                  <a:gd name="connsiteY5" fmla="*/ 0 h 3350329"/>
                  <a:gd name="connsiteX0" fmla="*/ 45267 w 3515363"/>
                  <a:gd name="connsiteY0" fmla="*/ 0 h 3350329"/>
                  <a:gd name="connsiteX1" fmla="*/ 3461042 w 3515363"/>
                  <a:gd name="connsiteY1" fmla="*/ 0 h 3350329"/>
                  <a:gd name="connsiteX2" fmla="*/ 3515363 w 3515363"/>
                  <a:gd name="connsiteY2" fmla="*/ 3341275 h 3350329"/>
                  <a:gd name="connsiteX3" fmla="*/ 1752952 w 3515363"/>
                  <a:gd name="connsiteY3" fmla="*/ 3265050 h 3350329"/>
                  <a:gd name="connsiteX4" fmla="*/ 0 w 3515363"/>
                  <a:gd name="connsiteY4" fmla="*/ 3350329 h 3350329"/>
                  <a:gd name="connsiteX5" fmla="*/ 45267 w 3515363"/>
                  <a:gd name="connsiteY5" fmla="*/ 0 h 3350329"/>
                  <a:gd name="connsiteX0" fmla="*/ 101589 w 3571685"/>
                  <a:gd name="connsiteY0" fmla="*/ 0 h 3718743"/>
                  <a:gd name="connsiteX1" fmla="*/ 3517364 w 3571685"/>
                  <a:gd name="connsiteY1" fmla="*/ 0 h 3718743"/>
                  <a:gd name="connsiteX2" fmla="*/ 3571685 w 3571685"/>
                  <a:gd name="connsiteY2" fmla="*/ 3341275 h 3718743"/>
                  <a:gd name="connsiteX3" fmla="*/ 1809274 w 3571685"/>
                  <a:gd name="connsiteY3" fmla="*/ 3265050 h 3718743"/>
                  <a:gd name="connsiteX4" fmla="*/ 0 w 3571685"/>
                  <a:gd name="connsiteY4" fmla="*/ 3718743 h 3718743"/>
                  <a:gd name="connsiteX5" fmla="*/ 101589 w 3571685"/>
                  <a:gd name="connsiteY5" fmla="*/ 0 h 3718743"/>
                  <a:gd name="connsiteX0" fmla="*/ 101589 w 3740653"/>
                  <a:gd name="connsiteY0" fmla="*/ 0 h 3812025"/>
                  <a:gd name="connsiteX1" fmla="*/ 3517364 w 3740653"/>
                  <a:gd name="connsiteY1" fmla="*/ 0 h 3812025"/>
                  <a:gd name="connsiteX2" fmla="*/ 3740653 w 3740653"/>
                  <a:gd name="connsiteY2" fmla="*/ 3812025 h 3812025"/>
                  <a:gd name="connsiteX3" fmla="*/ 1809274 w 3740653"/>
                  <a:gd name="connsiteY3" fmla="*/ 3265050 h 3812025"/>
                  <a:gd name="connsiteX4" fmla="*/ 0 w 3740653"/>
                  <a:gd name="connsiteY4" fmla="*/ 3718743 h 3812025"/>
                  <a:gd name="connsiteX5" fmla="*/ 101589 w 3740653"/>
                  <a:gd name="connsiteY5" fmla="*/ 0 h 3812025"/>
                  <a:gd name="connsiteX0" fmla="*/ 364008 w 3740653"/>
                  <a:gd name="connsiteY0" fmla="*/ 0 h 4445075"/>
                  <a:gd name="connsiteX1" fmla="*/ 3517364 w 3740653"/>
                  <a:gd name="connsiteY1" fmla="*/ 633050 h 4445075"/>
                  <a:gd name="connsiteX2" fmla="*/ 3740653 w 3740653"/>
                  <a:gd name="connsiteY2" fmla="*/ 4445075 h 4445075"/>
                  <a:gd name="connsiteX3" fmla="*/ 1809274 w 3740653"/>
                  <a:gd name="connsiteY3" fmla="*/ 3898100 h 4445075"/>
                  <a:gd name="connsiteX4" fmla="*/ 0 w 3740653"/>
                  <a:gd name="connsiteY4" fmla="*/ 4351793 h 4445075"/>
                  <a:gd name="connsiteX5" fmla="*/ 364008 w 3740653"/>
                  <a:gd name="connsiteY5" fmla="*/ 0 h 4445075"/>
                  <a:gd name="connsiteX0" fmla="*/ 364008 w 3740653"/>
                  <a:gd name="connsiteY0" fmla="*/ 56522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364008 w 3740653"/>
                  <a:gd name="connsiteY5" fmla="*/ 56522 h 4501597"/>
                  <a:gd name="connsiteX0" fmla="*/ 177775 w 3740653"/>
                  <a:gd name="connsiteY0" fmla="*/ 22609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177775 w 3740653"/>
                  <a:gd name="connsiteY5" fmla="*/ 22609 h 4501597"/>
                  <a:gd name="connsiteX0" fmla="*/ 313217 w 3740653"/>
                  <a:gd name="connsiteY0" fmla="*/ 45218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313217 w 3740653"/>
                  <a:gd name="connsiteY5" fmla="*/ 45218 h 4501597"/>
                  <a:gd name="connsiteX0" fmla="*/ 262427 w 3740653"/>
                  <a:gd name="connsiteY0" fmla="*/ 56522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262427 w 3740653"/>
                  <a:gd name="connsiteY5" fmla="*/ 56522 h 4501597"/>
                  <a:gd name="connsiteX0" fmla="*/ 262427 w 3740653"/>
                  <a:gd name="connsiteY0" fmla="*/ 0 h 4580728"/>
                  <a:gd name="connsiteX1" fmla="*/ 3348061 w 3740653"/>
                  <a:gd name="connsiteY1" fmla="*/ 79131 h 4580728"/>
                  <a:gd name="connsiteX2" fmla="*/ 3740653 w 3740653"/>
                  <a:gd name="connsiteY2" fmla="*/ 4580728 h 4580728"/>
                  <a:gd name="connsiteX3" fmla="*/ 1809274 w 3740653"/>
                  <a:gd name="connsiteY3" fmla="*/ 4033753 h 4580728"/>
                  <a:gd name="connsiteX4" fmla="*/ 0 w 3740653"/>
                  <a:gd name="connsiteY4" fmla="*/ 4487446 h 4580728"/>
                  <a:gd name="connsiteX5" fmla="*/ 262427 w 3740653"/>
                  <a:gd name="connsiteY5" fmla="*/ 0 h 4580728"/>
                  <a:gd name="connsiteX0" fmla="*/ 262427 w 3740653"/>
                  <a:gd name="connsiteY0" fmla="*/ 158263 h 4738991"/>
                  <a:gd name="connsiteX1" fmla="*/ 3407317 w 3740653"/>
                  <a:gd name="connsiteY1" fmla="*/ 0 h 4738991"/>
                  <a:gd name="connsiteX2" fmla="*/ 3740653 w 3740653"/>
                  <a:gd name="connsiteY2" fmla="*/ 4738991 h 4738991"/>
                  <a:gd name="connsiteX3" fmla="*/ 1809274 w 3740653"/>
                  <a:gd name="connsiteY3" fmla="*/ 4192016 h 4738991"/>
                  <a:gd name="connsiteX4" fmla="*/ 0 w 3740653"/>
                  <a:gd name="connsiteY4" fmla="*/ 4645709 h 4738991"/>
                  <a:gd name="connsiteX5" fmla="*/ 262427 w 3740653"/>
                  <a:gd name="connsiteY5" fmla="*/ 158263 h 4738991"/>
                  <a:gd name="connsiteX0" fmla="*/ 262427 w 3740653"/>
                  <a:gd name="connsiteY0" fmla="*/ 56523 h 4637251"/>
                  <a:gd name="connsiteX1" fmla="*/ 3458108 w 3740653"/>
                  <a:gd name="connsiteY1" fmla="*/ 0 h 4637251"/>
                  <a:gd name="connsiteX2" fmla="*/ 3740653 w 3740653"/>
                  <a:gd name="connsiteY2" fmla="*/ 4637251 h 4637251"/>
                  <a:gd name="connsiteX3" fmla="*/ 1809274 w 3740653"/>
                  <a:gd name="connsiteY3" fmla="*/ 4090276 h 4637251"/>
                  <a:gd name="connsiteX4" fmla="*/ 0 w 3740653"/>
                  <a:gd name="connsiteY4" fmla="*/ 4543969 h 4637251"/>
                  <a:gd name="connsiteX5" fmla="*/ 262427 w 3740653"/>
                  <a:gd name="connsiteY5" fmla="*/ 56523 h 4637251"/>
                  <a:gd name="connsiteX0" fmla="*/ 203171 w 3740653"/>
                  <a:gd name="connsiteY0" fmla="*/ 22610 h 4637251"/>
                  <a:gd name="connsiteX1" fmla="*/ 3458108 w 3740653"/>
                  <a:gd name="connsiteY1" fmla="*/ 0 h 4637251"/>
                  <a:gd name="connsiteX2" fmla="*/ 3740653 w 3740653"/>
                  <a:gd name="connsiteY2" fmla="*/ 4637251 h 4637251"/>
                  <a:gd name="connsiteX3" fmla="*/ 1809274 w 3740653"/>
                  <a:gd name="connsiteY3" fmla="*/ 4090276 h 4637251"/>
                  <a:gd name="connsiteX4" fmla="*/ 0 w 3740653"/>
                  <a:gd name="connsiteY4" fmla="*/ 4543969 h 4637251"/>
                  <a:gd name="connsiteX5" fmla="*/ 203171 w 3740653"/>
                  <a:gd name="connsiteY5" fmla="*/ 22610 h 4637251"/>
                  <a:gd name="connsiteX0" fmla="*/ 126985 w 3740653"/>
                  <a:gd name="connsiteY0" fmla="*/ 0 h 4750295"/>
                  <a:gd name="connsiteX1" fmla="*/ 3458108 w 3740653"/>
                  <a:gd name="connsiteY1" fmla="*/ 113044 h 4750295"/>
                  <a:gd name="connsiteX2" fmla="*/ 3740653 w 3740653"/>
                  <a:gd name="connsiteY2" fmla="*/ 4750295 h 4750295"/>
                  <a:gd name="connsiteX3" fmla="*/ 1809274 w 3740653"/>
                  <a:gd name="connsiteY3" fmla="*/ 4203320 h 4750295"/>
                  <a:gd name="connsiteX4" fmla="*/ 0 w 3740653"/>
                  <a:gd name="connsiteY4" fmla="*/ 4657013 h 4750295"/>
                  <a:gd name="connsiteX5" fmla="*/ 126985 w 3740653"/>
                  <a:gd name="connsiteY5" fmla="*/ 0 h 4750295"/>
                  <a:gd name="connsiteX0" fmla="*/ 169311 w 3740653"/>
                  <a:gd name="connsiteY0" fmla="*/ 0 h 4705077"/>
                  <a:gd name="connsiteX1" fmla="*/ 3458108 w 3740653"/>
                  <a:gd name="connsiteY1" fmla="*/ 67826 h 4705077"/>
                  <a:gd name="connsiteX2" fmla="*/ 3740653 w 3740653"/>
                  <a:gd name="connsiteY2" fmla="*/ 4705077 h 4705077"/>
                  <a:gd name="connsiteX3" fmla="*/ 1809274 w 3740653"/>
                  <a:gd name="connsiteY3" fmla="*/ 4158102 h 4705077"/>
                  <a:gd name="connsiteX4" fmla="*/ 0 w 3740653"/>
                  <a:gd name="connsiteY4" fmla="*/ 4611795 h 4705077"/>
                  <a:gd name="connsiteX5" fmla="*/ 169311 w 3740653"/>
                  <a:gd name="connsiteY5" fmla="*/ 0 h 470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40653" h="4705077">
                    <a:moveTo>
                      <a:pt x="169311" y="0"/>
                    </a:moveTo>
                    <a:lnTo>
                      <a:pt x="3458108" y="67826"/>
                    </a:lnTo>
                    <a:lnTo>
                      <a:pt x="3740653" y="4705077"/>
                    </a:lnTo>
                    <a:lnTo>
                      <a:pt x="1809274" y="4158102"/>
                    </a:lnTo>
                    <a:lnTo>
                      <a:pt x="0" y="4611795"/>
                    </a:lnTo>
                    <a:lnTo>
                      <a:pt x="169311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0" name="Obdélník 49"/>
              <p:cNvSpPr/>
              <p:nvPr/>
            </p:nvSpPr>
            <p:spPr>
              <a:xfrm rot="21087216">
                <a:off x="634192" y="2393574"/>
                <a:ext cx="3846397" cy="33509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3074" name="Picture 2" descr="File:Tower of London, April 2006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082064">
                <a:off x="775968" y="2613039"/>
                <a:ext cx="3408358" cy="2505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ál 11"/>
              <p:cNvSpPr/>
              <p:nvPr/>
            </p:nvSpPr>
            <p:spPr>
              <a:xfrm rot="19882323">
                <a:off x="589045" y="2842161"/>
                <a:ext cx="318532" cy="294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3175">
                <a:noFill/>
              </a:ln>
              <a:effectLst>
                <a:outerShdw blurRad="63500" dir="8580000" sx="112000" sy="112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Ovál 10"/>
              <p:cNvSpPr/>
              <p:nvPr/>
            </p:nvSpPr>
            <p:spPr>
              <a:xfrm rot="19587299">
                <a:off x="3909690" y="2294991"/>
                <a:ext cx="237651" cy="294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3175">
                <a:noFill/>
              </a:ln>
              <a:effectLst>
                <a:outerShdw blurRad="63500" dir="8580000" sx="112000" sy="112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TextovéPole 4"/>
              <p:cNvSpPr txBox="1"/>
              <p:nvPr/>
            </p:nvSpPr>
            <p:spPr>
              <a:xfrm rot="21042162">
                <a:off x="1960732" y="5131128"/>
                <a:ext cx="24333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>
                    <a:latin typeface="Segoe Print" panose="02000600000000000000" pitchFamily="2" charset="0"/>
                  </a:rPr>
                  <a:t>hrad Tower</a:t>
                </a:r>
              </a:p>
            </p:txBody>
          </p:sp>
        </p:grpSp>
        <p:sp>
          <p:nvSpPr>
            <p:cNvPr id="51" name="TextovéPole 50"/>
            <p:cNvSpPr txBox="1"/>
            <p:nvPr/>
          </p:nvSpPr>
          <p:spPr>
            <a:xfrm rot="20945401">
              <a:off x="3942156" y="2834173"/>
              <a:ext cx="56440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</a:rPr>
                <a:t>Obr. 7</a:t>
              </a:r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1012503" y="228013"/>
            <a:ext cx="4869973" cy="4085987"/>
            <a:chOff x="760821" y="33273"/>
            <a:chExt cx="4869973" cy="4085987"/>
          </a:xfrm>
        </p:grpSpPr>
        <p:grpSp>
          <p:nvGrpSpPr>
            <p:cNvPr id="32" name="Skupina 31"/>
            <p:cNvGrpSpPr/>
            <p:nvPr/>
          </p:nvGrpSpPr>
          <p:grpSpPr>
            <a:xfrm rot="276704">
              <a:off x="760821" y="33273"/>
              <a:ext cx="4869973" cy="4085987"/>
              <a:chOff x="4402042" y="-97896"/>
              <a:chExt cx="5353419" cy="4491606"/>
            </a:xfrm>
          </p:grpSpPr>
          <p:sp>
            <p:nvSpPr>
              <p:cNvPr id="56" name="Obdélník 24"/>
              <p:cNvSpPr/>
              <p:nvPr/>
            </p:nvSpPr>
            <p:spPr>
              <a:xfrm rot="21555574">
                <a:off x="4402042" y="-97896"/>
                <a:ext cx="5353419" cy="4491606"/>
              </a:xfrm>
              <a:custGeom>
                <a:avLst/>
                <a:gdLst>
                  <a:gd name="connsiteX0" fmla="*/ 0 w 3415775"/>
                  <a:gd name="connsiteY0" fmla="*/ 0 h 3268847"/>
                  <a:gd name="connsiteX1" fmla="*/ 3415775 w 3415775"/>
                  <a:gd name="connsiteY1" fmla="*/ 0 h 3268847"/>
                  <a:gd name="connsiteX2" fmla="*/ 3415775 w 3415775"/>
                  <a:gd name="connsiteY2" fmla="*/ 3268847 h 3268847"/>
                  <a:gd name="connsiteX3" fmla="*/ 0 w 3415775"/>
                  <a:gd name="connsiteY3" fmla="*/ 3268847 h 3268847"/>
                  <a:gd name="connsiteX4" fmla="*/ 0 w 3415775"/>
                  <a:gd name="connsiteY4" fmla="*/ 0 h 3268847"/>
                  <a:gd name="connsiteX0" fmla="*/ 0 w 3415775"/>
                  <a:gd name="connsiteY0" fmla="*/ 0 h 3268847"/>
                  <a:gd name="connsiteX1" fmla="*/ 3415775 w 3415775"/>
                  <a:gd name="connsiteY1" fmla="*/ 0 h 3268847"/>
                  <a:gd name="connsiteX2" fmla="*/ 3415775 w 3415775"/>
                  <a:gd name="connsiteY2" fmla="*/ 3268847 h 3268847"/>
                  <a:gd name="connsiteX3" fmla="*/ 1707685 w 3415775"/>
                  <a:gd name="connsiteY3" fmla="*/ 3265050 h 3268847"/>
                  <a:gd name="connsiteX4" fmla="*/ 0 w 3415775"/>
                  <a:gd name="connsiteY4" fmla="*/ 3268847 h 3268847"/>
                  <a:gd name="connsiteX5" fmla="*/ 0 w 3415775"/>
                  <a:gd name="connsiteY5" fmla="*/ 0 h 3268847"/>
                  <a:gd name="connsiteX0" fmla="*/ 45267 w 3461042"/>
                  <a:gd name="connsiteY0" fmla="*/ 0 h 3350329"/>
                  <a:gd name="connsiteX1" fmla="*/ 3461042 w 3461042"/>
                  <a:gd name="connsiteY1" fmla="*/ 0 h 3350329"/>
                  <a:gd name="connsiteX2" fmla="*/ 3461042 w 3461042"/>
                  <a:gd name="connsiteY2" fmla="*/ 3268847 h 3350329"/>
                  <a:gd name="connsiteX3" fmla="*/ 1752952 w 3461042"/>
                  <a:gd name="connsiteY3" fmla="*/ 3265050 h 3350329"/>
                  <a:gd name="connsiteX4" fmla="*/ 0 w 3461042"/>
                  <a:gd name="connsiteY4" fmla="*/ 3350329 h 3350329"/>
                  <a:gd name="connsiteX5" fmla="*/ 45267 w 3461042"/>
                  <a:gd name="connsiteY5" fmla="*/ 0 h 3350329"/>
                  <a:gd name="connsiteX0" fmla="*/ 45267 w 3515363"/>
                  <a:gd name="connsiteY0" fmla="*/ 0 h 3350329"/>
                  <a:gd name="connsiteX1" fmla="*/ 3461042 w 3515363"/>
                  <a:gd name="connsiteY1" fmla="*/ 0 h 3350329"/>
                  <a:gd name="connsiteX2" fmla="*/ 3515363 w 3515363"/>
                  <a:gd name="connsiteY2" fmla="*/ 3341275 h 3350329"/>
                  <a:gd name="connsiteX3" fmla="*/ 1752952 w 3515363"/>
                  <a:gd name="connsiteY3" fmla="*/ 3265050 h 3350329"/>
                  <a:gd name="connsiteX4" fmla="*/ 0 w 3515363"/>
                  <a:gd name="connsiteY4" fmla="*/ 3350329 h 3350329"/>
                  <a:gd name="connsiteX5" fmla="*/ 45267 w 3515363"/>
                  <a:gd name="connsiteY5" fmla="*/ 0 h 3350329"/>
                  <a:gd name="connsiteX0" fmla="*/ 101589 w 3571685"/>
                  <a:gd name="connsiteY0" fmla="*/ 0 h 3718743"/>
                  <a:gd name="connsiteX1" fmla="*/ 3517364 w 3571685"/>
                  <a:gd name="connsiteY1" fmla="*/ 0 h 3718743"/>
                  <a:gd name="connsiteX2" fmla="*/ 3571685 w 3571685"/>
                  <a:gd name="connsiteY2" fmla="*/ 3341275 h 3718743"/>
                  <a:gd name="connsiteX3" fmla="*/ 1809274 w 3571685"/>
                  <a:gd name="connsiteY3" fmla="*/ 3265050 h 3718743"/>
                  <a:gd name="connsiteX4" fmla="*/ 0 w 3571685"/>
                  <a:gd name="connsiteY4" fmla="*/ 3718743 h 3718743"/>
                  <a:gd name="connsiteX5" fmla="*/ 101589 w 3571685"/>
                  <a:gd name="connsiteY5" fmla="*/ 0 h 3718743"/>
                  <a:gd name="connsiteX0" fmla="*/ 101589 w 3740653"/>
                  <a:gd name="connsiteY0" fmla="*/ 0 h 3812025"/>
                  <a:gd name="connsiteX1" fmla="*/ 3517364 w 3740653"/>
                  <a:gd name="connsiteY1" fmla="*/ 0 h 3812025"/>
                  <a:gd name="connsiteX2" fmla="*/ 3740653 w 3740653"/>
                  <a:gd name="connsiteY2" fmla="*/ 3812025 h 3812025"/>
                  <a:gd name="connsiteX3" fmla="*/ 1809274 w 3740653"/>
                  <a:gd name="connsiteY3" fmla="*/ 3265050 h 3812025"/>
                  <a:gd name="connsiteX4" fmla="*/ 0 w 3740653"/>
                  <a:gd name="connsiteY4" fmla="*/ 3718743 h 3812025"/>
                  <a:gd name="connsiteX5" fmla="*/ 101589 w 3740653"/>
                  <a:gd name="connsiteY5" fmla="*/ 0 h 3812025"/>
                  <a:gd name="connsiteX0" fmla="*/ 364008 w 3740653"/>
                  <a:gd name="connsiteY0" fmla="*/ 0 h 4445075"/>
                  <a:gd name="connsiteX1" fmla="*/ 3517364 w 3740653"/>
                  <a:gd name="connsiteY1" fmla="*/ 633050 h 4445075"/>
                  <a:gd name="connsiteX2" fmla="*/ 3740653 w 3740653"/>
                  <a:gd name="connsiteY2" fmla="*/ 4445075 h 4445075"/>
                  <a:gd name="connsiteX3" fmla="*/ 1809274 w 3740653"/>
                  <a:gd name="connsiteY3" fmla="*/ 3898100 h 4445075"/>
                  <a:gd name="connsiteX4" fmla="*/ 0 w 3740653"/>
                  <a:gd name="connsiteY4" fmla="*/ 4351793 h 4445075"/>
                  <a:gd name="connsiteX5" fmla="*/ 364008 w 3740653"/>
                  <a:gd name="connsiteY5" fmla="*/ 0 h 4445075"/>
                  <a:gd name="connsiteX0" fmla="*/ 364008 w 3740653"/>
                  <a:gd name="connsiteY0" fmla="*/ 56522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364008 w 3740653"/>
                  <a:gd name="connsiteY5" fmla="*/ 56522 h 4501597"/>
                  <a:gd name="connsiteX0" fmla="*/ 177775 w 3740653"/>
                  <a:gd name="connsiteY0" fmla="*/ 22609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177775 w 3740653"/>
                  <a:gd name="connsiteY5" fmla="*/ 22609 h 4501597"/>
                  <a:gd name="connsiteX0" fmla="*/ 313217 w 3740653"/>
                  <a:gd name="connsiteY0" fmla="*/ 45218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313217 w 3740653"/>
                  <a:gd name="connsiteY5" fmla="*/ 45218 h 4501597"/>
                  <a:gd name="connsiteX0" fmla="*/ 262427 w 3740653"/>
                  <a:gd name="connsiteY0" fmla="*/ 56522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262427 w 3740653"/>
                  <a:gd name="connsiteY5" fmla="*/ 56522 h 4501597"/>
                  <a:gd name="connsiteX0" fmla="*/ 262427 w 3740653"/>
                  <a:gd name="connsiteY0" fmla="*/ 0 h 4580728"/>
                  <a:gd name="connsiteX1" fmla="*/ 3348061 w 3740653"/>
                  <a:gd name="connsiteY1" fmla="*/ 79131 h 4580728"/>
                  <a:gd name="connsiteX2" fmla="*/ 3740653 w 3740653"/>
                  <a:gd name="connsiteY2" fmla="*/ 4580728 h 4580728"/>
                  <a:gd name="connsiteX3" fmla="*/ 1809274 w 3740653"/>
                  <a:gd name="connsiteY3" fmla="*/ 4033753 h 4580728"/>
                  <a:gd name="connsiteX4" fmla="*/ 0 w 3740653"/>
                  <a:gd name="connsiteY4" fmla="*/ 4487446 h 4580728"/>
                  <a:gd name="connsiteX5" fmla="*/ 262427 w 3740653"/>
                  <a:gd name="connsiteY5" fmla="*/ 0 h 4580728"/>
                  <a:gd name="connsiteX0" fmla="*/ 262427 w 3740653"/>
                  <a:gd name="connsiteY0" fmla="*/ 158263 h 4738991"/>
                  <a:gd name="connsiteX1" fmla="*/ 3407317 w 3740653"/>
                  <a:gd name="connsiteY1" fmla="*/ 0 h 4738991"/>
                  <a:gd name="connsiteX2" fmla="*/ 3740653 w 3740653"/>
                  <a:gd name="connsiteY2" fmla="*/ 4738991 h 4738991"/>
                  <a:gd name="connsiteX3" fmla="*/ 1809274 w 3740653"/>
                  <a:gd name="connsiteY3" fmla="*/ 4192016 h 4738991"/>
                  <a:gd name="connsiteX4" fmla="*/ 0 w 3740653"/>
                  <a:gd name="connsiteY4" fmla="*/ 4645709 h 4738991"/>
                  <a:gd name="connsiteX5" fmla="*/ 262427 w 3740653"/>
                  <a:gd name="connsiteY5" fmla="*/ 158263 h 4738991"/>
                  <a:gd name="connsiteX0" fmla="*/ 262427 w 3740653"/>
                  <a:gd name="connsiteY0" fmla="*/ 56523 h 4637251"/>
                  <a:gd name="connsiteX1" fmla="*/ 3458108 w 3740653"/>
                  <a:gd name="connsiteY1" fmla="*/ 0 h 4637251"/>
                  <a:gd name="connsiteX2" fmla="*/ 3740653 w 3740653"/>
                  <a:gd name="connsiteY2" fmla="*/ 4637251 h 4637251"/>
                  <a:gd name="connsiteX3" fmla="*/ 1809274 w 3740653"/>
                  <a:gd name="connsiteY3" fmla="*/ 4090276 h 4637251"/>
                  <a:gd name="connsiteX4" fmla="*/ 0 w 3740653"/>
                  <a:gd name="connsiteY4" fmla="*/ 4543969 h 4637251"/>
                  <a:gd name="connsiteX5" fmla="*/ 262427 w 3740653"/>
                  <a:gd name="connsiteY5" fmla="*/ 56523 h 4637251"/>
                  <a:gd name="connsiteX0" fmla="*/ 203171 w 3740653"/>
                  <a:gd name="connsiteY0" fmla="*/ 22610 h 4637251"/>
                  <a:gd name="connsiteX1" fmla="*/ 3458108 w 3740653"/>
                  <a:gd name="connsiteY1" fmla="*/ 0 h 4637251"/>
                  <a:gd name="connsiteX2" fmla="*/ 3740653 w 3740653"/>
                  <a:gd name="connsiteY2" fmla="*/ 4637251 h 4637251"/>
                  <a:gd name="connsiteX3" fmla="*/ 1809274 w 3740653"/>
                  <a:gd name="connsiteY3" fmla="*/ 4090276 h 4637251"/>
                  <a:gd name="connsiteX4" fmla="*/ 0 w 3740653"/>
                  <a:gd name="connsiteY4" fmla="*/ 4543969 h 4637251"/>
                  <a:gd name="connsiteX5" fmla="*/ 203171 w 3740653"/>
                  <a:gd name="connsiteY5" fmla="*/ 22610 h 4637251"/>
                  <a:gd name="connsiteX0" fmla="*/ 126985 w 3740653"/>
                  <a:gd name="connsiteY0" fmla="*/ 0 h 4750295"/>
                  <a:gd name="connsiteX1" fmla="*/ 3458108 w 3740653"/>
                  <a:gd name="connsiteY1" fmla="*/ 113044 h 4750295"/>
                  <a:gd name="connsiteX2" fmla="*/ 3740653 w 3740653"/>
                  <a:gd name="connsiteY2" fmla="*/ 4750295 h 4750295"/>
                  <a:gd name="connsiteX3" fmla="*/ 1809274 w 3740653"/>
                  <a:gd name="connsiteY3" fmla="*/ 4203320 h 4750295"/>
                  <a:gd name="connsiteX4" fmla="*/ 0 w 3740653"/>
                  <a:gd name="connsiteY4" fmla="*/ 4657013 h 4750295"/>
                  <a:gd name="connsiteX5" fmla="*/ 126985 w 3740653"/>
                  <a:gd name="connsiteY5" fmla="*/ 0 h 4750295"/>
                  <a:gd name="connsiteX0" fmla="*/ 169311 w 3740653"/>
                  <a:gd name="connsiteY0" fmla="*/ 0 h 4705077"/>
                  <a:gd name="connsiteX1" fmla="*/ 3458108 w 3740653"/>
                  <a:gd name="connsiteY1" fmla="*/ 67826 h 4705077"/>
                  <a:gd name="connsiteX2" fmla="*/ 3740653 w 3740653"/>
                  <a:gd name="connsiteY2" fmla="*/ 4705077 h 4705077"/>
                  <a:gd name="connsiteX3" fmla="*/ 1809274 w 3740653"/>
                  <a:gd name="connsiteY3" fmla="*/ 4158102 h 4705077"/>
                  <a:gd name="connsiteX4" fmla="*/ 0 w 3740653"/>
                  <a:gd name="connsiteY4" fmla="*/ 4611795 h 4705077"/>
                  <a:gd name="connsiteX5" fmla="*/ 169311 w 3740653"/>
                  <a:gd name="connsiteY5" fmla="*/ 0 h 4705077"/>
                  <a:gd name="connsiteX0" fmla="*/ 169311 w 3740653"/>
                  <a:gd name="connsiteY0" fmla="*/ 0 h 4705077"/>
                  <a:gd name="connsiteX1" fmla="*/ 3458108 w 3740653"/>
                  <a:gd name="connsiteY1" fmla="*/ 67826 h 4705077"/>
                  <a:gd name="connsiteX2" fmla="*/ 3740653 w 3740653"/>
                  <a:gd name="connsiteY2" fmla="*/ 4705077 h 4705077"/>
                  <a:gd name="connsiteX3" fmla="*/ 1822771 w 3740653"/>
                  <a:gd name="connsiteY3" fmla="*/ 4289994 h 4705077"/>
                  <a:gd name="connsiteX4" fmla="*/ 0 w 3740653"/>
                  <a:gd name="connsiteY4" fmla="*/ 4611795 h 4705077"/>
                  <a:gd name="connsiteX5" fmla="*/ 169311 w 3740653"/>
                  <a:gd name="connsiteY5" fmla="*/ 0 h 470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40653" h="4705077">
                    <a:moveTo>
                      <a:pt x="169311" y="0"/>
                    </a:moveTo>
                    <a:lnTo>
                      <a:pt x="3458108" y="67826"/>
                    </a:lnTo>
                    <a:lnTo>
                      <a:pt x="3740653" y="4705077"/>
                    </a:lnTo>
                    <a:lnTo>
                      <a:pt x="1822771" y="4289994"/>
                    </a:lnTo>
                    <a:lnTo>
                      <a:pt x="0" y="4611795"/>
                    </a:lnTo>
                    <a:lnTo>
                      <a:pt x="169311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7" name="Obdélník 56"/>
              <p:cNvSpPr/>
              <p:nvPr/>
            </p:nvSpPr>
            <p:spPr>
              <a:xfrm rot="21595397">
                <a:off x="4851359" y="150963"/>
                <a:ext cx="4498448" cy="3568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1" name="TextovéPole 60"/>
              <p:cNvSpPr txBox="1"/>
              <p:nvPr/>
            </p:nvSpPr>
            <p:spPr>
              <a:xfrm>
                <a:off x="5445549" y="3151397"/>
                <a:ext cx="3452873" cy="439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>
                    <a:latin typeface="Segoe Print" panose="02000600000000000000" pitchFamily="2" charset="0"/>
                  </a:rPr>
                  <a:t>Buckinghamský palác</a:t>
                </a:r>
              </a:p>
            </p:txBody>
          </p:sp>
          <p:sp>
            <p:nvSpPr>
              <p:cNvPr id="55" name="TextovéPole 54"/>
              <p:cNvSpPr txBox="1"/>
              <p:nvPr/>
            </p:nvSpPr>
            <p:spPr>
              <a:xfrm rot="21453582">
                <a:off x="8580189" y="2601234"/>
                <a:ext cx="564406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>
                    <a:solidFill>
                      <a:schemeClr val="bg1"/>
                    </a:solidFill>
                  </a:rPr>
                  <a:t>Obr. 7</a:t>
                </a:r>
              </a:p>
            </p:txBody>
          </p:sp>
          <p:pic>
            <p:nvPicPr>
              <p:cNvPr id="64" name="Picture 6" descr="Soubor:Buckingham Palace, London - April 2009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6938" y="358402"/>
                <a:ext cx="4092643" cy="2680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Ovál 58"/>
              <p:cNvSpPr/>
              <p:nvPr/>
            </p:nvSpPr>
            <p:spPr>
              <a:xfrm rot="20390504">
                <a:off x="4897672" y="260171"/>
                <a:ext cx="318532" cy="294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3175">
                <a:noFill/>
              </a:ln>
              <a:effectLst>
                <a:outerShdw blurRad="63500" dir="8580000" sx="112000" sy="112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0" name="Ovál 59"/>
              <p:cNvSpPr/>
              <p:nvPr/>
            </p:nvSpPr>
            <p:spPr>
              <a:xfrm rot="20095480">
                <a:off x="8836201" y="260172"/>
                <a:ext cx="237651" cy="294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3175">
                <a:noFill/>
              </a:ln>
              <a:effectLst>
                <a:outerShdw blurRad="63500" dir="8580000" sx="112000" sy="112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7" name="TextovéPole 66"/>
            <p:cNvSpPr txBox="1"/>
            <p:nvPr/>
          </p:nvSpPr>
          <p:spPr>
            <a:xfrm rot="296932">
              <a:off x="4516386" y="2760314"/>
              <a:ext cx="56440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</a:rPr>
                <a:t>Obr. 5</a:t>
              </a:r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4721527" y="1484144"/>
            <a:ext cx="4439437" cy="5677255"/>
            <a:chOff x="4709963" y="1468531"/>
            <a:chExt cx="4439437" cy="5677255"/>
          </a:xfrm>
        </p:grpSpPr>
        <p:grpSp>
          <p:nvGrpSpPr>
            <p:cNvPr id="41" name="Skupina 40"/>
            <p:cNvGrpSpPr/>
            <p:nvPr/>
          </p:nvGrpSpPr>
          <p:grpSpPr>
            <a:xfrm rot="183223">
              <a:off x="4709963" y="1468531"/>
              <a:ext cx="4439437" cy="5677255"/>
              <a:chOff x="4433633" y="-160121"/>
              <a:chExt cx="4439437" cy="5677255"/>
            </a:xfrm>
          </p:grpSpPr>
          <p:sp>
            <p:nvSpPr>
              <p:cNvPr id="72" name="Obdélník 24"/>
              <p:cNvSpPr/>
              <p:nvPr/>
            </p:nvSpPr>
            <p:spPr>
              <a:xfrm rot="21578141">
                <a:off x="4433633" y="-160121"/>
                <a:ext cx="4439437" cy="5677255"/>
              </a:xfrm>
              <a:custGeom>
                <a:avLst/>
                <a:gdLst>
                  <a:gd name="connsiteX0" fmla="*/ 0 w 3415775"/>
                  <a:gd name="connsiteY0" fmla="*/ 0 h 3268847"/>
                  <a:gd name="connsiteX1" fmla="*/ 3415775 w 3415775"/>
                  <a:gd name="connsiteY1" fmla="*/ 0 h 3268847"/>
                  <a:gd name="connsiteX2" fmla="*/ 3415775 w 3415775"/>
                  <a:gd name="connsiteY2" fmla="*/ 3268847 h 3268847"/>
                  <a:gd name="connsiteX3" fmla="*/ 0 w 3415775"/>
                  <a:gd name="connsiteY3" fmla="*/ 3268847 h 3268847"/>
                  <a:gd name="connsiteX4" fmla="*/ 0 w 3415775"/>
                  <a:gd name="connsiteY4" fmla="*/ 0 h 3268847"/>
                  <a:gd name="connsiteX0" fmla="*/ 0 w 3415775"/>
                  <a:gd name="connsiteY0" fmla="*/ 0 h 3268847"/>
                  <a:gd name="connsiteX1" fmla="*/ 3415775 w 3415775"/>
                  <a:gd name="connsiteY1" fmla="*/ 0 h 3268847"/>
                  <a:gd name="connsiteX2" fmla="*/ 3415775 w 3415775"/>
                  <a:gd name="connsiteY2" fmla="*/ 3268847 h 3268847"/>
                  <a:gd name="connsiteX3" fmla="*/ 1707685 w 3415775"/>
                  <a:gd name="connsiteY3" fmla="*/ 3265050 h 3268847"/>
                  <a:gd name="connsiteX4" fmla="*/ 0 w 3415775"/>
                  <a:gd name="connsiteY4" fmla="*/ 3268847 h 3268847"/>
                  <a:gd name="connsiteX5" fmla="*/ 0 w 3415775"/>
                  <a:gd name="connsiteY5" fmla="*/ 0 h 3268847"/>
                  <a:gd name="connsiteX0" fmla="*/ 45267 w 3461042"/>
                  <a:gd name="connsiteY0" fmla="*/ 0 h 3350329"/>
                  <a:gd name="connsiteX1" fmla="*/ 3461042 w 3461042"/>
                  <a:gd name="connsiteY1" fmla="*/ 0 h 3350329"/>
                  <a:gd name="connsiteX2" fmla="*/ 3461042 w 3461042"/>
                  <a:gd name="connsiteY2" fmla="*/ 3268847 h 3350329"/>
                  <a:gd name="connsiteX3" fmla="*/ 1752952 w 3461042"/>
                  <a:gd name="connsiteY3" fmla="*/ 3265050 h 3350329"/>
                  <a:gd name="connsiteX4" fmla="*/ 0 w 3461042"/>
                  <a:gd name="connsiteY4" fmla="*/ 3350329 h 3350329"/>
                  <a:gd name="connsiteX5" fmla="*/ 45267 w 3461042"/>
                  <a:gd name="connsiteY5" fmla="*/ 0 h 3350329"/>
                  <a:gd name="connsiteX0" fmla="*/ 45267 w 3515363"/>
                  <a:gd name="connsiteY0" fmla="*/ 0 h 3350329"/>
                  <a:gd name="connsiteX1" fmla="*/ 3461042 w 3515363"/>
                  <a:gd name="connsiteY1" fmla="*/ 0 h 3350329"/>
                  <a:gd name="connsiteX2" fmla="*/ 3515363 w 3515363"/>
                  <a:gd name="connsiteY2" fmla="*/ 3341275 h 3350329"/>
                  <a:gd name="connsiteX3" fmla="*/ 1752952 w 3515363"/>
                  <a:gd name="connsiteY3" fmla="*/ 3265050 h 3350329"/>
                  <a:gd name="connsiteX4" fmla="*/ 0 w 3515363"/>
                  <a:gd name="connsiteY4" fmla="*/ 3350329 h 3350329"/>
                  <a:gd name="connsiteX5" fmla="*/ 45267 w 3515363"/>
                  <a:gd name="connsiteY5" fmla="*/ 0 h 3350329"/>
                  <a:gd name="connsiteX0" fmla="*/ 101589 w 3571685"/>
                  <a:gd name="connsiteY0" fmla="*/ 0 h 3718743"/>
                  <a:gd name="connsiteX1" fmla="*/ 3517364 w 3571685"/>
                  <a:gd name="connsiteY1" fmla="*/ 0 h 3718743"/>
                  <a:gd name="connsiteX2" fmla="*/ 3571685 w 3571685"/>
                  <a:gd name="connsiteY2" fmla="*/ 3341275 h 3718743"/>
                  <a:gd name="connsiteX3" fmla="*/ 1809274 w 3571685"/>
                  <a:gd name="connsiteY3" fmla="*/ 3265050 h 3718743"/>
                  <a:gd name="connsiteX4" fmla="*/ 0 w 3571685"/>
                  <a:gd name="connsiteY4" fmla="*/ 3718743 h 3718743"/>
                  <a:gd name="connsiteX5" fmla="*/ 101589 w 3571685"/>
                  <a:gd name="connsiteY5" fmla="*/ 0 h 3718743"/>
                  <a:gd name="connsiteX0" fmla="*/ 101589 w 3740653"/>
                  <a:gd name="connsiteY0" fmla="*/ 0 h 3812025"/>
                  <a:gd name="connsiteX1" fmla="*/ 3517364 w 3740653"/>
                  <a:gd name="connsiteY1" fmla="*/ 0 h 3812025"/>
                  <a:gd name="connsiteX2" fmla="*/ 3740653 w 3740653"/>
                  <a:gd name="connsiteY2" fmla="*/ 3812025 h 3812025"/>
                  <a:gd name="connsiteX3" fmla="*/ 1809274 w 3740653"/>
                  <a:gd name="connsiteY3" fmla="*/ 3265050 h 3812025"/>
                  <a:gd name="connsiteX4" fmla="*/ 0 w 3740653"/>
                  <a:gd name="connsiteY4" fmla="*/ 3718743 h 3812025"/>
                  <a:gd name="connsiteX5" fmla="*/ 101589 w 3740653"/>
                  <a:gd name="connsiteY5" fmla="*/ 0 h 3812025"/>
                  <a:gd name="connsiteX0" fmla="*/ 364008 w 3740653"/>
                  <a:gd name="connsiteY0" fmla="*/ 0 h 4445075"/>
                  <a:gd name="connsiteX1" fmla="*/ 3517364 w 3740653"/>
                  <a:gd name="connsiteY1" fmla="*/ 633050 h 4445075"/>
                  <a:gd name="connsiteX2" fmla="*/ 3740653 w 3740653"/>
                  <a:gd name="connsiteY2" fmla="*/ 4445075 h 4445075"/>
                  <a:gd name="connsiteX3" fmla="*/ 1809274 w 3740653"/>
                  <a:gd name="connsiteY3" fmla="*/ 3898100 h 4445075"/>
                  <a:gd name="connsiteX4" fmla="*/ 0 w 3740653"/>
                  <a:gd name="connsiteY4" fmla="*/ 4351793 h 4445075"/>
                  <a:gd name="connsiteX5" fmla="*/ 364008 w 3740653"/>
                  <a:gd name="connsiteY5" fmla="*/ 0 h 4445075"/>
                  <a:gd name="connsiteX0" fmla="*/ 364008 w 3740653"/>
                  <a:gd name="connsiteY0" fmla="*/ 56522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364008 w 3740653"/>
                  <a:gd name="connsiteY5" fmla="*/ 56522 h 4501597"/>
                  <a:gd name="connsiteX0" fmla="*/ 177775 w 3740653"/>
                  <a:gd name="connsiteY0" fmla="*/ 22609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177775 w 3740653"/>
                  <a:gd name="connsiteY5" fmla="*/ 22609 h 4501597"/>
                  <a:gd name="connsiteX0" fmla="*/ 313217 w 3740653"/>
                  <a:gd name="connsiteY0" fmla="*/ 45218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313217 w 3740653"/>
                  <a:gd name="connsiteY5" fmla="*/ 45218 h 4501597"/>
                  <a:gd name="connsiteX0" fmla="*/ 262427 w 3740653"/>
                  <a:gd name="connsiteY0" fmla="*/ 56522 h 4501597"/>
                  <a:gd name="connsiteX1" fmla="*/ 3348061 w 3740653"/>
                  <a:gd name="connsiteY1" fmla="*/ 0 h 4501597"/>
                  <a:gd name="connsiteX2" fmla="*/ 3740653 w 3740653"/>
                  <a:gd name="connsiteY2" fmla="*/ 4501597 h 4501597"/>
                  <a:gd name="connsiteX3" fmla="*/ 1809274 w 3740653"/>
                  <a:gd name="connsiteY3" fmla="*/ 3954622 h 4501597"/>
                  <a:gd name="connsiteX4" fmla="*/ 0 w 3740653"/>
                  <a:gd name="connsiteY4" fmla="*/ 4408315 h 4501597"/>
                  <a:gd name="connsiteX5" fmla="*/ 262427 w 3740653"/>
                  <a:gd name="connsiteY5" fmla="*/ 56522 h 4501597"/>
                  <a:gd name="connsiteX0" fmla="*/ 262427 w 3740653"/>
                  <a:gd name="connsiteY0" fmla="*/ 0 h 4580728"/>
                  <a:gd name="connsiteX1" fmla="*/ 3348061 w 3740653"/>
                  <a:gd name="connsiteY1" fmla="*/ 79131 h 4580728"/>
                  <a:gd name="connsiteX2" fmla="*/ 3740653 w 3740653"/>
                  <a:gd name="connsiteY2" fmla="*/ 4580728 h 4580728"/>
                  <a:gd name="connsiteX3" fmla="*/ 1809274 w 3740653"/>
                  <a:gd name="connsiteY3" fmla="*/ 4033753 h 4580728"/>
                  <a:gd name="connsiteX4" fmla="*/ 0 w 3740653"/>
                  <a:gd name="connsiteY4" fmla="*/ 4487446 h 4580728"/>
                  <a:gd name="connsiteX5" fmla="*/ 262427 w 3740653"/>
                  <a:gd name="connsiteY5" fmla="*/ 0 h 4580728"/>
                  <a:gd name="connsiteX0" fmla="*/ 262427 w 3740653"/>
                  <a:gd name="connsiteY0" fmla="*/ 158263 h 4738991"/>
                  <a:gd name="connsiteX1" fmla="*/ 3407317 w 3740653"/>
                  <a:gd name="connsiteY1" fmla="*/ 0 h 4738991"/>
                  <a:gd name="connsiteX2" fmla="*/ 3740653 w 3740653"/>
                  <a:gd name="connsiteY2" fmla="*/ 4738991 h 4738991"/>
                  <a:gd name="connsiteX3" fmla="*/ 1809274 w 3740653"/>
                  <a:gd name="connsiteY3" fmla="*/ 4192016 h 4738991"/>
                  <a:gd name="connsiteX4" fmla="*/ 0 w 3740653"/>
                  <a:gd name="connsiteY4" fmla="*/ 4645709 h 4738991"/>
                  <a:gd name="connsiteX5" fmla="*/ 262427 w 3740653"/>
                  <a:gd name="connsiteY5" fmla="*/ 158263 h 4738991"/>
                  <a:gd name="connsiteX0" fmla="*/ 262427 w 3740653"/>
                  <a:gd name="connsiteY0" fmla="*/ 56523 h 4637251"/>
                  <a:gd name="connsiteX1" fmla="*/ 3458108 w 3740653"/>
                  <a:gd name="connsiteY1" fmla="*/ 0 h 4637251"/>
                  <a:gd name="connsiteX2" fmla="*/ 3740653 w 3740653"/>
                  <a:gd name="connsiteY2" fmla="*/ 4637251 h 4637251"/>
                  <a:gd name="connsiteX3" fmla="*/ 1809274 w 3740653"/>
                  <a:gd name="connsiteY3" fmla="*/ 4090276 h 4637251"/>
                  <a:gd name="connsiteX4" fmla="*/ 0 w 3740653"/>
                  <a:gd name="connsiteY4" fmla="*/ 4543969 h 4637251"/>
                  <a:gd name="connsiteX5" fmla="*/ 262427 w 3740653"/>
                  <a:gd name="connsiteY5" fmla="*/ 56523 h 4637251"/>
                  <a:gd name="connsiteX0" fmla="*/ 203171 w 3740653"/>
                  <a:gd name="connsiteY0" fmla="*/ 22610 h 4637251"/>
                  <a:gd name="connsiteX1" fmla="*/ 3458108 w 3740653"/>
                  <a:gd name="connsiteY1" fmla="*/ 0 h 4637251"/>
                  <a:gd name="connsiteX2" fmla="*/ 3740653 w 3740653"/>
                  <a:gd name="connsiteY2" fmla="*/ 4637251 h 4637251"/>
                  <a:gd name="connsiteX3" fmla="*/ 1809274 w 3740653"/>
                  <a:gd name="connsiteY3" fmla="*/ 4090276 h 4637251"/>
                  <a:gd name="connsiteX4" fmla="*/ 0 w 3740653"/>
                  <a:gd name="connsiteY4" fmla="*/ 4543969 h 4637251"/>
                  <a:gd name="connsiteX5" fmla="*/ 203171 w 3740653"/>
                  <a:gd name="connsiteY5" fmla="*/ 22610 h 4637251"/>
                  <a:gd name="connsiteX0" fmla="*/ 126985 w 3740653"/>
                  <a:gd name="connsiteY0" fmla="*/ 0 h 4750295"/>
                  <a:gd name="connsiteX1" fmla="*/ 3458108 w 3740653"/>
                  <a:gd name="connsiteY1" fmla="*/ 113044 h 4750295"/>
                  <a:gd name="connsiteX2" fmla="*/ 3740653 w 3740653"/>
                  <a:gd name="connsiteY2" fmla="*/ 4750295 h 4750295"/>
                  <a:gd name="connsiteX3" fmla="*/ 1809274 w 3740653"/>
                  <a:gd name="connsiteY3" fmla="*/ 4203320 h 4750295"/>
                  <a:gd name="connsiteX4" fmla="*/ 0 w 3740653"/>
                  <a:gd name="connsiteY4" fmla="*/ 4657013 h 4750295"/>
                  <a:gd name="connsiteX5" fmla="*/ 126985 w 3740653"/>
                  <a:gd name="connsiteY5" fmla="*/ 0 h 4750295"/>
                  <a:gd name="connsiteX0" fmla="*/ 169311 w 3740653"/>
                  <a:gd name="connsiteY0" fmla="*/ 0 h 4705077"/>
                  <a:gd name="connsiteX1" fmla="*/ 3458108 w 3740653"/>
                  <a:gd name="connsiteY1" fmla="*/ 67826 h 4705077"/>
                  <a:gd name="connsiteX2" fmla="*/ 3740653 w 3740653"/>
                  <a:gd name="connsiteY2" fmla="*/ 4705077 h 4705077"/>
                  <a:gd name="connsiteX3" fmla="*/ 1809274 w 3740653"/>
                  <a:gd name="connsiteY3" fmla="*/ 4158102 h 4705077"/>
                  <a:gd name="connsiteX4" fmla="*/ 0 w 3740653"/>
                  <a:gd name="connsiteY4" fmla="*/ 4611795 h 4705077"/>
                  <a:gd name="connsiteX5" fmla="*/ 169311 w 3740653"/>
                  <a:gd name="connsiteY5" fmla="*/ 0 h 4705077"/>
                  <a:gd name="connsiteX0" fmla="*/ 169311 w 3740653"/>
                  <a:gd name="connsiteY0" fmla="*/ 0 h 4705077"/>
                  <a:gd name="connsiteX1" fmla="*/ 3458108 w 3740653"/>
                  <a:gd name="connsiteY1" fmla="*/ 67826 h 4705077"/>
                  <a:gd name="connsiteX2" fmla="*/ 3740653 w 3740653"/>
                  <a:gd name="connsiteY2" fmla="*/ 4705077 h 4705077"/>
                  <a:gd name="connsiteX3" fmla="*/ 1838638 w 3740653"/>
                  <a:gd name="connsiteY3" fmla="*/ 4396355 h 4705077"/>
                  <a:gd name="connsiteX4" fmla="*/ 0 w 3740653"/>
                  <a:gd name="connsiteY4" fmla="*/ 4611795 h 4705077"/>
                  <a:gd name="connsiteX5" fmla="*/ 169311 w 3740653"/>
                  <a:gd name="connsiteY5" fmla="*/ 0 h 470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40653" h="4705077">
                    <a:moveTo>
                      <a:pt x="169311" y="0"/>
                    </a:moveTo>
                    <a:lnTo>
                      <a:pt x="3458108" y="67826"/>
                    </a:lnTo>
                    <a:lnTo>
                      <a:pt x="3740653" y="4705077"/>
                    </a:lnTo>
                    <a:lnTo>
                      <a:pt x="1838638" y="4396355"/>
                    </a:lnTo>
                    <a:lnTo>
                      <a:pt x="0" y="4611795"/>
                    </a:lnTo>
                    <a:lnTo>
                      <a:pt x="169311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softEdge rad="4953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40" name="Skupina 39"/>
              <p:cNvGrpSpPr/>
              <p:nvPr/>
            </p:nvGrpSpPr>
            <p:grpSpPr>
              <a:xfrm>
                <a:off x="4847373" y="113113"/>
                <a:ext cx="3950829" cy="4687400"/>
                <a:chOff x="4847373" y="113113"/>
                <a:chExt cx="3950829" cy="4687400"/>
              </a:xfrm>
            </p:grpSpPr>
            <p:sp>
              <p:nvSpPr>
                <p:cNvPr id="73" name="Obdélník 72"/>
                <p:cNvSpPr/>
                <p:nvPr/>
              </p:nvSpPr>
              <p:spPr>
                <a:xfrm rot="17964">
                  <a:off x="4847373" y="113113"/>
                  <a:ext cx="3644469" cy="4687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7" name="TextovéPole 76"/>
                <p:cNvSpPr txBox="1"/>
                <p:nvPr/>
              </p:nvSpPr>
              <p:spPr>
                <a:xfrm>
                  <a:off x="5014191" y="4279734"/>
                  <a:ext cx="341917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>
                      <a:latin typeface="Segoe Print" panose="02000600000000000000" pitchFamily="2" charset="0"/>
                    </a:rPr>
                    <a:t>Westminsterské</a:t>
                  </a:r>
                  <a:r>
                    <a:rPr lang="cs-CZ" sz="2000" dirty="0">
                      <a:latin typeface="Segoe Print" panose="02000600000000000000" pitchFamily="2" charset="0"/>
                    </a:rPr>
                    <a:t> opatství</a:t>
                  </a:r>
                </a:p>
              </p:txBody>
            </p:sp>
            <p:sp>
              <p:nvSpPr>
                <p:cNvPr id="71" name="TextovéPole 70"/>
                <p:cNvSpPr txBox="1"/>
                <p:nvPr/>
              </p:nvSpPr>
              <p:spPr>
                <a:xfrm rot="21476149">
                  <a:off x="8233796" y="2575392"/>
                  <a:ext cx="564406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000" dirty="0">
                      <a:solidFill>
                        <a:schemeClr val="bg1"/>
                      </a:solidFill>
                    </a:rPr>
                    <a:t>Obr. 7</a:t>
                  </a:r>
                </a:p>
              </p:txBody>
            </p:sp>
            <p:pic>
              <p:nvPicPr>
                <p:cNvPr id="3080" name="Picture 8" descr="File:Westminster Abbey West Door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1887" y="387039"/>
                  <a:ext cx="3204408" cy="37531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6" name="Ovál 75"/>
                <p:cNvSpPr/>
                <p:nvPr/>
              </p:nvSpPr>
              <p:spPr>
                <a:xfrm rot="20118047">
                  <a:off x="8080104" y="307546"/>
                  <a:ext cx="237651" cy="2940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3175">
                  <a:noFill/>
                </a:ln>
                <a:effectLst>
                  <a:outerShdw blurRad="63500" dir="8580000" sx="112000" sy="112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5" name="Ovál 74"/>
                <p:cNvSpPr/>
                <p:nvPr/>
              </p:nvSpPr>
              <p:spPr>
                <a:xfrm rot="20413071">
                  <a:off x="5112248" y="299003"/>
                  <a:ext cx="318532" cy="2940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3175">
                  <a:noFill/>
                </a:ln>
                <a:effectLst>
                  <a:outerShdw blurRad="63500" dir="8580000" sx="112000" sy="112000" algn="tl" rotWithShape="0">
                    <a:prstClr val="black">
                      <a:alpha val="2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81" name="TextovéPole 80"/>
            <p:cNvSpPr txBox="1"/>
            <p:nvPr/>
          </p:nvSpPr>
          <p:spPr>
            <a:xfrm rot="296932">
              <a:off x="7976117" y="5602502"/>
              <a:ext cx="56440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</a:rPr>
                <a:t>Obr.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0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9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ac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2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ckground black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 bwMode="auto">
          <a:xfrm>
            <a:off x="-1" y="0"/>
            <a:ext cx="9167649" cy="6858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566362" y="-41015"/>
            <a:ext cx="8058526" cy="1452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Co je třeba umět?</a:t>
            </a:r>
          </a:p>
          <a:p>
            <a:pPr marL="0" indent="0">
              <a:buNone/>
            </a:pPr>
            <a:endParaRPr lang="cs-CZ" sz="9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cs-CZ" sz="9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Zástupný symbol pro obsah 2"/>
          <p:cNvSpPr txBox="1">
            <a:spLocks/>
          </p:cNvSpPr>
          <p:nvPr/>
        </p:nvSpPr>
        <p:spPr>
          <a:xfrm>
            <a:off x="632350" y="1149058"/>
            <a:ext cx="8058526" cy="4713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None/>
            </a:pPr>
            <a:r>
              <a:rPr lang="cs-CZ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 panose="02000000000000000000" pitchFamily="2" charset="0"/>
              </a:rPr>
              <a:t>Najít a stahovat obrázky z internetu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 panose="02000000000000000000" pitchFamily="2" charset="0"/>
              </a:rPr>
              <a:t>Měnit velikost obrázků, otáčet je a ořezávat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 panose="02000000000000000000" pitchFamily="2" charset="0"/>
              </a:rPr>
              <a:t>Kreslit základní tvary, seskupovat obrázky a vrstvit je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 panose="02000000000000000000" pitchFamily="2" charset="0"/>
              </a:rPr>
              <a:t>Pracovat s výplní a obrysem, přidávat stínování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 panose="02000000000000000000" pitchFamily="2" charset="0"/>
              </a:rPr>
              <a:t>Vkládat textové pole a editovat je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 panose="02000000000000000000" pitchFamily="2" charset="0"/>
              </a:rPr>
              <a:t>Přidávat a nastavovat jednoduché animace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 panose="02000000000000000000" pitchFamily="2" charset="0"/>
              </a:rPr>
              <a:t>Používat zajímavá písma včetně jejich instalace do PC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 panose="02000000000000000000" pitchFamily="2" charset="0"/>
              </a:rPr>
              <a:t>Pracovat s odkazy (uvnitř prezentace i na web, soubor)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Roboto" panose="02000000000000000000" pitchFamily="2" charset="0"/>
              </a:rPr>
              <a:t>Používat užitečné klávesové zkratky pro zrychlení práce s PowerPointem včetně ovládání prezentace</a:t>
            </a:r>
          </a:p>
          <a:p>
            <a:pPr marL="0" indent="0">
              <a:lnSpc>
                <a:spcPct val="60000"/>
              </a:lnSpc>
              <a:buNone/>
            </a:pPr>
            <a:endParaRPr lang="cs-CZ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kolacek CE" panose="02000506000000020004" pitchFamily="50" charset="-18"/>
              <a:ea typeface="Roboto" panose="02000000000000000000" pitchFamily="2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cs-CZ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kolacek CE" panose="02000506000000020004" pitchFamily="50" charset="-18"/>
              <a:ea typeface="Roboto" panose="02000000000000000000" pitchFamily="2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cs-CZ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kolacek CE" panose="02000506000000020004" pitchFamily="50" charset="-18"/>
              <a:ea typeface="Roboto" panose="02000000000000000000" pitchFamily="2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cs-CZ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kolacek CE" panose="02000506000000020004" pitchFamily="50" charset="-18"/>
              <a:ea typeface="Roboto" panose="02000000000000000000" pitchFamily="2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cs-CZ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kolacek CE" panose="02000506000000020004" pitchFamily="50" charset="-18"/>
              <a:ea typeface="Roboto" panose="02000000000000000000" pitchFamily="2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cs-CZ" sz="9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lnSpc>
                <a:spcPct val="60000"/>
              </a:lnSpc>
              <a:buNone/>
            </a:pPr>
            <a:endParaRPr lang="cs-CZ" sz="9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7631598" y="271265"/>
            <a:ext cx="993290" cy="813328"/>
            <a:chOff x="7367341" y="286810"/>
            <a:chExt cx="993290" cy="813328"/>
          </a:xfrm>
        </p:grpSpPr>
        <p:sp>
          <p:nvSpPr>
            <p:cNvPr id="2" name="Volný tvar 1"/>
            <p:cNvSpPr/>
            <p:nvPr/>
          </p:nvSpPr>
          <p:spPr>
            <a:xfrm>
              <a:off x="7367341" y="438150"/>
              <a:ext cx="914771" cy="485775"/>
            </a:xfrm>
            <a:custGeom>
              <a:avLst/>
              <a:gdLst>
                <a:gd name="connsiteX0" fmla="*/ 323850 w 1381125"/>
                <a:gd name="connsiteY0" fmla="*/ 114300 h 733425"/>
                <a:gd name="connsiteX1" fmla="*/ 285750 w 1381125"/>
                <a:gd name="connsiteY1" fmla="*/ 161925 h 733425"/>
                <a:gd name="connsiteX2" fmla="*/ 247650 w 1381125"/>
                <a:gd name="connsiteY2" fmla="*/ 200025 h 733425"/>
                <a:gd name="connsiteX3" fmla="*/ 171450 w 1381125"/>
                <a:gd name="connsiteY3" fmla="*/ 323850 h 733425"/>
                <a:gd name="connsiteX4" fmla="*/ 152400 w 1381125"/>
                <a:gd name="connsiteY4" fmla="*/ 352425 h 733425"/>
                <a:gd name="connsiteX5" fmla="*/ 104775 w 1381125"/>
                <a:gd name="connsiteY5" fmla="*/ 400050 h 733425"/>
                <a:gd name="connsiteX6" fmla="*/ 19050 w 1381125"/>
                <a:gd name="connsiteY6" fmla="*/ 533400 h 733425"/>
                <a:gd name="connsiteX7" fmla="*/ 0 w 1381125"/>
                <a:gd name="connsiteY7" fmla="*/ 600075 h 733425"/>
                <a:gd name="connsiteX8" fmla="*/ 28575 w 1381125"/>
                <a:gd name="connsiteY8" fmla="*/ 628650 h 733425"/>
                <a:gd name="connsiteX9" fmla="*/ 200025 w 1381125"/>
                <a:gd name="connsiteY9" fmla="*/ 666750 h 733425"/>
                <a:gd name="connsiteX10" fmla="*/ 266700 w 1381125"/>
                <a:gd name="connsiteY10" fmla="*/ 685800 h 733425"/>
                <a:gd name="connsiteX11" fmla="*/ 323850 w 1381125"/>
                <a:gd name="connsiteY11" fmla="*/ 695325 h 733425"/>
                <a:gd name="connsiteX12" fmla="*/ 352425 w 1381125"/>
                <a:gd name="connsiteY12" fmla="*/ 704850 h 733425"/>
                <a:gd name="connsiteX13" fmla="*/ 390525 w 1381125"/>
                <a:gd name="connsiteY13" fmla="*/ 714375 h 733425"/>
                <a:gd name="connsiteX14" fmla="*/ 419100 w 1381125"/>
                <a:gd name="connsiteY14" fmla="*/ 723900 h 733425"/>
                <a:gd name="connsiteX15" fmla="*/ 495300 w 1381125"/>
                <a:gd name="connsiteY15" fmla="*/ 733425 h 733425"/>
                <a:gd name="connsiteX16" fmla="*/ 533400 w 1381125"/>
                <a:gd name="connsiteY16" fmla="*/ 714375 h 733425"/>
                <a:gd name="connsiteX17" fmla="*/ 514350 w 1381125"/>
                <a:gd name="connsiteY17" fmla="*/ 676275 h 733425"/>
                <a:gd name="connsiteX18" fmla="*/ 504825 w 1381125"/>
                <a:gd name="connsiteY18" fmla="*/ 628650 h 733425"/>
                <a:gd name="connsiteX19" fmla="*/ 457200 w 1381125"/>
                <a:gd name="connsiteY19" fmla="*/ 495300 h 733425"/>
                <a:gd name="connsiteX20" fmla="*/ 447675 w 1381125"/>
                <a:gd name="connsiteY20" fmla="*/ 457200 h 733425"/>
                <a:gd name="connsiteX21" fmla="*/ 438150 w 1381125"/>
                <a:gd name="connsiteY21" fmla="*/ 428625 h 733425"/>
                <a:gd name="connsiteX22" fmla="*/ 409575 w 1381125"/>
                <a:gd name="connsiteY22" fmla="*/ 266700 h 733425"/>
                <a:gd name="connsiteX23" fmla="*/ 400050 w 1381125"/>
                <a:gd name="connsiteY23" fmla="*/ 200025 h 733425"/>
                <a:gd name="connsiteX24" fmla="*/ 381000 w 1381125"/>
                <a:gd name="connsiteY24" fmla="*/ 161925 h 733425"/>
                <a:gd name="connsiteX25" fmla="*/ 371475 w 1381125"/>
                <a:gd name="connsiteY25" fmla="*/ 133350 h 733425"/>
                <a:gd name="connsiteX26" fmla="*/ 428625 w 1381125"/>
                <a:gd name="connsiteY26" fmla="*/ 114300 h 733425"/>
                <a:gd name="connsiteX27" fmla="*/ 476250 w 1381125"/>
                <a:gd name="connsiteY27" fmla="*/ 104775 h 733425"/>
                <a:gd name="connsiteX28" fmla="*/ 876300 w 1381125"/>
                <a:gd name="connsiteY28" fmla="*/ 76200 h 733425"/>
                <a:gd name="connsiteX29" fmla="*/ 904875 w 1381125"/>
                <a:gd name="connsiteY29" fmla="*/ 66675 h 733425"/>
                <a:gd name="connsiteX30" fmla="*/ 962025 w 1381125"/>
                <a:gd name="connsiteY30" fmla="*/ 57150 h 733425"/>
                <a:gd name="connsiteX31" fmla="*/ 1000125 w 1381125"/>
                <a:gd name="connsiteY31" fmla="*/ 38100 h 733425"/>
                <a:gd name="connsiteX32" fmla="*/ 1057275 w 1381125"/>
                <a:gd name="connsiteY32" fmla="*/ 28575 h 733425"/>
                <a:gd name="connsiteX33" fmla="*/ 1085850 w 1381125"/>
                <a:gd name="connsiteY33" fmla="*/ 19050 h 733425"/>
                <a:gd name="connsiteX34" fmla="*/ 1162050 w 1381125"/>
                <a:gd name="connsiteY34" fmla="*/ 0 h 733425"/>
                <a:gd name="connsiteX35" fmla="*/ 1228725 w 1381125"/>
                <a:gd name="connsiteY35" fmla="*/ 28575 h 733425"/>
                <a:gd name="connsiteX36" fmla="*/ 1238250 w 1381125"/>
                <a:gd name="connsiteY36" fmla="*/ 57150 h 733425"/>
                <a:gd name="connsiteX37" fmla="*/ 1257300 w 1381125"/>
                <a:gd name="connsiteY37" fmla="*/ 95250 h 733425"/>
                <a:gd name="connsiteX38" fmla="*/ 1285875 w 1381125"/>
                <a:gd name="connsiteY38" fmla="*/ 266700 h 733425"/>
                <a:gd name="connsiteX39" fmla="*/ 1333500 w 1381125"/>
                <a:gd name="connsiteY39" fmla="*/ 428625 h 733425"/>
                <a:gd name="connsiteX40" fmla="*/ 1362075 w 1381125"/>
                <a:gd name="connsiteY40" fmla="*/ 514350 h 733425"/>
                <a:gd name="connsiteX41" fmla="*/ 1381125 w 1381125"/>
                <a:gd name="connsiteY41" fmla="*/ 542925 h 733425"/>
                <a:gd name="connsiteX42" fmla="*/ 1000125 w 1381125"/>
                <a:gd name="connsiteY42" fmla="*/ 581025 h 733425"/>
                <a:gd name="connsiteX43" fmla="*/ 971550 w 1381125"/>
                <a:gd name="connsiteY43" fmla="*/ 590550 h 733425"/>
                <a:gd name="connsiteX44" fmla="*/ 876300 w 1381125"/>
                <a:gd name="connsiteY44" fmla="*/ 609600 h 733425"/>
                <a:gd name="connsiteX45" fmla="*/ 742950 w 1381125"/>
                <a:gd name="connsiteY45" fmla="*/ 647700 h 733425"/>
                <a:gd name="connsiteX46" fmla="*/ 590550 w 1381125"/>
                <a:gd name="connsiteY46" fmla="*/ 685800 h 733425"/>
                <a:gd name="connsiteX47" fmla="*/ 533400 w 1381125"/>
                <a:gd name="connsiteY47" fmla="*/ 704850 h 733425"/>
                <a:gd name="connsiteX48" fmla="*/ 495300 w 1381125"/>
                <a:gd name="connsiteY48" fmla="*/ 714375 h 733425"/>
                <a:gd name="connsiteX49" fmla="*/ 466725 w 1381125"/>
                <a:gd name="connsiteY49" fmla="*/ 723900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381125" h="733425">
                  <a:moveTo>
                    <a:pt x="323850" y="114300"/>
                  </a:moveTo>
                  <a:cubicBezTo>
                    <a:pt x="311150" y="130175"/>
                    <a:pt x="299256" y="146730"/>
                    <a:pt x="285750" y="161925"/>
                  </a:cubicBezTo>
                  <a:cubicBezTo>
                    <a:pt x="273818" y="175349"/>
                    <a:pt x="258008" y="185352"/>
                    <a:pt x="247650" y="200025"/>
                  </a:cubicBezTo>
                  <a:cubicBezTo>
                    <a:pt x="219701" y="239619"/>
                    <a:pt x="198333" y="283525"/>
                    <a:pt x="171450" y="323850"/>
                  </a:cubicBezTo>
                  <a:cubicBezTo>
                    <a:pt x="165100" y="333375"/>
                    <a:pt x="159938" y="343810"/>
                    <a:pt x="152400" y="352425"/>
                  </a:cubicBezTo>
                  <a:cubicBezTo>
                    <a:pt x="137616" y="369321"/>
                    <a:pt x="118800" y="382519"/>
                    <a:pt x="104775" y="400050"/>
                  </a:cubicBezTo>
                  <a:cubicBezTo>
                    <a:pt x="72845" y="439962"/>
                    <a:pt x="39719" y="485172"/>
                    <a:pt x="19050" y="533400"/>
                  </a:cubicBezTo>
                  <a:cubicBezTo>
                    <a:pt x="10851" y="552531"/>
                    <a:pt x="4833" y="580741"/>
                    <a:pt x="0" y="600075"/>
                  </a:cubicBezTo>
                  <a:cubicBezTo>
                    <a:pt x="9525" y="609600"/>
                    <a:pt x="16068" y="623647"/>
                    <a:pt x="28575" y="628650"/>
                  </a:cubicBezTo>
                  <a:cubicBezTo>
                    <a:pt x="117552" y="664241"/>
                    <a:pt x="125803" y="649622"/>
                    <a:pt x="200025" y="666750"/>
                  </a:cubicBezTo>
                  <a:cubicBezTo>
                    <a:pt x="222547" y="671947"/>
                    <a:pt x="244178" y="680603"/>
                    <a:pt x="266700" y="685800"/>
                  </a:cubicBezTo>
                  <a:cubicBezTo>
                    <a:pt x="285518" y="690143"/>
                    <a:pt x="304997" y="691135"/>
                    <a:pt x="323850" y="695325"/>
                  </a:cubicBezTo>
                  <a:cubicBezTo>
                    <a:pt x="333651" y="697503"/>
                    <a:pt x="342771" y="702092"/>
                    <a:pt x="352425" y="704850"/>
                  </a:cubicBezTo>
                  <a:cubicBezTo>
                    <a:pt x="365012" y="708446"/>
                    <a:pt x="377938" y="710779"/>
                    <a:pt x="390525" y="714375"/>
                  </a:cubicBezTo>
                  <a:cubicBezTo>
                    <a:pt x="400179" y="717133"/>
                    <a:pt x="409222" y="722104"/>
                    <a:pt x="419100" y="723900"/>
                  </a:cubicBezTo>
                  <a:cubicBezTo>
                    <a:pt x="444285" y="728479"/>
                    <a:pt x="469900" y="730250"/>
                    <a:pt x="495300" y="733425"/>
                  </a:cubicBezTo>
                  <a:cubicBezTo>
                    <a:pt x="508000" y="727075"/>
                    <a:pt x="528910" y="727845"/>
                    <a:pt x="533400" y="714375"/>
                  </a:cubicBezTo>
                  <a:cubicBezTo>
                    <a:pt x="537890" y="700905"/>
                    <a:pt x="518840" y="689745"/>
                    <a:pt x="514350" y="676275"/>
                  </a:cubicBezTo>
                  <a:cubicBezTo>
                    <a:pt x="509230" y="660916"/>
                    <a:pt x="509273" y="644216"/>
                    <a:pt x="504825" y="628650"/>
                  </a:cubicBezTo>
                  <a:cubicBezTo>
                    <a:pt x="451558" y="442217"/>
                    <a:pt x="498383" y="618850"/>
                    <a:pt x="457200" y="495300"/>
                  </a:cubicBezTo>
                  <a:cubicBezTo>
                    <a:pt x="453060" y="482881"/>
                    <a:pt x="451271" y="469787"/>
                    <a:pt x="447675" y="457200"/>
                  </a:cubicBezTo>
                  <a:cubicBezTo>
                    <a:pt x="444917" y="447546"/>
                    <a:pt x="441325" y="438150"/>
                    <a:pt x="438150" y="428625"/>
                  </a:cubicBezTo>
                  <a:cubicBezTo>
                    <a:pt x="416280" y="188051"/>
                    <a:pt x="445743" y="423427"/>
                    <a:pt x="409575" y="266700"/>
                  </a:cubicBezTo>
                  <a:cubicBezTo>
                    <a:pt x="404527" y="244824"/>
                    <a:pt x="405957" y="221685"/>
                    <a:pt x="400050" y="200025"/>
                  </a:cubicBezTo>
                  <a:cubicBezTo>
                    <a:pt x="396314" y="186326"/>
                    <a:pt x="386593" y="174976"/>
                    <a:pt x="381000" y="161925"/>
                  </a:cubicBezTo>
                  <a:cubicBezTo>
                    <a:pt x="377045" y="152697"/>
                    <a:pt x="374650" y="142875"/>
                    <a:pt x="371475" y="133350"/>
                  </a:cubicBezTo>
                  <a:cubicBezTo>
                    <a:pt x="390525" y="127000"/>
                    <a:pt x="409252" y="119584"/>
                    <a:pt x="428625" y="114300"/>
                  </a:cubicBezTo>
                  <a:cubicBezTo>
                    <a:pt x="444244" y="110040"/>
                    <a:pt x="460119" y="106148"/>
                    <a:pt x="476250" y="104775"/>
                  </a:cubicBezTo>
                  <a:cubicBezTo>
                    <a:pt x="609458" y="93438"/>
                    <a:pt x="742950" y="85725"/>
                    <a:pt x="876300" y="76200"/>
                  </a:cubicBezTo>
                  <a:cubicBezTo>
                    <a:pt x="885825" y="73025"/>
                    <a:pt x="895074" y="68853"/>
                    <a:pt x="904875" y="66675"/>
                  </a:cubicBezTo>
                  <a:cubicBezTo>
                    <a:pt x="923728" y="62485"/>
                    <a:pt x="943527" y="62699"/>
                    <a:pt x="962025" y="57150"/>
                  </a:cubicBezTo>
                  <a:cubicBezTo>
                    <a:pt x="975625" y="53070"/>
                    <a:pt x="986525" y="42180"/>
                    <a:pt x="1000125" y="38100"/>
                  </a:cubicBezTo>
                  <a:cubicBezTo>
                    <a:pt x="1018623" y="32551"/>
                    <a:pt x="1038422" y="32765"/>
                    <a:pt x="1057275" y="28575"/>
                  </a:cubicBezTo>
                  <a:cubicBezTo>
                    <a:pt x="1067076" y="26397"/>
                    <a:pt x="1076110" y="21485"/>
                    <a:pt x="1085850" y="19050"/>
                  </a:cubicBezTo>
                  <a:lnTo>
                    <a:pt x="1162050" y="0"/>
                  </a:lnTo>
                  <a:cubicBezTo>
                    <a:pt x="1184275" y="9525"/>
                    <a:pt x="1209381" y="14067"/>
                    <a:pt x="1228725" y="28575"/>
                  </a:cubicBezTo>
                  <a:cubicBezTo>
                    <a:pt x="1236757" y="34599"/>
                    <a:pt x="1234295" y="47922"/>
                    <a:pt x="1238250" y="57150"/>
                  </a:cubicBezTo>
                  <a:cubicBezTo>
                    <a:pt x="1243843" y="70201"/>
                    <a:pt x="1250950" y="82550"/>
                    <a:pt x="1257300" y="95250"/>
                  </a:cubicBezTo>
                  <a:cubicBezTo>
                    <a:pt x="1264551" y="146007"/>
                    <a:pt x="1274342" y="220568"/>
                    <a:pt x="1285875" y="266700"/>
                  </a:cubicBezTo>
                  <a:cubicBezTo>
                    <a:pt x="1299520" y="321281"/>
                    <a:pt x="1319855" y="374044"/>
                    <a:pt x="1333500" y="428625"/>
                  </a:cubicBezTo>
                  <a:cubicBezTo>
                    <a:pt x="1342595" y="465005"/>
                    <a:pt x="1344141" y="478482"/>
                    <a:pt x="1362075" y="514350"/>
                  </a:cubicBezTo>
                  <a:cubicBezTo>
                    <a:pt x="1367195" y="524589"/>
                    <a:pt x="1374775" y="533400"/>
                    <a:pt x="1381125" y="542925"/>
                  </a:cubicBezTo>
                  <a:cubicBezTo>
                    <a:pt x="1268438" y="655612"/>
                    <a:pt x="1374863" y="562288"/>
                    <a:pt x="1000125" y="581025"/>
                  </a:cubicBezTo>
                  <a:cubicBezTo>
                    <a:pt x="990097" y="581526"/>
                    <a:pt x="981204" y="587792"/>
                    <a:pt x="971550" y="590550"/>
                  </a:cubicBezTo>
                  <a:cubicBezTo>
                    <a:pt x="860738" y="622211"/>
                    <a:pt x="1025993" y="572177"/>
                    <a:pt x="876300" y="609600"/>
                  </a:cubicBezTo>
                  <a:cubicBezTo>
                    <a:pt x="831452" y="620812"/>
                    <a:pt x="788550" y="640100"/>
                    <a:pt x="742950" y="647700"/>
                  </a:cubicBezTo>
                  <a:cubicBezTo>
                    <a:pt x="658784" y="661728"/>
                    <a:pt x="694548" y="653300"/>
                    <a:pt x="590550" y="685800"/>
                  </a:cubicBezTo>
                  <a:cubicBezTo>
                    <a:pt x="571384" y="691790"/>
                    <a:pt x="552881" y="699980"/>
                    <a:pt x="533400" y="704850"/>
                  </a:cubicBezTo>
                  <a:cubicBezTo>
                    <a:pt x="520700" y="708025"/>
                    <a:pt x="507887" y="710779"/>
                    <a:pt x="495300" y="714375"/>
                  </a:cubicBezTo>
                  <a:cubicBezTo>
                    <a:pt x="485646" y="717133"/>
                    <a:pt x="466725" y="723900"/>
                    <a:pt x="466725" y="72390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Volný tvar 4"/>
            <p:cNvSpPr/>
            <p:nvPr/>
          </p:nvSpPr>
          <p:spPr>
            <a:xfrm>
              <a:off x="7636651" y="904875"/>
              <a:ext cx="76219" cy="195263"/>
            </a:xfrm>
            <a:custGeom>
              <a:avLst/>
              <a:gdLst>
                <a:gd name="connsiteX0" fmla="*/ 76219 w 76219"/>
                <a:gd name="connsiteY0" fmla="*/ 0 h 195263"/>
                <a:gd name="connsiteX1" fmla="*/ 66694 w 76219"/>
                <a:gd name="connsiteY1" fmla="*/ 11906 h 195263"/>
                <a:gd name="connsiteX2" fmla="*/ 14306 w 76219"/>
                <a:gd name="connsiteY2" fmla="*/ 142875 h 195263"/>
                <a:gd name="connsiteX3" fmla="*/ 9544 w 76219"/>
                <a:gd name="connsiteY3" fmla="*/ 161925 h 195263"/>
                <a:gd name="connsiteX4" fmla="*/ 7162 w 76219"/>
                <a:gd name="connsiteY4" fmla="*/ 169069 h 195263"/>
                <a:gd name="connsiteX5" fmla="*/ 4781 w 76219"/>
                <a:gd name="connsiteY5" fmla="*/ 178594 h 195263"/>
                <a:gd name="connsiteX6" fmla="*/ 19 w 76219"/>
                <a:gd name="connsiteY6" fmla="*/ 195263 h 19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9" h="195263">
                  <a:moveTo>
                    <a:pt x="76219" y="0"/>
                  </a:moveTo>
                  <a:cubicBezTo>
                    <a:pt x="73044" y="3969"/>
                    <a:pt x="69149" y="7456"/>
                    <a:pt x="66694" y="11906"/>
                  </a:cubicBezTo>
                  <a:cubicBezTo>
                    <a:pt x="40286" y="59769"/>
                    <a:pt x="27990" y="88132"/>
                    <a:pt x="14306" y="142875"/>
                  </a:cubicBezTo>
                  <a:cubicBezTo>
                    <a:pt x="12719" y="149225"/>
                    <a:pt x="11266" y="155610"/>
                    <a:pt x="9544" y="161925"/>
                  </a:cubicBezTo>
                  <a:cubicBezTo>
                    <a:pt x="8884" y="164347"/>
                    <a:pt x="7852" y="166655"/>
                    <a:pt x="7162" y="169069"/>
                  </a:cubicBezTo>
                  <a:cubicBezTo>
                    <a:pt x="6263" y="172216"/>
                    <a:pt x="5816" y="175489"/>
                    <a:pt x="4781" y="178594"/>
                  </a:cubicBezTo>
                  <a:cubicBezTo>
                    <a:pt x="-571" y="194650"/>
                    <a:pt x="19" y="185232"/>
                    <a:pt x="19" y="195263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olný tvar 35"/>
            <p:cNvSpPr/>
            <p:nvPr/>
          </p:nvSpPr>
          <p:spPr>
            <a:xfrm>
              <a:off x="8177195" y="842962"/>
              <a:ext cx="76219" cy="195263"/>
            </a:xfrm>
            <a:custGeom>
              <a:avLst/>
              <a:gdLst>
                <a:gd name="connsiteX0" fmla="*/ 76219 w 76219"/>
                <a:gd name="connsiteY0" fmla="*/ 0 h 195263"/>
                <a:gd name="connsiteX1" fmla="*/ 66694 w 76219"/>
                <a:gd name="connsiteY1" fmla="*/ 11906 h 195263"/>
                <a:gd name="connsiteX2" fmla="*/ 14306 w 76219"/>
                <a:gd name="connsiteY2" fmla="*/ 142875 h 195263"/>
                <a:gd name="connsiteX3" fmla="*/ 9544 w 76219"/>
                <a:gd name="connsiteY3" fmla="*/ 161925 h 195263"/>
                <a:gd name="connsiteX4" fmla="*/ 7162 w 76219"/>
                <a:gd name="connsiteY4" fmla="*/ 169069 h 195263"/>
                <a:gd name="connsiteX5" fmla="*/ 4781 w 76219"/>
                <a:gd name="connsiteY5" fmla="*/ 178594 h 195263"/>
                <a:gd name="connsiteX6" fmla="*/ 19 w 76219"/>
                <a:gd name="connsiteY6" fmla="*/ 195263 h 19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9" h="195263">
                  <a:moveTo>
                    <a:pt x="76219" y="0"/>
                  </a:moveTo>
                  <a:cubicBezTo>
                    <a:pt x="73044" y="3969"/>
                    <a:pt x="69149" y="7456"/>
                    <a:pt x="66694" y="11906"/>
                  </a:cubicBezTo>
                  <a:cubicBezTo>
                    <a:pt x="40286" y="59769"/>
                    <a:pt x="27990" y="88132"/>
                    <a:pt x="14306" y="142875"/>
                  </a:cubicBezTo>
                  <a:cubicBezTo>
                    <a:pt x="12719" y="149225"/>
                    <a:pt x="11266" y="155610"/>
                    <a:pt x="9544" y="161925"/>
                  </a:cubicBezTo>
                  <a:cubicBezTo>
                    <a:pt x="8884" y="164347"/>
                    <a:pt x="7852" y="166655"/>
                    <a:pt x="7162" y="169069"/>
                  </a:cubicBezTo>
                  <a:cubicBezTo>
                    <a:pt x="6263" y="172216"/>
                    <a:pt x="5816" y="175489"/>
                    <a:pt x="4781" y="178594"/>
                  </a:cubicBezTo>
                  <a:cubicBezTo>
                    <a:pt x="-571" y="194650"/>
                    <a:pt x="19" y="185232"/>
                    <a:pt x="19" y="195263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olný tvar 38"/>
            <p:cNvSpPr/>
            <p:nvPr/>
          </p:nvSpPr>
          <p:spPr>
            <a:xfrm flipV="1">
              <a:off x="7712870" y="904875"/>
              <a:ext cx="76219" cy="195263"/>
            </a:xfrm>
            <a:custGeom>
              <a:avLst/>
              <a:gdLst>
                <a:gd name="connsiteX0" fmla="*/ 76219 w 76219"/>
                <a:gd name="connsiteY0" fmla="*/ 0 h 195263"/>
                <a:gd name="connsiteX1" fmla="*/ 66694 w 76219"/>
                <a:gd name="connsiteY1" fmla="*/ 11906 h 195263"/>
                <a:gd name="connsiteX2" fmla="*/ 14306 w 76219"/>
                <a:gd name="connsiteY2" fmla="*/ 142875 h 195263"/>
                <a:gd name="connsiteX3" fmla="*/ 9544 w 76219"/>
                <a:gd name="connsiteY3" fmla="*/ 161925 h 195263"/>
                <a:gd name="connsiteX4" fmla="*/ 7162 w 76219"/>
                <a:gd name="connsiteY4" fmla="*/ 169069 h 195263"/>
                <a:gd name="connsiteX5" fmla="*/ 4781 w 76219"/>
                <a:gd name="connsiteY5" fmla="*/ 178594 h 195263"/>
                <a:gd name="connsiteX6" fmla="*/ 19 w 76219"/>
                <a:gd name="connsiteY6" fmla="*/ 195263 h 19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9" h="195263">
                  <a:moveTo>
                    <a:pt x="76219" y="0"/>
                  </a:moveTo>
                  <a:cubicBezTo>
                    <a:pt x="73044" y="3969"/>
                    <a:pt x="69149" y="7456"/>
                    <a:pt x="66694" y="11906"/>
                  </a:cubicBezTo>
                  <a:cubicBezTo>
                    <a:pt x="40286" y="59769"/>
                    <a:pt x="27990" y="88132"/>
                    <a:pt x="14306" y="142875"/>
                  </a:cubicBezTo>
                  <a:cubicBezTo>
                    <a:pt x="12719" y="149225"/>
                    <a:pt x="11266" y="155610"/>
                    <a:pt x="9544" y="161925"/>
                  </a:cubicBezTo>
                  <a:cubicBezTo>
                    <a:pt x="8884" y="164347"/>
                    <a:pt x="7852" y="166655"/>
                    <a:pt x="7162" y="169069"/>
                  </a:cubicBezTo>
                  <a:cubicBezTo>
                    <a:pt x="6263" y="172216"/>
                    <a:pt x="5816" y="175489"/>
                    <a:pt x="4781" y="178594"/>
                  </a:cubicBezTo>
                  <a:cubicBezTo>
                    <a:pt x="-571" y="194650"/>
                    <a:pt x="19" y="185232"/>
                    <a:pt x="19" y="195263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olný tvar 41"/>
            <p:cNvSpPr/>
            <p:nvPr/>
          </p:nvSpPr>
          <p:spPr>
            <a:xfrm flipV="1">
              <a:off x="8253414" y="826293"/>
              <a:ext cx="76219" cy="195263"/>
            </a:xfrm>
            <a:custGeom>
              <a:avLst/>
              <a:gdLst>
                <a:gd name="connsiteX0" fmla="*/ 76219 w 76219"/>
                <a:gd name="connsiteY0" fmla="*/ 0 h 195263"/>
                <a:gd name="connsiteX1" fmla="*/ 66694 w 76219"/>
                <a:gd name="connsiteY1" fmla="*/ 11906 h 195263"/>
                <a:gd name="connsiteX2" fmla="*/ 14306 w 76219"/>
                <a:gd name="connsiteY2" fmla="*/ 142875 h 195263"/>
                <a:gd name="connsiteX3" fmla="*/ 9544 w 76219"/>
                <a:gd name="connsiteY3" fmla="*/ 161925 h 195263"/>
                <a:gd name="connsiteX4" fmla="*/ 7162 w 76219"/>
                <a:gd name="connsiteY4" fmla="*/ 169069 h 195263"/>
                <a:gd name="connsiteX5" fmla="*/ 4781 w 76219"/>
                <a:gd name="connsiteY5" fmla="*/ 178594 h 195263"/>
                <a:gd name="connsiteX6" fmla="*/ 19 w 76219"/>
                <a:gd name="connsiteY6" fmla="*/ 195263 h 19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9" h="195263">
                  <a:moveTo>
                    <a:pt x="76219" y="0"/>
                  </a:moveTo>
                  <a:cubicBezTo>
                    <a:pt x="73044" y="3969"/>
                    <a:pt x="69149" y="7456"/>
                    <a:pt x="66694" y="11906"/>
                  </a:cubicBezTo>
                  <a:cubicBezTo>
                    <a:pt x="40286" y="59769"/>
                    <a:pt x="27990" y="88132"/>
                    <a:pt x="14306" y="142875"/>
                  </a:cubicBezTo>
                  <a:cubicBezTo>
                    <a:pt x="12719" y="149225"/>
                    <a:pt x="11266" y="155610"/>
                    <a:pt x="9544" y="161925"/>
                  </a:cubicBezTo>
                  <a:cubicBezTo>
                    <a:pt x="8884" y="164347"/>
                    <a:pt x="7852" y="166655"/>
                    <a:pt x="7162" y="169069"/>
                  </a:cubicBezTo>
                  <a:cubicBezTo>
                    <a:pt x="6263" y="172216"/>
                    <a:pt x="5816" y="175489"/>
                    <a:pt x="4781" y="178594"/>
                  </a:cubicBezTo>
                  <a:cubicBezTo>
                    <a:pt x="-571" y="194650"/>
                    <a:pt x="19" y="185232"/>
                    <a:pt x="19" y="195263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/>
            <p:cNvSpPr/>
            <p:nvPr/>
          </p:nvSpPr>
          <p:spPr>
            <a:xfrm>
              <a:off x="7535477" y="655069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8174894" y="286810"/>
              <a:ext cx="185737" cy="166688"/>
            </a:xfrm>
            <a:custGeom>
              <a:avLst/>
              <a:gdLst>
                <a:gd name="connsiteX0" fmla="*/ 0 w 185737"/>
                <a:gd name="connsiteY0" fmla="*/ 166688 h 166688"/>
                <a:gd name="connsiteX1" fmla="*/ 11906 w 185737"/>
                <a:gd name="connsiteY1" fmla="*/ 164307 h 166688"/>
                <a:gd name="connsiteX2" fmla="*/ 35719 w 185737"/>
                <a:gd name="connsiteY2" fmla="*/ 161925 h 166688"/>
                <a:gd name="connsiteX3" fmla="*/ 54769 w 185737"/>
                <a:gd name="connsiteY3" fmla="*/ 157163 h 166688"/>
                <a:gd name="connsiteX4" fmla="*/ 59531 w 185737"/>
                <a:gd name="connsiteY4" fmla="*/ 145257 h 166688"/>
                <a:gd name="connsiteX5" fmla="*/ 61912 w 185737"/>
                <a:gd name="connsiteY5" fmla="*/ 135732 h 166688"/>
                <a:gd name="connsiteX6" fmla="*/ 66675 w 185737"/>
                <a:gd name="connsiteY6" fmla="*/ 128588 h 166688"/>
                <a:gd name="connsiteX7" fmla="*/ 69056 w 185737"/>
                <a:gd name="connsiteY7" fmla="*/ 100013 h 166688"/>
                <a:gd name="connsiteX8" fmla="*/ 66675 w 185737"/>
                <a:gd name="connsiteY8" fmla="*/ 38100 h 166688"/>
                <a:gd name="connsiteX9" fmla="*/ 52387 w 185737"/>
                <a:gd name="connsiteY9" fmla="*/ 28575 h 166688"/>
                <a:gd name="connsiteX10" fmla="*/ 30956 w 185737"/>
                <a:gd name="connsiteY10" fmla="*/ 19050 h 166688"/>
                <a:gd name="connsiteX11" fmla="*/ 19050 w 185737"/>
                <a:gd name="connsiteY11" fmla="*/ 16669 h 166688"/>
                <a:gd name="connsiteX12" fmla="*/ 11906 w 185737"/>
                <a:gd name="connsiteY12" fmla="*/ 26194 h 166688"/>
                <a:gd name="connsiteX13" fmla="*/ 28575 w 185737"/>
                <a:gd name="connsiteY13" fmla="*/ 64294 h 166688"/>
                <a:gd name="connsiteX14" fmla="*/ 64294 w 185737"/>
                <a:gd name="connsiteY14" fmla="*/ 90488 h 166688"/>
                <a:gd name="connsiteX15" fmla="*/ 73819 w 185737"/>
                <a:gd name="connsiteY15" fmla="*/ 97632 h 166688"/>
                <a:gd name="connsiteX16" fmla="*/ 90487 w 185737"/>
                <a:gd name="connsiteY16" fmla="*/ 100013 h 166688"/>
                <a:gd name="connsiteX17" fmla="*/ 123825 w 185737"/>
                <a:gd name="connsiteY17" fmla="*/ 97632 h 166688"/>
                <a:gd name="connsiteX18" fmla="*/ 161925 w 185737"/>
                <a:gd name="connsiteY18" fmla="*/ 71438 h 166688"/>
                <a:gd name="connsiteX19" fmla="*/ 169069 w 185737"/>
                <a:gd name="connsiteY19" fmla="*/ 52388 h 166688"/>
                <a:gd name="connsiteX20" fmla="*/ 176212 w 185737"/>
                <a:gd name="connsiteY20" fmla="*/ 42863 h 166688"/>
                <a:gd name="connsiteX21" fmla="*/ 183356 w 185737"/>
                <a:gd name="connsiteY21" fmla="*/ 7144 h 166688"/>
                <a:gd name="connsiteX22" fmla="*/ 185737 w 185737"/>
                <a:gd name="connsiteY22" fmla="*/ 0 h 1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737" h="166688">
                  <a:moveTo>
                    <a:pt x="0" y="166688"/>
                  </a:moveTo>
                  <a:cubicBezTo>
                    <a:pt x="3969" y="165894"/>
                    <a:pt x="7894" y="164842"/>
                    <a:pt x="11906" y="164307"/>
                  </a:cubicBezTo>
                  <a:cubicBezTo>
                    <a:pt x="19813" y="163253"/>
                    <a:pt x="27850" y="163236"/>
                    <a:pt x="35719" y="161925"/>
                  </a:cubicBezTo>
                  <a:cubicBezTo>
                    <a:pt x="42175" y="160849"/>
                    <a:pt x="48419" y="158750"/>
                    <a:pt x="54769" y="157163"/>
                  </a:cubicBezTo>
                  <a:cubicBezTo>
                    <a:pt x="56356" y="153194"/>
                    <a:pt x="58179" y="149312"/>
                    <a:pt x="59531" y="145257"/>
                  </a:cubicBezTo>
                  <a:cubicBezTo>
                    <a:pt x="60566" y="142152"/>
                    <a:pt x="60623" y="138740"/>
                    <a:pt x="61912" y="135732"/>
                  </a:cubicBezTo>
                  <a:cubicBezTo>
                    <a:pt x="63039" y="133101"/>
                    <a:pt x="65087" y="130969"/>
                    <a:pt x="66675" y="128588"/>
                  </a:cubicBezTo>
                  <a:cubicBezTo>
                    <a:pt x="67469" y="119063"/>
                    <a:pt x="68105" y="109524"/>
                    <a:pt x="69056" y="100013"/>
                  </a:cubicBezTo>
                  <a:cubicBezTo>
                    <a:pt x="71373" y="76838"/>
                    <a:pt x="76292" y="64546"/>
                    <a:pt x="66675" y="38100"/>
                  </a:cubicBezTo>
                  <a:cubicBezTo>
                    <a:pt x="64719" y="32721"/>
                    <a:pt x="57331" y="31459"/>
                    <a:pt x="52387" y="28575"/>
                  </a:cubicBezTo>
                  <a:cubicBezTo>
                    <a:pt x="46462" y="25119"/>
                    <a:pt x="38150" y="20849"/>
                    <a:pt x="30956" y="19050"/>
                  </a:cubicBezTo>
                  <a:cubicBezTo>
                    <a:pt x="27030" y="18068"/>
                    <a:pt x="23019" y="17463"/>
                    <a:pt x="19050" y="16669"/>
                  </a:cubicBezTo>
                  <a:cubicBezTo>
                    <a:pt x="16669" y="19844"/>
                    <a:pt x="12189" y="22235"/>
                    <a:pt x="11906" y="26194"/>
                  </a:cubicBezTo>
                  <a:cubicBezTo>
                    <a:pt x="10761" y="42221"/>
                    <a:pt x="16942" y="54406"/>
                    <a:pt x="28575" y="64294"/>
                  </a:cubicBezTo>
                  <a:cubicBezTo>
                    <a:pt x="39825" y="73856"/>
                    <a:pt x="52408" y="81730"/>
                    <a:pt x="64294" y="90488"/>
                  </a:cubicBezTo>
                  <a:cubicBezTo>
                    <a:pt x="67489" y="92842"/>
                    <a:pt x="69890" y="97071"/>
                    <a:pt x="73819" y="97632"/>
                  </a:cubicBezTo>
                  <a:lnTo>
                    <a:pt x="90487" y="100013"/>
                  </a:lnTo>
                  <a:cubicBezTo>
                    <a:pt x="101600" y="99219"/>
                    <a:pt x="113017" y="100334"/>
                    <a:pt x="123825" y="97632"/>
                  </a:cubicBezTo>
                  <a:cubicBezTo>
                    <a:pt x="143713" y="92660"/>
                    <a:pt x="148911" y="84451"/>
                    <a:pt x="161925" y="71438"/>
                  </a:cubicBezTo>
                  <a:cubicBezTo>
                    <a:pt x="164306" y="65088"/>
                    <a:pt x="166036" y="58454"/>
                    <a:pt x="169069" y="52388"/>
                  </a:cubicBezTo>
                  <a:cubicBezTo>
                    <a:pt x="170844" y="48838"/>
                    <a:pt x="175017" y="46647"/>
                    <a:pt x="176212" y="42863"/>
                  </a:cubicBezTo>
                  <a:cubicBezTo>
                    <a:pt x="179868" y="31284"/>
                    <a:pt x="179517" y="18663"/>
                    <a:pt x="183356" y="7144"/>
                  </a:cubicBezTo>
                  <a:lnTo>
                    <a:pt x="185737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7510463" y="788194"/>
              <a:ext cx="66791" cy="88106"/>
            </a:xfrm>
            <a:custGeom>
              <a:avLst/>
              <a:gdLst>
                <a:gd name="connsiteX0" fmla="*/ 0 w 66791"/>
                <a:gd name="connsiteY0" fmla="*/ 88106 h 88106"/>
                <a:gd name="connsiteX1" fmla="*/ 14287 w 66791"/>
                <a:gd name="connsiteY1" fmla="*/ 76200 h 88106"/>
                <a:gd name="connsiteX2" fmla="*/ 21431 w 66791"/>
                <a:gd name="connsiteY2" fmla="*/ 73819 h 88106"/>
                <a:gd name="connsiteX3" fmla="*/ 35718 w 66791"/>
                <a:gd name="connsiteY3" fmla="*/ 64294 h 88106"/>
                <a:gd name="connsiteX4" fmla="*/ 42862 w 66791"/>
                <a:gd name="connsiteY4" fmla="*/ 59531 h 88106"/>
                <a:gd name="connsiteX5" fmla="*/ 50006 w 66791"/>
                <a:gd name="connsiteY5" fmla="*/ 54769 h 88106"/>
                <a:gd name="connsiteX6" fmla="*/ 57150 w 66791"/>
                <a:gd name="connsiteY6" fmla="*/ 40481 h 88106"/>
                <a:gd name="connsiteX7" fmla="*/ 61912 w 66791"/>
                <a:gd name="connsiteY7" fmla="*/ 33337 h 88106"/>
                <a:gd name="connsiteX8" fmla="*/ 66675 w 66791"/>
                <a:gd name="connsiteY8" fmla="*/ 7144 h 88106"/>
                <a:gd name="connsiteX9" fmla="*/ 66675 w 66791"/>
                <a:gd name="connsiteY9" fmla="*/ 0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791" h="88106">
                  <a:moveTo>
                    <a:pt x="0" y="88106"/>
                  </a:moveTo>
                  <a:cubicBezTo>
                    <a:pt x="4762" y="84137"/>
                    <a:pt x="9129" y="79639"/>
                    <a:pt x="14287" y="76200"/>
                  </a:cubicBezTo>
                  <a:cubicBezTo>
                    <a:pt x="16376" y="74808"/>
                    <a:pt x="19237" y="75038"/>
                    <a:pt x="21431" y="73819"/>
                  </a:cubicBezTo>
                  <a:cubicBezTo>
                    <a:pt x="26434" y="71039"/>
                    <a:pt x="30956" y="67469"/>
                    <a:pt x="35718" y="64294"/>
                  </a:cubicBezTo>
                  <a:lnTo>
                    <a:pt x="42862" y="59531"/>
                  </a:lnTo>
                  <a:lnTo>
                    <a:pt x="50006" y="54769"/>
                  </a:lnTo>
                  <a:cubicBezTo>
                    <a:pt x="63653" y="34296"/>
                    <a:pt x="47291" y="60199"/>
                    <a:pt x="57150" y="40481"/>
                  </a:cubicBezTo>
                  <a:cubicBezTo>
                    <a:pt x="58430" y="37921"/>
                    <a:pt x="60325" y="35718"/>
                    <a:pt x="61912" y="33337"/>
                  </a:cubicBezTo>
                  <a:cubicBezTo>
                    <a:pt x="63323" y="26283"/>
                    <a:pt x="65914" y="13987"/>
                    <a:pt x="66675" y="7144"/>
                  </a:cubicBezTo>
                  <a:cubicBezTo>
                    <a:pt x="66938" y="4777"/>
                    <a:pt x="66675" y="2381"/>
                    <a:pt x="66675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98096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ckground black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 bwMode="auto">
          <a:xfrm>
            <a:off x="-23649" y="0"/>
            <a:ext cx="9167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542737" y="1467781"/>
            <a:ext cx="8058526" cy="1603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5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Nejdříve si řekneme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54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5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 základní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54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5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 „pravidla“ tvorby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54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5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 prezentací…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47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ckground black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 bwMode="auto">
          <a:xfrm>
            <a:off x="-1" y="0"/>
            <a:ext cx="9167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554560" y="2374322"/>
            <a:ext cx="8058526" cy="196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Mějte vše dobře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44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 promyšlené.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 </a:t>
            </a:r>
            <a:b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Musí to mít hlavu a patu...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5400" dirty="0">
              <a:ln w="0"/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86389" y="514350"/>
            <a:ext cx="10321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600" dirty="0">
                <a:ln w="0"/>
                <a:solidFill>
                  <a:schemeClr val="bg1"/>
                </a:solidFill>
                <a:latin typeface="Segoe Print" panose="02000600000000000000" pitchFamily="2" charset="0"/>
                <a:ea typeface="Roboto" panose="02000000000000000000" pitchFamily="2" charset="0"/>
              </a:rPr>
              <a:t>1.</a:t>
            </a:r>
            <a:endParaRPr lang="cs-CZ" sz="6600" dirty="0">
              <a:latin typeface="Segoe Print" panose="02000600000000000000" pitchFamily="2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99" y="4483678"/>
            <a:ext cx="1469447" cy="14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ckground black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 bwMode="auto">
          <a:xfrm>
            <a:off x="-11825" y="0"/>
            <a:ext cx="9167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648828" y="2227240"/>
            <a:ext cx="8058526" cy="1603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Používejte vhodné a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44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 zajímavé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44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 obrázky a grafiku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86390" y="514350"/>
            <a:ext cx="1126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600" dirty="0">
                <a:ln w="0"/>
                <a:solidFill>
                  <a:schemeClr val="bg1"/>
                </a:solidFill>
                <a:latin typeface="Segoe Print" panose="02000600000000000000" pitchFamily="2" charset="0"/>
                <a:ea typeface="Roboto" panose="02000000000000000000" pitchFamily="2" charset="0"/>
              </a:rPr>
              <a:t>2</a:t>
            </a:r>
            <a:r>
              <a:rPr lang="cs-CZ" sz="7200" dirty="0">
                <a:ln w="0"/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.</a:t>
            </a:r>
            <a:endParaRPr lang="cs-CZ" sz="7200" dirty="0"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73" y="4630760"/>
            <a:ext cx="1300593" cy="13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ckground black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 bwMode="auto">
          <a:xfrm>
            <a:off x="0" y="0"/>
            <a:ext cx="9167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554560" y="2136696"/>
            <a:ext cx="7392236" cy="2206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Používejte zajímavá písma, 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44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 na internetu je jich spousta.</a:t>
            </a:r>
            <a:r>
              <a:rPr lang="cs-CZ" sz="4400" dirty="0">
                <a:ln w="0"/>
                <a:solidFill>
                  <a:schemeClr val="bg1"/>
                </a:solidFill>
                <a:latin typeface="+mn-lt"/>
                <a:ea typeface="Roboto" panose="02000000000000000000" pitchFamily="2" charset="0"/>
              </a:rPr>
              <a:t>..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86390" y="514350"/>
            <a:ext cx="1058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600" dirty="0">
                <a:ln w="0"/>
                <a:solidFill>
                  <a:schemeClr val="bg1"/>
                </a:solidFill>
                <a:latin typeface="Segoe Print" panose="02000600000000000000" pitchFamily="2" charset="0"/>
                <a:ea typeface="Roboto" panose="02000000000000000000" pitchFamily="2" charset="0"/>
              </a:rPr>
              <a:t>3.</a:t>
            </a:r>
            <a:endParaRPr lang="cs-CZ" sz="6600" dirty="0">
              <a:latin typeface="Segoe Print" panose="02000600000000000000" pitchFamily="2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73" y="4569403"/>
            <a:ext cx="1300593" cy="13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7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ckground black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 bwMode="auto">
          <a:xfrm>
            <a:off x="0" y="0"/>
            <a:ext cx="9167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733307" y="1809946"/>
            <a:ext cx="8058526" cy="2533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Snažte se být struční. 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32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32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Prezentace neobsahuje dlouhé texty, ale pouze popisky nebo hesla</a:t>
            </a: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.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br>
              <a:rPr lang="cs-CZ" sz="4400" dirty="0">
                <a:ln w="0"/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</a:b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Je to přeci prezentace..</a:t>
            </a:r>
            <a:r>
              <a:rPr lang="cs-CZ" sz="4400" dirty="0">
                <a:ln w="0"/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86389" y="514350"/>
            <a:ext cx="10761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600" dirty="0">
                <a:ln w="0"/>
                <a:solidFill>
                  <a:schemeClr val="bg1"/>
                </a:solidFill>
                <a:latin typeface="Segoe Print" panose="02000600000000000000" pitchFamily="2" charset="0"/>
                <a:ea typeface="Roboto" panose="02000000000000000000" pitchFamily="2" charset="0"/>
              </a:rPr>
              <a:t>4.</a:t>
            </a:r>
            <a:endParaRPr lang="cs-CZ" sz="6600" dirty="0"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35" y="5000765"/>
            <a:ext cx="1199870" cy="11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ckground black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 bwMode="auto">
          <a:xfrm>
            <a:off x="0" y="0"/>
            <a:ext cx="9167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733306" y="2323131"/>
            <a:ext cx="8058526" cy="1603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Dejte prezentaci ten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44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 správný život.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44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Existují také animace...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86390" y="514350"/>
            <a:ext cx="122829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dirty="0">
                <a:ln w="0"/>
                <a:solidFill>
                  <a:schemeClr val="bg1"/>
                </a:solidFill>
                <a:latin typeface="Segoe Print" panose="02000600000000000000" pitchFamily="2" charset="0"/>
                <a:ea typeface="Roboto" panose="02000000000000000000" pitchFamily="2" charset="0"/>
              </a:rPr>
              <a:t>5</a:t>
            </a:r>
            <a:r>
              <a:rPr lang="cs-CZ" sz="11500" dirty="0">
                <a:ln w="0"/>
                <a:solidFill>
                  <a:schemeClr val="bg1"/>
                </a:solidFill>
                <a:latin typeface="Segoe Print" panose="02000600000000000000" pitchFamily="2" charset="0"/>
                <a:ea typeface="Roboto" panose="02000000000000000000" pitchFamily="2" charset="0"/>
              </a:rPr>
              <a:t>.</a:t>
            </a:r>
            <a:endParaRPr lang="cs-CZ" sz="11500" dirty="0"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73" y="4550353"/>
            <a:ext cx="1300593" cy="13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ckground blackboa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 bwMode="auto">
          <a:xfrm>
            <a:off x="0" y="0"/>
            <a:ext cx="9167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554560" y="2739957"/>
            <a:ext cx="8058526" cy="1603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Propojte prezentaci </a:t>
            </a: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endParaRPr lang="cs-CZ" sz="4400" dirty="0">
              <a:ln w="0"/>
              <a:solidFill>
                <a:schemeClr val="bg1"/>
              </a:solidFill>
              <a:ea typeface="Roboto" panose="02000000000000000000" pitchFamily="2" charset="0"/>
            </a:endParaRPr>
          </a:p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cs-CZ" sz="4400" dirty="0">
                <a:ln w="0"/>
                <a:solidFill>
                  <a:schemeClr val="bg1"/>
                </a:solidFill>
                <a:ea typeface="Roboto" panose="02000000000000000000" pitchFamily="2" charset="0"/>
              </a:rPr>
              <a:t>s dalšími zdroji informací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286390" y="514350"/>
            <a:ext cx="16902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600" dirty="0">
                <a:ln w="0"/>
                <a:solidFill>
                  <a:schemeClr val="bg1"/>
                </a:solidFill>
                <a:latin typeface="Segoe Print" panose="02000600000000000000" pitchFamily="2" charset="0"/>
                <a:ea typeface="Roboto" panose="02000000000000000000" pitchFamily="2" charset="0"/>
              </a:rPr>
              <a:t>6.</a:t>
            </a:r>
            <a:endParaRPr lang="cs-CZ" sz="6600" dirty="0">
              <a:latin typeface="Segoe Print" panose="02000600000000000000" pitchFamily="2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90" y="4706960"/>
            <a:ext cx="1114285" cy="11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307&quot;&gt;&lt;property id=&quot;20148&quot; value=&quot;5&quot;/&gt;&lt;property id=&quot;20300&quot; value=&quot;Slide 2 - &amp;quot;Velká &amp;#x0D;&amp;#x0A;Británie&amp;quot;&quot;/&gt;&lt;property id=&quot;20307&quot; value=&quot;279&quot;/&gt;&lt;/object&gt;&lt;object type=&quot;3&quot; unique_id=&quot;10316&quot;&gt;&lt;property id=&quot;20148&quot; value=&quot;5&quot;/&gt;&lt;property id=&quot;20300&quot; value=&quot;Slide 3&quot;/&gt;&lt;property id=&quot;20307&quot; value=&quot;278&quot;/&gt;&lt;/object&gt;&lt;object type=&quot;3&quot; unique_id=&quot;10317&quot;&gt;&lt;property id=&quot;20148&quot; value=&quot;5&quot;/&gt;&lt;property id=&quot;20300&quot; value=&quot;Slide 4&quot;/&gt;&lt;property id=&quot;20307&quot; value=&quot;275&quot;/&gt;&lt;/object&gt;&lt;object type=&quot;3&quot; unique_id=&quot;10318&quot;&gt;&lt;property id=&quot;20148&quot; value=&quot;5&quot;/&gt;&lt;property id=&quot;20300&quot; value=&quot;Slide 6&quot;/&gt;&lt;property id=&quot;20307&quot; value=&quot;273&quot;/&gt;&lt;/object&gt;&lt;object type=&quot;3&quot; unique_id=&quot;10425&quot;&gt;&lt;property id=&quot;20148&quot; value=&quot;5&quot;/&gt;&lt;property id=&quot;20300&quot; value=&quot;Slide 11&quot;/&gt;&lt;property id=&quot;20307&quot; value=&quot;280&quot;/&gt;&lt;/object&gt;&lt;object type=&quot;3&quot; unique_id=&quot;10539&quot;&gt;&lt;property id=&quot;20148&quot; value=&quot;5&quot;/&gt;&lt;property id=&quot;20300&quot; value=&quot;Slide 7&quot;/&gt;&lt;property id=&quot;20307&quot; value=&quot;283&quot;/&gt;&lt;/object&gt;&lt;object type=&quot;3&quot; unique_id=&quot;10670&quot;&gt;&lt;property id=&quot;20148&quot; value=&quot;5&quot;/&gt;&lt;property id=&quot;20300&quot; value=&quot;Slide 5&quot;/&gt;&lt;property id=&quot;20307&quot; value=&quot;284&quot;/&gt;&lt;/object&gt;&lt;object type=&quot;3&quot; unique_id=&quot;10737&quot;&gt;&lt;property id=&quot;20148&quot; value=&quot;5&quot;/&gt;&lt;property id=&quot;20300&quot; value=&quot;Slide 12&quot;/&gt;&lt;property id=&quot;20307&quot; value=&quot;286&quot;/&gt;&lt;/object&gt;&lt;object type=&quot;3&quot; unique_id=&quot;10910&quot;&gt;&lt;property id=&quot;20148&quot; value=&quot;5&quot;/&gt;&lt;property id=&quot;20300&quot; value=&quot;Slide 13&quot;/&gt;&lt;property id=&quot;20307&quot; value=&quot;287&quot;/&gt;&lt;/object&gt;&lt;object type=&quot;3&quot; unique_id=&quot;11065&quot;&gt;&lt;property id=&quot;20148&quot; value=&quot;5&quot;/&gt;&lt;property id=&quot;20300&quot; value=&quot;Slide 8&quot;/&gt;&lt;property id=&quot;20307&quot; value=&quot;288&quot;/&gt;&lt;/object&gt;&lt;object type=&quot;3&quot; unique_id=&quot;11234&quot;&gt;&lt;property id=&quot;20148&quot; value=&quot;5&quot;/&gt;&lt;property id=&quot;20300&quot; value=&quot;Slide 9&quot;/&gt;&lt;property id=&quot;20307&quot; value=&quot;289&quot;/&gt;&lt;/object&gt;&lt;object type=&quot;3&quot; unique_id=&quot;11274&quot;&gt;&lt;property id=&quot;20148&quot; value=&quot;5&quot;/&gt;&lt;property id=&quot;20300&quot; value=&quot;Slide 10&quot;/&gt;&lt;property id=&quot;20307&quot; value=&quot;290&quot;/&gt;&lt;/object&gt;&lt;object type=&quot;3&quot; unique_id=&quot;11528&quot;&gt;&lt;property id=&quot;20148&quot; value=&quot;5&quot;/&gt;&lt;property id=&quot;20300&quot; value=&quot;Slide 14&quot;/&gt;&lt;property id=&quot;20307&quot; value=&quot;291&quot;/&gt;&lt;/object&gt;&lt;object type=&quot;3&quot; unique_id=&quot;11529&quot;&gt;&lt;property id=&quot;20148&quot; value=&quot;5&quot;/&gt;&lt;property id=&quot;20300&quot; value=&quot;Slide 1&quot;/&gt;&lt;property id=&quot;20307&quot; value=&quot;29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otiv Office">
  <a:themeElements>
    <a:clrScheme name="Vlastní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000000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260</Words>
  <Application>Microsoft Office PowerPoint</Application>
  <PresentationFormat>Předvádění na obrazovce (4:3)</PresentationFormat>
  <Paragraphs>78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Calibri Light</vt:lpstr>
      <vt:lpstr>Roboto</vt:lpstr>
      <vt:lpstr>Segoe Print</vt:lpstr>
      <vt:lpstr>skolacek CE</vt:lpstr>
      <vt:lpstr>Arial</vt:lpstr>
      <vt:lpstr>Calibri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Státy Evropy</dc:title>
  <dc:creator>Mgr. Barbora Čmolíková</dc:creator>
  <cp:lastModifiedBy>Vrba Jaroslav</cp:lastModifiedBy>
  <cp:revision>200</cp:revision>
  <dcterms:created xsi:type="dcterms:W3CDTF">2013-06-27T17:01:06Z</dcterms:created>
  <dcterms:modified xsi:type="dcterms:W3CDTF">2020-11-12T10:59:55Z</dcterms:modified>
</cp:coreProperties>
</file>