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8" r:id="rId2"/>
    <p:sldId id="295" r:id="rId3"/>
    <p:sldId id="269" r:id="rId4"/>
    <p:sldId id="291" r:id="rId5"/>
    <p:sldId id="270" r:id="rId6"/>
    <p:sldId id="288" r:id="rId7"/>
    <p:sldId id="289" r:id="rId8"/>
    <p:sldId id="300" r:id="rId9"/>
    <p:sldId id="301" r:id="rId10"/>
    <p:sldId id="303" r:id="rId11"/>
    <p:sldId id="294" r:id="rId12"/>
    <p:sldId id="302" r:id="rId13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Times New Roman CE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Times New Roman CE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Times New Roman CE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Times New Roman CE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30000">
        <a:solidFill>
          <a:schemeClr val="tx1"/>
        </a:solidFill>
        <a:latin typeface="Times New Roman CE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 baseline="30000">
        <a:solidFill>
          <a:schemeClr val="tx1"/>
        </a:solidFill>
        <a:latin typeface="Times New Roman CE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 baseline="30000">
        <a:solidFill>
          <a:schemeClr val="tx1"/>
        </a:solidFill>
        <a:latin typeface="Times New Roman CE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 baseline="30000">
        <a:solidFill>
          <a:schemeClr val="tx1"/>
        </a:solidFill>
        <a:latin typeface="Times New Roman CE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 baseline="30000">
        <a:solidFill>
          <a:schemeClr val="tx1"/>
        </a:solidFill>
        <a:latin typeface="Times New Roman CE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0066CC"/>
    <a:srgbClr val="0033CC"/>
    <a:srgbClr val="292929"/>
    <a:srgbClr val="3366CC"/>
    <a:srgbClr val="4D4D4D"/>
    <a:srgbClr val="FF00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A4B804A-0627-429A-BFF2-8CD7BAF7966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defTabSz="762000">
              <a:defRPr sz="1000" i="1" baseline="0"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FD08D2D-3BFB-4DCD-A705-9F4DDCB6391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 defTabSz="762000">
              <a:defRPr sz="1000" i="1" baseline="0"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BD9B8F4-D916-4BF5-B2B9-63115770D64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76E6DEDE-0AE3-4703-B95B-40CEFB4ACBC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 noProof="0"/>
              <a:t>Klepnutím lze upravit styly předlohy textu</a:t>
            </a:r>
          </a:p>
          <a:p>
            <a:pPr lvl="1"/>
            <a:r>
              <a:rPr lang="sk-SK" altLang="cs-CZ" noProof="0"/>
              <a:t>Druhá úroveň</a:t>
            </a:r>
          </a:p>
          <a:p>
            <a:pPr lvl="2"/>
            <a:r>
              <a:rPr lang="sk-SK" altLang="cs-CZ" noProof="0"/>
              <a:t>Třetí úroveň</a:t>
            </a:r>
          </a:p>
          <a:p>
            <a:pPr lvl="3"/>
            <a:r>
              <a:rPr lang="sk-SK" altLang="cs-CZ" noProof="0"/>
              <a:t>Čtvrtá úroveň</a:t>
            </a:r>
          </a:p>
          <a:p>
            <a:pPr lvl="4"/>
            <a:r>
              <a:rPr lang="sk-SK" altLang="cs-CZ" noProof="0"/>
              <a:t>Pátá úroveň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818144FB-5115-48F2-9DB6-0FB90D29CDB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defTabSz="762000">
              <a:defRPr sz="1000" i="1" baseline="0"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44C09497-CA67-4267-B819-88BDD37A58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 defTabSz="762000">
              <a:defRPr sz="1000" i="1" baseline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753394A-24C8-4AEC-A709-039280F61AE3}" type="slidenum">
              <a:rPr lang="sk-SK" altLang="cs-CZ"/>
              <a:pPr>
                <a:defRPr/>
              </a:pPr>
              <a:t>‹#›</a:t>
            </a:fld>
            <a:endParaRPr lang="sk-SK" altLang="cs-CZ">
              <a:latin typeface="Times New Roman CE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D3BDD05A-F42C-420E-98A2-DEE1FB3A997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435D5B7-166A-4E46-B7EC-12FED1B265B7}" type="slidenum">
              <a:rPr lang="sk-SK" altLang="cs-CZ" sz="1000" smtClean="0"/>
              <a:pPr>
                <a:spcBef>
                  <a:spcPct val="0"/>
                </a:spcBef>
              </a:pPr>
              <a:t>1</a:t>
            </a:fld>
            <a:endParaRPr lang="sk-SK" altLang="cs-CZ" sz="1000">
              <a:latin typeface="Times New Roman CE" panose="02020603050405020304" pitchFamily="18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CAEA48DD-AC12-48C5-A613-BD14A627B8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A8C5309D-8EAF-497F-9B39-A24628DBA41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7864200B-5B8E-4EDD-A6A2-B972AF19BE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531BD29-32B9-4AD7-9F95-ADD460B04909}" type="slidenum">
              <a:rPr lang="sk-SK" altLang="cs-CZ" sz="1000" smtClean="0"/>
              <a:pPr>
                <a:spcBef>
                  <a:spcPct val="0"/>
                </a:spcBef>
              </a:pPr>
              <a:t>11</a:t>
            </a:fld>
            <a:endParaRPr lang="sk-SK" altLang="cs-CZ" sz="1000">
              <a:latin typeface="Times New Roman CE" panose="02020603050405020304" pitchFamily="18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96EF54F3-E975-4765-AEFC-DC69838D8B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CAB6DCF6-D54F-4A02-A27E-BB1FC5014D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sk-SK" altLang="cs-CZ" sz="1000" i="1" baseline="0"/>
              <a:t>2</a:t>
            </a:r>
            <a:endParaRPr lang="sk-SK" altLang="cs-CZ" sz="1000" i="1" baseline="0">
              <a:latin typeface="Times New Roman CE" panose="02020603050405020304" pitchFamily="18" charset="0"/>
            </a:endParaRPr>
          </a:p>
        </p:txBody>
      </p:sp>
      <p:sp>
        <p:nvSpPr>
          <p:cNvPr id="22533" name="Rectangle 4">
            <a:extLst>
              <a:ext uri="{FF2B5EF4-FFF2-40B4-BE49-F238E27FC236}">
                <a16:creationId xmlns:a16="http://schemas.microsoft.com/office/drawing/2014/main" id="{4E96173F-4EC9-4B90-9E2C-82E676CD4E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22534" name="Rectangle 5">
            <a:extLst>
              <a:ext uri="{FF2B5EF4-FFF2-40B4-BE49-F238E27FC236}">
                <a16:creationId xmlns:a16="http://schemas.microsoft.com/office/drawing/2014/main" id="{01D628D0-D919-4566-898F-9CB90200CC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22535" name="Rectangle 6">
            <a:extLst>
              <a:ext uri="{FF2B5EF4-FFF2-40B4-BE49-F238E27FC236}">
                <a16:creationId xmlns:a16="http://schemas.microsoft.com/office/drawing/2014/main" id="{AD9F12FB-7987-4737-A888-1F16A4EE545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cap="flat"/>
        </p:spPr>
      </p:sp>
      <p:sp>
        <p:nvSpPr>
          <p:cNvPr id="22536" name="Rectangle 7">
            <a:extLst>
              <a:ext uri="{FF2B5EF4-FFF2-40B4-BE49-F238E27FC236}">
                <a16:creationId xmlns:a16="http://schemas.microsoft.com/office/drawing/2014/main" id="{9F3183A8-16C3-46F2-A9D8-EF76FE8D74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987593F5-31A5-42CF-B7B1-D21C1B473D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68F6814-0ACD-4E97-816B-D54E5E8368CF}" type="slidenum">
              <a:rPr lang="sk-SK" altLang="cs-CZ" sz="1000" smtClean="0"/>
              <a:pPr>
                <a:spcBef>
                  <a:spcPct val="0"/>
                </a:spcBef>
              </a:pPr>
              <a:t>2</a:t>
            </a:fld>
            <a:endParaRPr lang="sk-SK" altLang="cs-CZ" sz="1000">
              <a:latin typeface="Times New Roman CE" panose="02020603050405020304" pitchFamily="18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0FECF55-031E-46FA-826D-BF0381E2E53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05A405DF-2E6A-42B6-99E5-7498CEBF5A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5BEB191C-640D-4DFD-8FBF-B02E643DAD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EFC0646-1AF7-4B3F-A772-1FEEF554550F}" type="slidenum">
              <a:rPr lang="sk-SK" altLang="cs-CZ" sz="1000" smtClean="0"/>
              <a:pPr>
                <a:spcBef>
                  <a:spcPct val="0"/>
                </a:spcBef>
              </a:pPr>
              <a:t>3</a:t>
            </a:fld>
            <a:endParaRPr lang="sk-SK" altLang="cs-CZ" sz="1000">
              <a:latin typeface="Times New Roman CE" panose="02020603050405020304" pitchFamily="18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0B0A7CA-9A1F-4B8E-8252-070CF2E66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3658420E-BF04-4C91-91F9-AE5005A3E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sk-SK" altLang="cs-CZ" sz="1000" i="1" baseline="0"/>
              <a:t>2</a:t>
            </a:r>
            <a:endParaRPr lang="sk-SK" altLang="cs-CZ" sz="1000" i="1" baseline="0">
              <a:latin typeface="Times New Roman CE" panose="02020603050405020304" pitchFamily="18" charset="0"/>
            </a:endParaRPr>
          </a:p>
        </p:txBody>
      </p:sp>
      <p:sp>
        <p:nvSpPr>
          <p:cNvPr id="8197" name="Rectangle 4">
            <a:extLst>
              <a:ext uri="{FF2B5EF4-FFF2-40B4-BE49-F238E27FC236}">
                <a16:creationId xmlns:a16="http://schemas.microsoft.com/office/drawing/2014/main" id="{DC0D51F6-C928-4320-A6BB-0C73EF780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8198" name="Rectangle 5">
            <a:extLst>
              <a:ext uri="{FF2B5EF4-FFF2-40B4-BE49-F238E27FC236}">
                <a16:creationId xmlns:a16="http://schemas.microsoft.com/office/drawing/2014/main" id="{AACDBCFA-8F32-4824-B9C1-17838E675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8199" name="Rectangle 6">
            <a:extLst>
              <a:ext uri="{FF2B5EF4-FFF2-40B4-BE49-F238E27FC236}">
                <a16:creationId xmlns:a16="http://schemas.microsoft.com/office/drawing/2014/main" id="{901E9DD3-DE40-4D72-9CD7-AD407D8131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cap="flat"/>
        </p:spPr>
      </p:sp>
      <p:sp>
        <p:nvSpPr>
          <p:cNvPr id="8200" name="Rectangle 7">
            <a:extLst>
              <a:ext uri="{FF2B5EF4-FFF2-40B4-BE49-F238E27FC236}">
                <a16:creationId xmlns:a16="http://schemas.microsoft.com/office/drawing/2014/main" id="{637DF768-5C90-47E9-8F70-CA98249E2C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668C36B2-67D3-43B3-9CE6-04DD645650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C41422E-8A4F-4045-85B6-C9AF7FEC452D}" type="slidenum">
              <a:rPr lang="sk-SK" altLang="cs-CZ" sz="1000" smtClean="0"/>
              <a:pPr>
                <a:spcBef>
                  <a:spcPct val="0"/>
                </a:spcBef>
              </a:pPr>
              <a:t>4</a:t>
            </a:fld>
            <a:endParaRPr lang="sk-SK" altLang="cs-CZ" sz="1000">
              <a:latin typeface="Times New Roman CE" panose="02020603050405020304" pitchFamily="18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96DA8664-E384-470C-A0CE-0DF881E24B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59B49950-6A66-42A3-96D8-3E0AC6368B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sk-SK" altLang="cs-CZ" sz="1000" i="1" baseline="0"/>
              <a:t>2</a:t>
            </a:r>
            <a:endParaRPr lang="sk-SK" altLang="cs-CZ" sz="1000" i="1" baseline="0">
              <a:latin typeface="Times New Roman CE" panose="02020603050405020304" pitchFamily="18" charset="0"/>
            </a:endParaRPr>
          </a:p>
        </p:txBody>
      </p:sp>
      <p:sp>
        <p:nvSpPr>
          <p:cNvPr id="10245" name="Rectangle 4">
            <a:extLst>
              <a:ext uri="{FF2B5EF4-FFF2-40B4-BE49-F238E27FC236}">
                <a16:creationId xmlns:a16="http://schemas.microsoft.com/office/drawing/2014/main" id="{FC00E10C-1088-42C7-AB90-87CE68BB7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10246" name="Rectangle 5">
            <a:extLst>
              <a:ext uri="{FF2B5EF4-FFF2-40B4-BE49-F238E27FC236}">
                <a16:creationId xmlns:a16="http://schemas.microsoft.com/office/drawing/2014/main" id="{F5A921EC-F003-4CB6-9BD3-3F116F280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10247" name="Rectangle 6">
            <a:extLst>
              <a:ext uri="{FF2B5EF4-FFF2-40B4-BE49-F238E27FC236}">
                <a16:creationId xmlns:a16="http://schemas.microsoft.com/office/drawing/2014/main" id="{83775A19-8DD1-4546-A3B8-13B22E8129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cap="flat"/>
        </p:spPr>
      </p:sp>
      <p:sp>
        <p:nvSpPr>
          <p:cNvPr id="10248" name="Rectangle 7">
            <a:extLst>
              <a:ext uri="{FF2B5EF4-FFF2-40B4-BE49-F238E27FC236}">
                <a16:creationId xmlns:a16="http://schemas.microsoft.com/office/drawing/2014/main" id="{55C177F8-E95E-4D83-8D5D-0EA75EB34F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ABBBFF81-65B9-4BDD-B4E1-DF84A3EBEC0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75353EC-404E-46D6-909D-AC2037AAB6D6}" type="slidenum">
              <a:rPr lang="sk-SK" altLang="cs-CZ" sz="1000" smtClean="0"/>
              <a:pPr>
                <a:spcBef>
                  <a:spcPct val="0"/>
                </a:spcBef>
              </a:pPr>
              <a:t>5</a:t>
            </a:fld>
            <a:endParaRPr lang="sk-SK" altLang="cs-CZ" sz="1000">
              <a:latin typeface="Times New Roman CE" panose="02020603050405020304" pitchFamily="18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FEB90614-E00F-4FEA-B399-69DB4E6AD7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00FEC024-76E6-4D1A-AB51-A72CFD7CD6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sk-SK" altLang="cs-CZ" sz="1000" i="1" baseline="0"/>
              <a:t>2</a:t>
            </a:r>
            <a:endParaRPr lang="sk-SK" altLang="cs-CZ" sz="1000" i="1" baseline="0">
              <a:latin typeface="Times New Roman CE" panose="02020603050405020304" pitchFamily="18" charset="0"/>
            </a:endParaRPr>
          </a:p>
        </p:txBody>
      </p:sp>
      <p:sp>
        <p:nvSpPr>
          <p:cNvPr id="12293" name="Rectangle 4">
            <a:extLst>
              <a:ext uri="{FF2B5EF4-FFF2-40B4-BE49-F238E27FC236}">
                <a16:creationId xmlns:a16="http://schemas.microsoft.com/office/drawing/2014/main" id="{AFA8BBC0-A58D-4244-9F71-7DF1A6124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12294" name="Rectangle 5">
            <a:extLst>
              <a:ext uri="{FF2B5EF4-FFF2-40B4-BE49-F238E27FC236}">
                <a16:creationId xmlns:a16="http://schemas.microsoft.com/office/drawing/2014/main" id="{01978285-7D9A-439E-9005-FAB657B9A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12295" name="Rectangle 6">
            <a:extLst>
              <a:ext uri="{FF2B5EF4-FFF2-40B4-BE49-F238E27FC236}">
                <a16:creationId xmlns:a16="http://schemas.microsoft.com/office/drawing/2014/main" id="{CD35083F-BC40-4523-8947-F93E62AE7F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cap="flat"/>
        </p:spPr>
      </p:sp>
      <p:sp>
        <p:nvSpPr>
          <p:cNvPr id="12296" name="Rectangle 7">
            <a:extLst>
              <a:ext uri="{FF2B5EF4-FFF2-40B4-BE49-F238E27FC236}">
                <a16:creationId xmlns:a16="http://schemas.microsoft.com/office/drawing/2014/main" id="{F0D8D7CB-18A2-4753-981E-7AF021C363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1C4C3F0C-E675-4FF4-B213-AE1F6975C4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8DF3F37-238E-4292-A0C5-5F43B98F2D1A}" type="slidenum">
              <a:rPr lang="sk-SK" altLang="cs-CZ" sz="1000" smtClean="0"/>
              <a:pPr>
                <a:spcBef>
                  <a:spcPct val="0"/>
                </a:spcBef>
              </a:pPr>
              <a:t>6</a:t>
            </a:fld>
            <a:endParaRPr lang="sk-SK" altLang="cs-CZ" sz="1000">
              <a:latin typeface="Times New Roman CE" panose="02020603050405020304" pitchFamily="18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25EAB3BD-BD20-434A-AB7F-7F36BE1F6E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4DDABBF4-508A-445B-AC20-0BBDB356E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sk-SK" altLang="cs-CZ" sz="1000" i="1" baseline="0"/>
              <a:t>2</a:t>
            </a:r>
            <a:endParaRPr lang="sk-SK" altLang="cs-CZ" sz="1000" i="1" baseline="0">
              <a:latin typeface="Times New Roman CE" panose="02020603050405020304" pitchFamily="18" charset="0"/>
            </a:endParaRPr>
          </a:p>
        </p:txBody>
      </p:sp>
      <p:sp>
        <p:nvSpPr>
          <p:cNvPr id="14341" name="Rectangle 4">
            <a:extLst>
              <a:ext uri="{FF2B5EF4-FFF2-40B4-BE49-F238E27FC236}">
                <a16:creationId xmlns:a16="http://schemas.microsoft.com/office/drawing/2014/main" id="{C2F040F9-6938-4192-85F7-4F529CB35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14342" name="Rectangle 5">
            <a:extLst>
              <a:ext uri="{FF2B5EF4-FFF2-40B4-BE49-F238E27FC236}">
                <a16:creationId xmlns:a16="http://schemas.microsoft.com/office/drawing/2014/main" id="{3A70D643-EC8A-437A-A59E-37E9230096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14343" name="Rectangle 6">
            <a:extLst>
              <a:ext uri="{FF2B5EF4-FFF2-40B4-BE49-F238E27FC236}">
                <a16:creationId xmlns:a16="http://schemas.microsoft.com/office/drawing/2014/main" id="{C951CD86-8C5B-4AE1-8F80-0F9F5A1267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cap="flat"/>
        </p:spPr>
      </p:sp>
      <p:sp>
        <p:nvSpPr>
          <p:cNvPr id="14344" name="Rectangle 7">
            <a:extLst>
              <a:ext uri="{FF2B5EF4-FFF2-40B4-BE49-F238E27FC236}">
                <a16:creationId xmlns:a16="http://schemas.microsoft.com/office/drawing/2014/main" id="{CD43E0F6-0A2E-496E-8FC6-A5D57A70E1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943F2754-8F7E-4F38-84DD-899B99DF6BE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F64C2A1-5DD5-417C-B5B9-04D633D3E3A0}" type="slidenum">
              <a:rPr lang="sk-SK" altLang="cs-CZ" sz="1000" smtClean="0"/>
              <a:pPr>
                <a:spcBef>
                  <a:spcPct val="0"/>
                </a:spcBef>
              </a:pPr>
              <a:t>7</a:t>
            </a:fld>
            <a:endParaRPr lang="sk-SK" altLang="cs-CZ" sz="1000">
              <a:latin typeface="Times New Roman CE" panose="02020603050405020304" pitchFamily="18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16779F1B-35A4-4ECE-BCF0-31D264AF6C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1BEE5FBB-ABA0-4D97-8B5F-898C7CBFB6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sk-SK" altLang="cs-CZ" sz="1000" i="1" baseline="0"/>
              <a:t>2</a:t>
            </a:r>
            <a:endParaRPr lang="sk-SK" altLang="cs-CZ" sz="1000" i="1" baseline="0">
              <a:latin typeface="Times New Roman CE" panose="02020603050405020304" pitchFamily="18" charset="0"/>
            </a:endParaRPr>
          </a:p>
        </p:txBody>
      </p:sp>
      <p:sp>
        <p:nvSpPr>
          <p:cNvPr id="16389" name="Rectangle 4">
            <a:extLst>
              <a:ext uri="{FF2B5EF4-FFF2-40B4-BE49-F238E27FC236}">
                <a16:creationId xmlns:a16="http://schemas.microsoft.com/office/drawing/2014/main" id="{68FF4A7C-4D78-47C2-9120-474278EFF1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16390" name="Rectangle 5">
            <a:extLst>
              <a:ext uri="{FF2B5EF4-FFF2-40B4-BE49-F238E27FC236}">
                <a16:creationId xmlns:a16="http://schemas.microsoft.com/office/drawing/2014/main" id="{D5864144-0BC6-4710-8601-9106F040B6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16391" name="Rectangle 6">
            <a:extLst>
              <a:ext uri="{FF2B5EF4-FFF2-40B4-BE49-F238E27FC236}">
                <a16:creationId xmlns:a16="http://schemas.microsoft.com/office/drawing/2014/main" id="{BA261999-BFCF-4FCC-A51D-CA1D7CBE49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noFill/>
          <a:ln cap="flat"/>
        </p:spPr>
      </p:sp>
      <p:sp>
        <p:nvSpPr>
          <p:cNvPr id="16392" name="Rectangle 7">
            <a:extLst>
              <a:ext uri="{FF2B5EF4-FFF2-40B4-BE49-F238E27FC236}">
                <a16:creationId xmlns:a16="http://schemas.microsoft.com/office/drawing/2014/main" id="{8AC9F744-AB9C-4BC0-8B5E-0C92CA962E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E745E8EC-886B-4B5B-A0EA-19F625D1E8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4B2F29A-CE26-48F9-916E-4D468910D8FF}" type="slidenum">
              <a:rPr lang="sk-SK" altLang="cs-CZ" sz="1000" smtClean="0"/>
              <a:pPr>
                <a:spcBef>
                  <a:spcPct val="0"/>
                </a:spcBef>
              </a:pPr>
              <a:t>8</a:t>
            </a:fld>
            <a:endParaRPr lang="sk-SK" altLang="cs-CZ" sz="1000">
              <a:latin typeface="Times New Roman CE" panose="02020603050405020304" pitchFamily="18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751F88B6-76FC-4CDD-86A9-C460D59D0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05FD8449-A090-4D2D-8C3A-016F2B605E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sk-SK" altLang="cs-CZ" sz="1000" i="1" baseline="0"/>
              <a:t>2</a:t>
            </a:r>
            <a:endParaRPr lang="sk-SK" altLang="cs-CZ" sz="1000" i="1" baseline="0">
              <a:latin typeface="Times New Roman CE" panose="02020603050405020304" pitchFamily="18" charset="0"/>
            </a:endParaRPr>
          </a:p>
        </p:txBody>
      </p:sp>
      <p:sp>
        <p:nvSpPr>
          <p:cNvPr id="18437" name="Rectangle 4">
            <a:extLst>
              <a:ext uri="{FF2B5EF4-FFF2-40B4-BE49-F238E27FC236}">
                <a16:creationId xmlns:a16="http://schemas.microsoft.com/office/drawing/2014/main" id="{CA1F6DC2-9386-4606-9B6D-503DEF04E3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18438" name="Rectangle 5">
            <a:extLst>
              <a:ext uri="{FF2B5EF4-FFF2-40B4-BE49-F238E27FC236}">
                <a16:creationId xmlns:a16="http://schemas.microsoft.com/office/drawing/2014/main" id="{A74C3F30-2CB7-4F97-A252-A195F5328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18439" name="Rectangle 6">
            <a:extLst>
              <a:ext uri="{FF2B5EF4-FFF2-40B4-BE49-F238E27FC236}">
                <a16:creationId xmlns:a16="http://schemas.microsoft.com/office/drawing/2014/main" id="{FD7E4923-8FEA-4A6A-BA58-454B26D021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8440" name="Rectangle 7">
            <a:extLst>
              <a:ext uri="{FF2B5EF4-FFF2-40B4-BE49-F238E27FC236}">
                <a16:creationId xmlns:a16="http://schemas.microsoft.com/office/drawing/2014/main" id="{28A124D3-33B5-449E-A8D6-222EE522D4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3F8B39B0-C8C7-4B7B-A99F-AEC8588B93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37631BC-6110-4AF5-A77C-9E9C1E11A7CB}" type="slidenum">
              <a:rPr lang="sk-SK" altLang="cs-CZ" sz="1000" smtClean="0"/>
              <a:pPr>
                <a:spcBef>
                  <a:spcPct val="0"/>
                </a:spcBef>
              </a:pPr>
              <a:t>9</a:t>
            </a:fld>
            <a:endParaRPr lang="sk-SK" altLang="cs-CZ" sz="1000">
              <a:latin typeface="Times New Roman CE" panose="02020603050405020304" pitchFamily="18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9CB54D8-C257-417E-AD8E-6E8DB4D23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AC6AA172-8388-4011-BE32-3A19333DCC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>
            <a:lvl1pPr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sk-SK" altLang="cs-CZ" sz="1000" i="1" baseline="0"/>
              <a:t>2</a:t>
            </a:r>
            <a:endParaRPr lang="sk-SK" altLang="cs-CZ" sz="1000" i="1" baseline="0">
              <a:latin typeface="Times New Roman CE" panose="02020603050405020304" pitchFamily="18" charset="0"/>
            </a:endParaRPr>
          </a:p>
        </p:txBody>
      </p:sp>
      <p:sp>
        <p:nvSpPr>
          <p:cNvPr id="20485" name="Rectangle 4">
            <a:extLst>
              <a:ext uri="{FF2B5EF4-FFF2-40B4-BE49-F238E27FC236}">
                <a16:creationId xmlns:a16="http://schemas.microsoft.com/office/drawing/2014/main" id="{BA752E9C-BED9-440E-9879-068CFB33C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20486" name="Rectangle 5">
            <a:extLst>
              <a:ext uri="{FF2B5EF4-FFF2-40B4-BE49-F238E27FC236}">
                <a16:creationId xmlns:a16="http://schemas.microsoft.com/office/drawing/2014/main" id="{2C2DAAEE-7BCC-4C26-9D64-2D07B39D5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300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endParaRPr lang="cs-CZ" altLang="cs-CZ"/>
          </a:p>
        </p:txBody>
      </p:sp>
      <p:sp>
        <p:nvSpPr>
          <p:cNvPr id="20487" name="Rectangle 6">
            <a:extLst>
              <a:ext uri="{FF2B5EF4-FFF2-40B4-BE49-F238E27FC236}">
                <a16:creationId xmlns:a16="http://schemas.microsoft.com/office/drawing/2014/main" id="{859533E3-C097-442F-A89D-D975F7DFC3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0488" name="Rectangle 7">
            <a:extLst>
              <a:ext uri="{FF2B5EF4-FFF2-40B4-BE49-F238E27FC236}">
                <a16:creationId xmlns:a16="http://schemas.microsoft.com/office/drawing/2014/main" id="{51B3A8CB-4CD4-447D-92AA-E4CAEF7CE7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BD4213E-B821-46C7-A5D1-D5F4EF52CD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B481463-F62F-4D83-BA8E-3536A109F5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51C5837-35F9-4712-97BF-F3A4108044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D2CBF-2DF5-4B44-B979-BBC4EA3EFBA7}" type="slidenum">
              <a:rPr lang="sk-SK" altLang="cs-CZ"/>
              <a:pPr>
                <a:defRPr/>
              </a:pPr>
              <a:t>‹#›</a:t>
            </a:fld>
            <a:endParaRPr lang="sk-SK" altLang="cs-CZ">
              <a:latin typeface="Times New Roman CE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533704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C4D7679-4752-4F1D-B4B8-4D8CF0E2E0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98A0116-8007-4941-985D-06040803B4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CA0071-1A1A-4321-ABE1-B59FFF4BD6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A8DD1E-0701-4C62-B14E-B6E854CA7319}" type="slidenum">
              <a:rPr lang="sk-SK" altLang="cs-CZ"/>
              <a:pPr>
                <a:defRPr/>
              </a:pPr>
              <a:t>‹#›</a:t>
            </a:fld>
            <a:endParaRPr lang="sk-SK" altLang="cs-CZ">
              <a:latin typeface="Times New Roman CE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1954457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B560B98-24E2-48E8-92BB-2D76F89FDE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E64BE24-6823-4FC0-B5F3-F1495D16D6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268BED-911B-483E-AE61-0247504066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99DD7-BCB6-47DC-B7C2-EE80A2790495}" type="slidenum">
              <a:rPr lang="sk-SK" altLang="cs-CZ"/>
              <a:pPr>
                <a:defRPr/>
              </a:pPr>
              <a:t>‹#›</a:t>
            </a:fld>
            <a:endParaRPr lang="sk-SK" altLang="cs-CZ">
              <a:latin typeface="Times New Roman CE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351891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18A92C-C743-4B54-ADCE-46075EB9FB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29A731F-5E03-446C-A63B-F9321C14E1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979853-5CB7-4726-ABDD-A4278D5FCD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8CDB6D-A3C9-437D-87A6-9CD67E06FC91}" type="slidenum">
              <a:rPr lang="sk-SK" altLang="cs-CZ"/>
              <a:pPr>
                <a:defRPr/>
              </a:pPr>
              <a:t>‹#›</a:t>
            </a:fld>
            <a:endParaRPr lang="sk-SK" altLang="cs-CZ">
              <a:latin typeface="Times New Roman CE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381419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DE7183-7CE7-4EA0-974B-6F6890C56C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641F1DF-9F3F-4E71-A46D-78FFFDEFB7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E017D7-2CC0-4404-87BC-8FFD24AD48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B1F70-A9E5-4A59-B7F0-69C9A016503D}" type="slidenum">
              <a:rPr lang="sk-SK" altLang="cs-CZ"/>
              <a:pPr>
                <a:defRPr/>
              </a:pPr>
              <a:t>‹#›</a:t>
            </a:fld>
            <a:endParaRPr lang="sk-SK" altLang="cs-CZ">
              <a:latin typeface="Times New Roman CE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016993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C87A906-C0C7-4193-BA04-51DE11028A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1568AD-8B0A-433E-967A-53D161330A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FA8ED1B-C049-4479-8B9B-14D9647D3E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87FA0-8B6E-4245-AC1D-7DFFFB99C9F6}" type="slidenum">
              <a:rPr lang="sk-SK" altLang="cs-CZ"/>
              <a:pPr>
                <a:defRPr/>
              </a:pPr>
              <a:t>‹#›</a:t>
            </a:fld>
            <a:endParaRPr lang="sk-SK" altLang="cs-CZ">
              <a:latin typeface="Times New Roman CE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969684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FD582246-63E0-4453-9B8A-9E7AF7796DB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BAC4C8B-85BD-4866-AD89-50DC0C4728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3C13C3D-D5CA-46E6-86EC-DB6CBD65C9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077A1-42B8-46D9-9BF5-C1B2FA7149DC}" type="slidenum">
              <a:rPr lang="sk-SK" altLang="cs-CZ"/>
              <a:pPr>
                <a:defRPr/>
              </a:pPr>
              <a:t>‹#›</a:t>
            </a:fld>
            <a:endParaRPr lang="sk-SK" altLang="cs-CZ">
              <a:latin typeface="Times New Roman CE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968507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8466808-F214-46CE-97C5-C0A34AA2F0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75475F1-3519-4F48-9C47-8C66CEEBFE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DC237DC-30CF-47FF-8B3F-49A69ABF08B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C5C77-2B27-4C32-A37A-CCA92FFB8C92}" type="slidenum">
              <a:rPr lang="sk-SK" altLang="cs-CZ"/>
              <a:pPr>
                <a:defRPr/>
              </a:pPr>
              <a:t>‹#›</a:t>
            </a:fld>
            <a:endParaRPr lang="sk-SK" altLang="cs-CZ">
              <a:latin typeface="Times New Roman CE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977436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64610D2-3A10-4B43-9918-3E22CB6184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0CFCFC6-9F89-4D98-9B16-CBB205F3FB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BD3BE02-215C-4E3C-A90A-C810759CBF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49CB2-AFC4-425F-A0E0-9D88B8270C27}" type="slidenum">
              <a:rPr lang="sk-SK" altLang="cs-CZ"/>
              <a:pPr>
                <a:defRPr/>
              </a:pPr>
              <a:t>‹#›</a:t>
            </a:fld>
            <a:endParaRPr lang="sk-SK" altLang="cs-CZ">
              <a:latin typeface="Times New Roman CE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006975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F3F4FD-EFD5-4040-BBD3-EF8681DD2C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DA3AF8-CA36-41A8-A936-480DF513E5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BBF244-92FF-4EE5-8279-E771B7441C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E0BE0-C6B7-428D-A94B-33C18728E10F}" type="slidenum">
              <a:rPr lang="sk-SK" altLang="cs-CZ"/>
              <a:pPr>
                <a:defRPr/>
              </a:pPr>
              <a:t>‹#›</a:t>
            </a:fld>
            <a:endParaRPr lang="sk-SK" altLang="cs-CZ">
              <a:latin typeface="Times New Roman CE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848927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9D7876A-1D07-4E2D-A6D8-93883AFF7B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E52BB1-9A91-4AEA-AA6D-777CA7834E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157156B-953A-4263-8B1A-6A5E3E4A63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D2289-6974-4567-95A8-13A813B9136A}" type="slidenum">
              <a:rPr lang="sk-SK" altLang="cs-CZ"/>
              <a:pPr>
                <a:defRPr/>
              </a:pPr>
              <a:t>‹#›</a:t>
            </a:fld>
            <a:endParaRPr lang="sk-SK" altLang="cs-CZ">
              <a:latin typeface="Times New Roman CE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814298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A7A1F71-DB3E-43A5-BBD8-42165AEC35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 předlohy titulu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23E28AD-96D8-46F8-9521-FBC32AE347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A9FA0DB-5739-415A-9707-E02ACC1460A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 baseline="0"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58B56EB-585C-4BBC-B2BE-E84101ED80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>
              <a:defRPr sz="1400" baseline="0"/>
            </a:lvl1pPr>
          </a:lstStyle>
          <a:p>
            <a:pPr>
              <a:defRPr/>
            </a:pPr>
            <a:endParaRPr lang="sk-SK" altLang="cs-CZ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ACB652E-0244-4BCE-BEEE-A1D0D57540A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 baseline="0">
                <a:latin typeface="+mn-lt"/>
              </a:defRPr>
            </a:lvl1pPr>
          </a:lstStyle>
          <a:p>
            <a:pPr>
              <a:defRPr/>
            </a:pPr>
            <a:fld id="{E4B849EE-6856-4DE3-BE25-CBC4FB51BB7F}" type="slidenum">
              <a:rPr lang="sk-SK" altLang="cs-CZ"/>
              <a:pPr>
                <a:defRPr/>
              </a:pPr>
              <a:t>‹#›</a:t>
            </a:fld>
            <a:endParaRPr lang="sk-SK" altLang="cs-CZ">
              <a:latin typeface="Times New Roman CE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6.bin"/><Relationship Id="rId5" Type="http://schemas.openxmlformats.org/officeDocument/2006/relationships/image" Target="../media/image2.wmf"/><Relationship Id="rId15" Type="http://schemas.openxmlformats.org/officeDocument/2006/relationships/image" Target="../media/image5.wmf"/><Relationship Id="rId10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5.bin"/><Relationship Id="rId14" Type="http://schemas.openxmlformats.org/officeDocument/2006/relationships/oleObject" Target="../embeddings/oleObject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10.bin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oleObject" Target="../embeddings/oleObject16.bin"/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12.bin"/><Relationship Id="rId12" Type="http://schemas.openxmlformats.org/officeDocument/2006/relationships/oleObject" Target="../embeddings/oleObject15.bin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6.wmf"/><Relationship Id="rId11" Type="http://schemas.openxmlformats.org/officeDocument/2006/relationships/image" Target="../media/image8.wmf"/><Relationship Id="rId5" Type="http://schemas.openxmlformats.org/officeDocument/2006/relationships/oleObject" Target="../embeddings/oleObject11.bin"/><Relationship Id="rId10" Type="http://schemas.openxmlformats.org/officeDocument/2006/relationships/oleObject" Target="../embeddings/oleObject14.bin"/><Relationship Id="rId4" Type="http://schemas.openxmlformats.org/officeDocument/2006/relationships/notesSlide" Target="../notesSlides/notesSlide4.xml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oleObject" Target="../embeddings/oleObject18.bin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3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7.bin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mlDrawing" Target="../drawings/vmlDrawing6.v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9.bin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62A28CC-80EB-4740-84BC-5774B52383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82FCCC8-C61F-49C6-BA44-D2F12F3023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grpSp>
        <p:nvGrpSpPr>
          <p:cNvPr id="3076" name="Group 6">
            <a:extLst>
              <a:ext uri="{FF2B5EF4-FFF2-40B4-BE49-F238E27FC236}">
                <a16:creationId xmlns:a16="http://schemas.microsoft.com/office/drawing/2014/main" id="{173EBBC7-FC44-4FDF-969C-4776CD7F541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8000"/>
            <a:chOff x="0" y="0"/>
            <a:chExt cx="5759" cy="4320"/>
          </a:xfrm>
        </p:grpSpPr>
        <p:graphicFrame>
          <p:nvGraphicFramePr>
            <p:cNvPr id="3077" name="Object 4">
              <a:extLst>
                <a:ext uri="{FF2B5EF4-FFF2-40B4-BE49-F238E27FC236}">
                  <a16:creationId xmlns:a16="http://schemas.microsoft.com/office/drawing/2014/main" id="{FE6CEF00-EE05-4492-9C8D-1AB91ABC4BE1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0" y="0"/>
            <a:ext cx="5759" cy="43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1" name="Snímek" r:id="rId4" imgW="8946026" imgH="6708771" progId="PowerPoint.Slide.8">
                    <p:embed/>
                  </p:oleObj>
                </mc:Choice>
                <mc:Fallback>
                  <p:oleObj name="Snímek" r:id="rId4" imgW="8946026" imgH="6708771" progId="PowerPoint.Slide.8">
                    <p:embed/>
                    <p:pic>
                      <p:nvPicPr>
                        <p:cNvPr id="0" name="Object 4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5759" cy="43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78" name="Text Box 5">
              <a:extLst>
                <a:ext uri="{FF2B5EF4-FFF2-40B4-BE49-F238E27FC236}">
                  <a16:creationId xmlns:a16="http://schemas.microsoft.com/office/drawing/2014/main" id="{C4684119-CAAE-4EC3-AB48-AF7A04F343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" y="3873"/>
              <a:ext cx="1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 baseline="0"/>
            </a:p>
          </p:txBody>
        </p:sp>
      </p:grp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4D8D7B-141A-4EA7-AA66-53B0C9EF3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3200" dirty="0"/>
              <a:t>Vlastnosti elektrického pole: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A12361-AD33-479B-915A-030E531D1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981200"/>
            <a:ext cx="9143999" cy="4114800"/>
          </a:xfrm>
        </p:spPr>
        <p:txBody>
          <a:bodyPr/>
          <a:lstStyle/>
          <a:p>
            <a:r>
              <a:rPr lang="cs-CZ" sz="2800" dirty="0"/>
              <a:t>elektrické pole je prostor, kde působí elektrická síla</a:t>
            </a:r>
          </a:p>
          <a:p>
            <a:r>
              <a:rPr lang="cs-CZ" sz="2800" dirty="0"/>
              <a:t>elektrické pole je kolem zelektrovaných těles</a:t>
            </a:r>
          </a:p>
          <a:p>
            <a:r>
              <a:rPr lang="cs-CZ" sz="2800" dirty="0"/>
              <a:t>elektrická síla působí mezi zelektrovanými tělesy</a:t>
            </a:r>
          </a:p>
          <a:p>
            <a:r>
              <a:rPr lang="cs-CZ" sz="2800" dirty="0"/>
              <a:t>elektrické pole znázorňujeme pomocí siločar</a:t>
            </a:r>
          </a:p>
        </p:txBody>
      </p:sp>
    </p:spTree>
    <p:extLst>
      <p:ext uri="{BB962C8B-B14F-4D97-AF65-F5344CB8AC3E}">
        <p14:creationId xmlns:p14="http://schemas.microsoft.com/office/powerpoint/2010/main" val="322153287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F8AD2332-7EEE-4AAF-B1AD-46C5A9027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-64655" y="1068032"/>
            <a:ext cx="9208655" cy="373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sk-SK" altLang="cs-CZ" baseline="0" dirty="0">
                <a:cs typeface="Times New Roman" panose="02020603050405020304" pitchFamily="18" charset="0"/>
              </a:rPr>
              <a:t>	Vlastnosti siločar elektrického pole:</a:t>
            </a:r>
          </a:p>
          <a:p>
            <a:pPr>
              <a:spcBef>
                <a:spcPct val="0"/>
              </a:spcBef>
              <a:spcAft>
                <a:spcPct val="10000"/>
              </a:spcAft>
              <a:buFontTx/>
              <a:buNone/>
            </a:pPr>
            <a:endParaRPr lang="sk-SK" altLang="cs-CZ" baseline="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sk-SK" altLang="cs-CZ" baseline="0" dirty="0">
                <a:cs typeface="Times New Roman" panose="02020603050405020304" pitchFamily="18" charset="0"/>
              </a:rPr>
              <a:t>- jsou spojité, směřují od kladného náboje k zápornému </a:t>
            </a:r>
          </a:p>
          <a:p>
            <a:pPr>
              <a:spcBef>
                <a:spcPct val="0"/>
              </a:spcBef>
              <a:buNone/>
            </a:pPr>
            <a:r>
              <a:rPr lang="sk-SK" altLang="cs-CZ" baseline="0" dirty="0">
                <a:cs typeface="Times New Roman" panose="02020603050405020304" pitchFamily="18" charset="0"/>
              </a:rPr>
              <a:t>- u osamoceného náboje se rozbíhají do nekonečna</a:t>
            </a:r>
          </a:p>
          <a:p>
            <a:pPr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sk-SK" altLang="cs-CZ" baseline="0" dirty="0">
                <a:cs typeface="Times New Roman" panose="02020603050405020304" pitchFamily="18" charset="0"/>
              </a:rPr>
              <a:t>- mezi dvěma deskami jsou siločáry rovnoběžné</a:t>
            </a:r>
          </a:p>
          <a:p>
            <a:pPr>
              <a:spcBef>
                <a:spcPct val="0"/>
              </a:spcBef>
              <a:spcAft>
                <a:spcPct val="10000"/>
              </a:spcAft>
              <a:buFontTx/>
              <a:buChar char="-"/>
            </a:pPr>
            <a:r>
              <a:rPr lang="sk-SK" altLang="cs-CZ" baseline="0" dirty="0">
                <a:cs typeface="Times New Roman" panose="02020603050405020304" pitchFamily="18" charset="0"/>
              </a:rPr>
              <a:t> jsou kolmé na povrch nabitého tělesa</a:t>
            </a:r>
          </a:p>
          <a:p>
            <a:pPr>
              <a:spcBef>
                <a:spcPct val="0"/>
              </a:spcBef>
              <a:buFontTx/>
              <a:buChar char="-"/>
            </a:pPr>
            <a:r>
              <a:rPr lang="sk-SK" altLang="cs-CZ" baseline="0" dirty="0">
                <a:cs typeface="Times New Roman" panose="02020603050405020304" pitchFamily="18" charset="0"/>
              </a:rPr>
              <a:t> navzájem se neprotínají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5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57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57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57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57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757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uiExpand="1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8DD551-F984-4157-A565-3DED68869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dirty="0"/>
              <a:t>Otázky na procvičení: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71B739-B3FD-49C4-9C13-A653EB074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Co je to elektrické pole?</a:t>
            </a:r>
          </a:p>
          <a:p>
            <a:r>
              <a:rPr lang="cs-CZ" sz="2400" dirty="0"/>
              <a:t>Okolo jakých těles je elektrické pole?</a:t>
            </a:r>
          </a:p>
          <a:p>
            <a:r>
              <a:rPr lang="cs-CZ" sz="2400" dirty="0"/>
              <a:t>Mezi jakými tělesy působí elektrická síla?</a:t>
            </a:r>
          </a:p>
          <a:p>
            <a:r>
              <a:rPr lang="cs-CZ" sz="2400" dirty="0"/>
              <a:t>Co jsou to siločáry?</a:t>
            </a:r>
          </a:p>
          <a:p>
            <a:r>
              <a:rPr lang="cs-CZ" sz="2400" dirty="0"/>
              <a:t>Jaký je směr působení elektrického pole?</a:t>
            </a:r>
          </a:p>
          <a:p>
            <a:r>
              <a:rPr lang="cs-CZ" sz="2400" dirty="0"/>
              <a:t>Jaký směr mají siločáry bodového náboje (radiálního pole)?</a:t>
            </a:r>
          </a:p>
          <a:p>
            <a:r>
              <a:rPr lang="cs-CZ" sz="2400" dirty="0"/>
              <a:t>Jaký směr mají siločáry homogenního pole?</a:t>
            </a:r>
          </a:p>
          <a:p>
            <a:r>
              <a:rPr lang="cs-CZ" sz="2400" dirty="0"/>
              <a:t>Mohou se siločáry protínat?</a:t>
            </a:r>
          </a:p>
        </p:txBody>
      </p:sp>
    </p:spTree>
    <p:extLst>
      <p:ext uri="{BB962C8B-B14F-4D97-AF65-F5344CB8AC3E}">
        <p14:creationId xmlns:p14="http://schemas.microsoft.com/office/powerpoint/2010/main" val="2474592229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44" name="Oval 220">
            <a:extLst>
              <a:ext uri="{FF2B5EF4-FFF2-40B4-BE49-F238E27FC236}">
                <a16:creationId xmlns:a16="http://schemas.microsoft.com/office/drawing/2014/main" id="{D4E26C79-FFFD-4B5F-A241-A23EF009B7B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87563" y="2908300"/>
            <a:ext cx="2193925" cy="21939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sp>
        <p:nvSpPr>
          <p:cNvPr id="78045" name="Oval 221">
            <a:extLst>
              <a:ext uri="{FF2B5EF4-FFF2-40B4-BE49-F238E27FC236}">
                <a16:creationId xmlns:a16="http://schemas.microsoft.com/office/drawing/2014/main" id="{204B7C0E-DCD3-47F9-A3FE-667B1936831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18038" y="2916238"/>
            <a:ext cx="2193925" cy="21939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sp>
        <p:nvSpPr>
          <p:cNvPr id="78043" name="Oval 219">
            <a:extLst>
              <a:ext uri="{FF2B5EF4-FFF2-40B4-BE49-F238E27FC236}">
                <a16:creationId xmlns:a16="http://schemas.microsoft.com/office/drawing/2014/main" id="{677C4BD3-490A-4C4E-8B15-C90FDD93D18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74863" y="962025"/>
            <a:ext cx="2193925" cy="21939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sp>
        <p:nvSpPr>
          <p:cNvPr id="78037" name="Oval 213">
            <a:extLst>
              <a:ext uri="{FF2B5EF4-FFF2-40B4-BE49-F238E27FC236}">
                <a16:creationId xmlns:a16="http://schemas.microsoft.com/office/drawing/2014/main" id="{24424554-C99A-4737-9843-4301C923BB2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05338" y="969963"/>
            <a:ext cx="2193925" cy="21939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sp>
        <p:nvSpPr>
          <p:cNvPr id="77826" name="Text Box 2">
            <a:extLst>
              <a:ext uri="{FF2B5EF4-FFF2-40B4-BE49-F238E27FC236}">
                <a16:creationId xmlns:a16="http://schemas.microsoft.com/office/drawing/2014/main" id="{0E2157A0-C51F-4108-9014-70BBFF0243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663" y="5246688"/>
            <a:ext cx="87503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100" baseline="0" dirty="0" err="1">
                <a:cs typeface="Times New Roman" panose="02020603050405020304" pitchFamily="18" charset="0"/>
              </a:rPr>
              <a:t>Vzájemné</a:t>
            </a:r>
            <a:r>
              <a:rPr lang="sk-SK" altLang="cs-CZ" sz="3100" baseline="0" dirty="0">
                <a:cs typeface="Times New Roman" panose="02020603050405020304" pitchFamily="18" charset="0"/>
              </a:rPr>
              <a:t> silové </a:t>
            </a:r>
            <a:r>
              <a:rPr lang="sk-SK" altLang="cs-CZ" sz="3100" baseline="0" dirty="0" err="1">
                <a:cs typeface="Times New Roman" panose="02020603050405020304" pitchFamily="18" charset="0"/>
              </a:rPr>
              <a:t>působení</a:t>
            </a:r>
            <a:r>
              <a:rPr lang="sk-SK" altLang="cs-CZ" sz="3100" baseline="0" dirty="0">
                <a:cs typeface="Times New Roman" panose="02020603050405020304" pitchFamily="18" charset="0"/>
              </a:rPr>
              <a:t> se </a:t>
            </a:r>
            <a:r>
              <a:rPr lang="sk-SK" altLang="cs-CZ" sz="3100" baseline="0" dirty="0" err="1">
                <a:cs typeface="Times New Roman" panose="02020603050405020304" pitchFamily="18" charset="0"/>
              </a:rPr>
              <a:t>uskutečňuje</a:t>
            </a:r>
            <a:r>
              <a:rPr lang="sk-SK" altLang="cs-CZ" sz="3100" baseline="0" dirty="0">
                <a:cs typeface="Times New Roman" panose="02020603050405020304" pitchFamily="18" charset="0"/>
              </a:rPr>
              <a:t> </a:t>
            </a:r>
            <a:r>
              <a:rPr lang="sk-SK" altLang="cs-CZ" sz="3100" baseline="0" dirty="0" err="1">
                <a:cs typeface="Times New Roman" panose="02020603050405020304" pitchFamily="18" charset="0"/>
              </a:rPr>
              <a:t>prostřednic</a:t>
            </a:r>
            <a:r>
              <a:rPr lang="sk-SK" altLang="cs-CZ" sz="3100" baseline="0" dirty="0">
                <a:cs typeface="Times New Roman" panose="02020603050405020304" pitchFamily="18" charset="0"/>
              </a:rPr>
              <a:t>-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100" baseline="0" dirty="0" err="1">
                <a:cs typeface="Times New Roman" panose="02020603050405020304" pitchFamily="18" charset="0"/>
              </a:rPr>
              <a:t>tvím</a:t>
            </a:r>
            <a:r>
              <a:rPr lang="sk-SK" altLang="cs-CZ" sz="3100" baseline="0" dirty="0">
                <a:cs typeface="Times New Roman" panose="02020603050405020304" pitchFamily="18" charset="0"/>
              </a:rPr>
              <a:t> </a:t>
            </a:r>
            <a:r>
              <a:rPr lang="sk-SK" altLang="cs-CZ" sz="3100" i="1" baseline="0" dirty="0">
                <a:cs typeface="Times New Roman" panose="02020603050405020304" pitchFamily="18" charset="0"/>
              </a:rPr>
              <a:t>elektrického pole</a:t>
            </a:r>
            <a:r>
              <a:rPr lang="sk-SK" altLang="cs-CZ" sz="3100" baseline="0" dirty="0"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100" baseline="0" dirty="0">
                <a:cs typeface="Times New Roman" panose="02020603050405020304" pitchFamily="18" charset="0"/>
              </a:rPr>
              <a:t>Elektrické pole je v okolí elektricky nabitého tělesa.</a:t>
            </a:r>
            <a:endParaRPr lang="cs-CZ" altLang="cs-CZ" sz="3100" baseline="0" dirty="0">
              <a:cs typeface="Times New Roman" panose="02020603050405020304" pitchFamily="18" charset="0"/>
            </a:endParaRPr>
          </a:p>
        </p:txBody>
      </p:sp>
      <p:sp>
        <p:nvSpPr>
          <p:cNvPr id="77827" name="Text Box 3">
            <a:extLst>
              <a:ext uri="{FF2B5EF4-FFF2-40B4-BE49-F238E27FC236}">
                <a16:creationId xmlns:a16="http://schemas.microsoft.com/office/drawing/2014/main" id="{F17BB868-532D-4B58-AE5B-CAF7EE8757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79388"/>
            <a:ext cx="8021637" cy="59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28700" indent="-45720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600200" indent="-4572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71700" indent="-4572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indent="-4572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indent="-4572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indent="-4572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indent="-4572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indent="-4572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sk-SK" altLang="cs-CZ" sz="3300" baseline="0" dirty="0" err="1">
                <a:cs typeface="Times New Roman" panose="02020603050405020304" pitchFamily="18" charset="0"/>
              </a:rPr>
              <a:t>Vzájemné</a:t>
            </a:r>
            <a:r>
              <a:rPr lang="sk-SK" altLang="cs-CZ" sz="3300" baseline="0" dirty="0">
                <a:cs typeface="Times New Roman" panose="02020603050405020304" pitchFamily="18" charset="0"/>
              </a:rPr>
              <a:t> silové </a:t>
            </a:r>
            <a:r>
              <a:rPr lang="sk-SK" altLang="cs-CZ" sz="3300" baseline="0" dirty="0" err="1">
                <a:cs typeface="Times New Roman" panose="02020603050405020304" pitchFamily="18" charset="0"/>
              </a:rPr>
              <a:t>působení</a:t>
            </a:r>
            <a:r>
              <a:rPr lang="sk-SK" altLang="cs-CZ" sz="3300" baseline="0" dirty="0">
                <a:cs typeface="Times New Roman" panose="02020603050405020304" pitchFamily="18" charset="0"/>
              </a:rPr>
              <a:t> elektrických nábojů</a:t>
            </a:r>
          </a:p>
        </p:txBody>
      </p:sp>
      <p:sp>
        <p:nvSpPr>
          <p:cNvPr id="77828" name="Line 4">
            <a:extLst>
              <a:ext uri="{FF2B5EF4-FFF2-40B4-BE49-F238E27FC236}">
                <a16:creationId xmlns:a16="http://schemas.microsoft.com/office/drawing/2014/main" id="{D5E8733B-0C23-4AE8-819D-D761452B67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441700" y="2065338"/>
            <a:ext cx="609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7829" name="Line 5">
            <a:extLst>
              <a:ext uri="{FF2B5EF4-FFF2-40B4-BE49-F238E27FC236}">
                <a16:creationId xmlns:a16="http://schemas.microsoft.com/office/drawing/2014/main" id="{9DD59607-FD8F-4787-B5AD-252288BD196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16475" y="2066925"/>
            <a:ext cx="609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77830" name="Object 6">
            <a:extLst>
              <a:ext uri="{FF2B5EF4-FFF2-40B4-BE49-F238E27FC236}">
                <a16:creationId xmlns:a16="http://schemas.microsoft.com/office/drawing/2014/main" id="{1FBBFF45-0831-40D3-803D-2F1EF37407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0" y="1527175"/>
          <a:ext cx="5080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Rovnica" r:id="rId4" imgW="190500" imgH="228600" progId="Equation.3">
                  <p:embed/>
                </p:oleObj>
              </mc:Choice>
              <mc:Fallback>
                <p:oleObj name="Rovnica" r:id="rId4" imgW="1905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527175"/>
                        <a:ext cx="50800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1" name="Object 7">
            <a:extLst>
              <a:ext uri="{FF2B5EF4-FFF2-40B4-BE49-F238E27FC236}">
                <a16:creationId xmlns:a16="http://schemas.microsoft.com/office/drawing/2014/main" id="{D2EA9729-7FE3-455E-9836-793AFF0343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1063" y="1528763"/>
          <a:ext cx="5080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Rovnica" r:id="rId6" imgW="190500" imgH="228600" progId="Equation.3">
                  <p:embed/>
                </p:oleObj>
              </mc:Choice>
              <mc:Fallback>
                <p:oleObj name="Rovnica" r:id="rId6" imgW="1905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1063" y="1528763"/>
                        <a:ext cx="50800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2" name="Object 8">
            <a:extLst>
              <a:ext uri="{FF2B5EF4-FFF2-40B4-BE49-F238E27FC236}">
                <a16:creationId xmlns:a16="http://schemas.microsoft.com/office/drawing/2014/main" id="{124B9436-CF04-4F10-B95F-018EA093D5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62225" y="2133600"/>
          <a:ext cx="4381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Rovnica" r:id="rId7" imgW="177569" imgH="215619" progId="Equation.3">
                  <p:embed/>
                </p:oleObj>
              </mc:Choice>
              <mc:Fallback>
                <p:oleObj name="Rovnica" r:id="rId7" imgW="177569" imgH="215619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2225" y="2133600"/>
                        <a:ext cx="43815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33" name="Object 9">
            <a:extLst>
              <a:ext uri="{FF2B5EF4-FFF2-40B4-BE49-F238E27FC236}">
                <a16:creationId xmlns:a16="http://schemas.microsoft.com/office/drawing/2014/main" id="{0D512567-3665-4694-A5FE-461FEC323F3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91213" y="2139950"/>
          <a:ext cx="5016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Rovnica" r:id="rId9" imgW="203024" imgH="215713" progId="Equation.3">
                  <p:embed/>
                </p:oleObj>
              </mc:Choice>
              <mc:Fallback>
                <p:oleObj name="Rovnica" r:id="rId9" imgW="203024" imgH="21571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91213" y="2139950"/>
                        <a:ext cx="50165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834" name="Line 10">
            <a:extLst>
              <a:ext uri="{FF2B5EF4-FFF2-40B4-BE49-F238E27FC236}">
                <a16:creationId xmlns:a16="http://schemas.microsoft.com/office/drawing/2014/main" id="{08254B45-B364-4C7A-B055-B1032BC559E3}"/>
              </a:ext>
            </a:extLst>
          </p:cNvPr>
          <p:cNvSpPr>
            <a:spLocks noChangeShapeType="1"/>
          </p:cNvSpPr>
          <p:nvPr/>
        </p:nvSpPr>
        <p:spPr bwMode="auto">
          <a:xfrm>
            <a:off x="5972175" y="4003675"/>
            <a:ext cx="60801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7835" name="Line 11">
            <a:extLst>
              <a:ext uri="{FF2B5EF4-FFF2-40B4-BE49-F238E27FC236}">
                <a16:creationId xmlns:a16="http://schemas.microsoft.com/office/drawing/2014/main" id="{8CE47B60-AE89-4EAE-93C6-6A653EF995B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92350" y="4003675"/>
            <a:ext cx="608013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6" name="Oval 13">
            <a:extLst>
              <a:ext uri="{FF2B5EF4-FFF2-40B4-BE49-F238E27FC236}">
                <a16:creationId xmlns:a16="http://schemas.microsoft.com/office/drawing/2014/main" id="{043C61F5-05CC-4487-AD28-01A07A757A2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8775" y="3730625"/>
            <a:ext cx="539750" cy="53975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800" baseline="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2800" baseline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5137" name="Oval 14">
            <a:extLst>
              <a:ext uri="{FF2B5EF4-FFF2-40B4-BE49-F238E27FC236}">
                <a16:creationId xmlns:a16="http://schemas.microsoft.com/office/drawing/2014/main" id="{BD8D9704-2C40-439A-B6BE-6F6BEBFA183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29250" y="3732213"/>
            <a:ext cx="539750" cy="53975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800" baseline="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2800" baseline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77839" name="Object 15">
            <a:extLst>
              <a:ext uri="{FF2B5EF4-FFF2-40B4-BE49-F238E27FC236}">
                <a16:creationId xmlns:a16="http://schemas.microsoft.com/office/drawing/2014/main" id="{D096ED4B-94A4-4769-8E23-FBB37FBB679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84875" y="3451225"/>
          <a:ext cx="5080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Rovnica" r:id="rId11" imgW="190500" imgH="228600" progId="Equation.3">
                  <p:embed/>
                </p:oleObj>
              </mc:Choice>
              <mc:Fallback>
                <p:oleObj name="Rovnica" r:id="rId11" imgW="190500" imgH="2286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75" y="3451225"/>
                        <a:ext cx="50800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0" name="Object 16">
            <a:extLst>
              <a:ext uri="{FF2B5EF4-FFF2-40B4-BE49-F238E27FC236}">
                <a16:creationId xmlns:a16="http://schemas.microsoft.com/office/drawing/2014/main" id="{D8B68E2B-D88A-4BED-8018-C50157937B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400300" y="3452813"/>
          <a:ext cx="5080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Rovnica" r:id="rId12" imgW="190500" imgH="228600" progId="Equation.3">
                  <p:embed/>
                </p:oleObj>
              </mc:Choice>
              <mc:Fallback>
                <p:oleObj name="Rovnica" r:id="rId12" imgW="190500" imgH="228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0300" y="3452813"/>
                        <a:ext cx="50800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1" name="Object 17">
            <a:extLst>
              <a:ext uri="{FF2B5EF4-FFF2-40B4-BE49-F238E27FC236}">
                <a16:creationId xmlns:a16="http://schemas.microsoft.com/office/drawing/2014/main" id="{80941883-7728-4DAD-A252-B73BA55931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19463" y="4124325"/>
          <a:ext cx="43815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Rovnica" r:id="rId13" imgW="177569" imgH="215619" progId="Equation.3">
                  <p:embed/>
                </p:oleObj>
              </mc:Choice>
              <mc:Fallback>
                <p:oleObj name="Rovnica" r:id="rId13" imgW="177569" imgH="215619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9463" y="4124325"/>
                        <a:ext cx="438150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842" name="Object 18">
            <a:extLst>
              <a:ext uri="{FF2B5EF4-FFF2-40B4-BE49-F238E27FC236}">
                <a16:creationId xmlns:a16="http://schemas.microsoft.com/office/drawing/2014/main" id="{8DB699D1-6B68-408F-BCCC-A44457FAFB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70475" y="4122738"/>
          <a:ext cx="503238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Rovnica" r:id="rId14" imgW="203024" imgH="215713" progId="Equation.3">
                  <p:embed/>
                </p:oleObj>
              </mc:Choice>
              <mc:Fallback>
                <p:oleObj name="Rovnica" r:id="rId14" imgW="203024" imgH="215713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0475" y="4122738"/>
                        <a:ext cx="503238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42" name="Oval 20">
            <a:extLst>
              <a:ext uri="{FF2B5EF4-FFF2-40B4-BE49-F238E27FC236}">
                <a16:creationId xmlns:a16="http://schemas.microsoft.com/office/drawing/2014/main" id="{B67B3D60-D6FB-4BF1-902A-64C7B166F8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897188" y="1795463"/>
            <a:ext cx="539750" cy="53975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800" baseline="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2800" baseline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5143" name="Oval 21">
            <a:extLst>
              <a:ext uri="{FF2B5EF4-FFF2-40B4-BE49-F238E27FC236}">
                <a16:creationId xmlns:a16="http://schemas.microsoft.com/office/drawing/2014/main" id="{253A5E6B-5B78-4540-BFBE-DB1A844B38E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27663" y="1793875"/>
            <a:ext cx="539750" cy="539750"/>
          </a:xfrm>
          <a:prstGeom prst="ellipse">
            <a:avLst/>
          </a:prstGeom>
          <a:gradFill rotWithShape="1">
            <a:gsLst>
              <a:gs pos="0">
                <a:srgbClr val="6581B8"/>
              </a:gs>
              <a:gs pos="100000">
                <a:srgbClr val="002E8A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002E8A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36000" bIns="90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3600" baseline="0">
                <a:solidFill>
                  <a:srgbClr val="FFFFFF"/>
                </a:solidFill>
                <a:latin typeface="Arial Black" panose="020B0A04020102020204" pitchFamily="34" charset="0"/>
              </a:rPr>
              <a:t>-</a:t>
            </a:r>
            <a:endParaRPr lang="cs-CZ" altLang="cs-CZ" sz="3600" baseline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7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7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77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77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77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000"/>
                                        <p:tgtEl>
                                          <p:spTgt spid="77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77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77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77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78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78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78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78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78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78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3000" fill="hold"/>
                                        <p:tgtEl>
                                          <p:spTgt spid="78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78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 uiExpand="1" build="p" autoUpdateAnimBg="0"/>
      <p:bldP spid="778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67" name="Oval 243">
            <a:extLst>
              <a:ext uri="{FF2B5EF4-FFF2-40B4-BE49-F238E27FC236}">
                <a16:creationId xmlns:a16="http://schemas.microsoft.com/office/drawing/2014/main" id="{AB1EFF78-6992-4E2D-A466-AAED5D4D936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946400" y="2365375"/>
            <a:ext cx="2697163" cy="2697163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E995B59B-7974-45F8-BEEC-C86D0D5A98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79388"/>
            <a:ext cx="7051675" cy="161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15000"/>
              </a:spcAft>
              <a:buFontTx/>
              <a:buNone/>
            </a:pPr>
            <a:r>
              <a:rPr lang="sk-SK" altLang="cs-CZ" sz="3300" baseline="0">
                <a:cs typeface="Times New Roman" panose="02020603050405020304" pitchFamily="18" charset="0"/>
              </a:rPr>
              <a:t>Existují dvě formy hmoty: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100" baseline="0">
                <a:cs typeface="Times New Roman" panose="02020603050405020304" pitchFamily="18" charset="0"/>
              </a:rPr>
              <a:t>1. látka (pevná, kapalná, plynná),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100" baseline="0">
                <a:cs typeface="Times New Roman" panose="02020603050405020304" pitchFamily="18" charset="0"/>
              </a:rPr>
              <a:t>2. pole (gravitační, magnetické, elektrické).</a:t>
            </a:r>
          </a:p>
        </p:txBody>
      </p:sp>
      <p:sp>
        <p:nvSpPr>
          <p:cNvPr id="26675" name="Rectangle 51">
            <a:extLst>
              <a:ext uri="{FF2B5EF4-FFF2-40B4-BE49-F238E27FC236}">
                <a16:creationId xmlns:a16="http://schemas.microsoft.com/office/drawing/2014/main" id="{E48ECEF3-08ED-4BFF-A7B0-4E2F32A03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" y="5711825"/>
            <a:ext cx="6011863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100" baseline="0"/>
              <a:t>Elektrické pole má hmotnou povahu.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100" baseline="0"/>
              <a:t>Je jednou z forem hmoty.</a:t>
            </a:r>
            <a:endParaRPr lang="sk-SK" altLang="cs-CZ" sz="3100" baseline="0">
              <a:latin typeface="Times New Roman CE" panose="02020603050405020304" pitchFamily="18" charset="0"/>
            </a:endParaRPr>
          </a:p>
        </p:txBody>
      </p:sp>
      <p:graphicFrame>
        <p:nvGraphicFramePr>
          <p:cNvPr id="26865" name="Object 241">
            <a:extLst>
              <a:ext uri="{FF2B5EF4-FFF2-40B4-BE49-F238E27FC236}">
                <a16:creationId xmlns:a16="http://schemas.microsoft.com/office/drawing/2014/main" id="{B2426A58-9976-470F-A8FC-8C355733F9D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8350" y="3967163"/>
          <a:ext cx="4095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Rovnica" r:id="rId5" imgW="152268" imgH="203024" progId="Equation.3">
                  <p:embed/>
                </p:oleObj>
              </mc:Choice>
              <mc:Fallback>
                <p:oleObj name="Rovnica" r:id="rId5" imgW="152268" imgH="203024" progId="Equation.3">
                  <p:embed/>
                  <p:pic>
                    <p:nvPicPr>
                      <p:cNvPr id="0" name="Object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8350" y="3967163"/>
                        <a:ext cx="4095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866" name="Oval 242">
            <a:extLst>
              <a:ext uri="{FF2B5EF4-FFF2-40B4-BE49-F238E27FC236}">
                <a16:creationId xmlns:a16="http://schemas.microsoft.com/office/drawing/2014/main" id="{011ACE61-170D-41D5-B116-97EB5BFBA78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024313" y="3471863"/>
            <a:ext cx="539750" cy="539750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800" baseline="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2800" baseline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6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6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6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8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8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6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6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uiExpand="1" build="p" autoUpdateAnimBg="0"/>
      <p:bldP spid="26675" grpId="0" build="p" autoUpdateAnimBg="0"/>
      <p:bldP spid="268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3">
            <a:extLst>
              <a:ext uri="{FF2B5EF4-FFF2-40B4-BE49-F238E27FC236}">
                <a16:creationId xmlns:a16="http://schemas.microsoft.com/office/drawing/2014/main" id="{1959B8DC-A618-4E26-ACB0-97307D424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79388"/>
            <a:ext cx="514985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5000"/>
              </a:spcAft>
              <a:buFontTx/>
              <a:buNone/>
            </a:pPr>
            <a:r>
              <a:rPr lang="sk-SK" altLang="cs-CZ" sz="3300" baseline="0"/>
              <a:t>Směr působení elektrické síly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100" baseline="0"/>
              <a:t>v elektrickém poli</a:t>
            </a:r>
            <a:r>
              <a:rPr lang="sk-SK" altLang="cs-CZ" sz="3300" baseline="0"/>
              <a:t>.</a:t>
            </a:r>
            <a:endParaRPr lang="sk-SK" altLang="cs-CZ" sz="3300" baseline="0">
              <a:latin typeface="Times New Roman CE" panose="02020603050405020304" pitchFamily="18" charset="0"/>
            </a:endParaRPr>
          </a:p>
        </p:txBody>
      </p:sp>
      <p:sp>
        <p:nvSpPr>
          <p:cNvPr id="9219" name="Oval 34">
            <a:extLst>
              <a:ext uri="{FF2B5EF4-FFF2-40B4-BE49-F238E27FC236}">
                <a16:creationId xmlns:a16="http://schemas.microsoft.com/office/drawing/2014/main" id="{57656567-A8A6-4069-AEBD-F8834F6D7C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044575" y="1624806"/>
            <a:ext cx="3565525" cy="35655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400">
                <a:solidFill>
                  <a:srgbClr val="FFFFFF"/>
                </a:solidFill>
                <a:latin typeface="Times New Roman CE" panose="02020603050405020304" pitchFamily="18" charset="0"/>
              </a:rPr>
              <a:t>+</a:t>
            </a:r>
            <a:endParaRPr lang="cs-CZ" altLang="cs-CZ" sz="2400">
              <a:solidFill>
                <a:srgbClr val="FFFFFF"/>
              </a:solidFill>
              <a:latin typeface="Times New Roman CE" panose="02020603050405020304" pitchFamily="18" charset="0"/>
            </a:endParaRPr>
          </a:p>
        </p:txBody>
      </p:sp>
      <p:graphicFrame>
        <p:nvGraphicFramePr>
          <p:cNvPr id="9220" name="Object 35">
            <a:extLst>
              <a:ext uri="{FF2B5EF4-FFF2-40B4-BE49-F238E27FC236}">
                <a16:creationId xmlns:a16="http://schemas.microsoft.com/office/drawing/2014/main" id="{D256A4DE-8216-4DC4-B3E1-E70652B112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05125" y="3487738"/>
          <a:ext cx="4095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Rovnica" r:id="rId5" imgW="152268" imgH="203024" progId="Equation.3">
                  <p:embed/>
                </p:oleObj>
              </mc:Choice>
              <mc:Fallback>
                <p:oleObj name="Rovnica" r:id="rId5" imgW="152268" imgH="203024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5" y="3487738"/>
                        <a:ext cx="4095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1" name="Oval 36">
            <a:extLst>
              <a:ext uri="{FF2B5EF4-FFF2-40B4-BE49-F238E27FC236}">
                <a16:creationId xmlns:a16="http://schemas.microsoft.com/office/drawing/2014/main" id="{8A94688E-5B0F-4D3B-B2B7-2CFF9D22432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589213" y="3236913"/>
            <a:ext cx="293687" cy="29368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000" baseline="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2000" baseline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67622" name="Oval 38">
            <a:extLst>
              <a:ext uri="{FF2B5EF4-FFF2-40B4-BE49-F238E27FC236}">
                <a16:creationId xmlns:a16="http://schemas.microsoft.com/office/drawing/2014/main" id="{E3EC7629-A044-49A5-AFB1-0128CFE97A9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97088" y="2651125"/>
            <a:ext cx="71437" cy="71438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sp>
        <p:nvSpPr>
          <p:cNvPr id="9223" name="Oval 44">
            <a:extLst>
              <a:ext uri="{FF2B5EF4-FFF2-40B4-BE49-F238E27FC236}">
                <a16:creationId xmlns:a16="http://schemas.microsoft.com/office/drawing/2014/main" id="{A7992F60-F71B-4E48-BA98-2753FC1FE7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30725" y="1631950"/>
            <a:ext cx="3565525" cy="3565525"/>
          </a:xfrm>
          <a:prstGeom prst="ellipse">
            <a:avLst/>
          </a:prstGeom>
          <a:gradFill rotWithShape="1">
            <a:gsLst>
              <a:gs pos="0">
                <a:schemeClr val="bg2"/>
              </a:gs>
              <a:gs pos="100000">
                <a:srgbClr val="FFFF99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graphicFrame>
        <p:nvGraphicFramePr>
          <p:cNvPr id="9224" name="Object 45">
            <a:extLst>
              <a:ext uri="{FF2B5EF4-FFF2-40B4-BE49-F238E27FC236}">
                <a16:creationId xmlns:a16="http://schemas.microsoft.com/office/drawing/2014/main" id="{49C896A5-BE19-4506-8B2B-C23C760348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18263" y="3489325"/>
          <a:ext cx="4095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5" name="Rovnica" r:id="rId7" imgW="152268" imgH="203024" progId="Equation.3">
                  <p:embed/>
                </p:oleObj>
              </mc:Choice>
              <mc:Fallback>
                <p:oleObj name="Rovnica" r:id="rId7" imgW="152268" imgH="203024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8263" y="3489325"/>
                        <a:ext cx="4095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5" name="Oval 46">
            <a:extLst>
              <a:ext uri="{FF2B5EF4-FFF2-40B4-BE49-F238E27FC236}">
                <a16:creationId xmlns:a16="http://schemas.microsoft.com/office/drawing/2014/main" id="{E26F7517-9CC6-4775-993F-D5328C1933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54738" y="3260725"/>
            <a:ext cx="293687" cy="293688"/>
          </a:xfrm>
          <a:prstGeom prst="ellipse">
            <a:avLst/>
          </a:prstGeom>
          <a:gradFill rotWithShape="1">
            <a:gsLst>
              <a:gs pos="0">
                <a:srgbClr val="336699"/>
              </a:gs>
              <a:gs pos="100000">
                <a:srgbClr val="1E3D5B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72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000" baseline="0">
                <a:solidFill>
                  <a:srgbClr val="FFFFFF"/>
                </a:solidFill>
                <a:latin typeface="Arial Black" panose="020B0A04020102020204" pitchFamily="34" charset="0"/>
              </a:rPr>
              <a:t>-</a:t>
            </a:r>
            <a:endParaRPr lang="cs-CZ" altLang="cs-CZ" sz="2000" baseline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67642" name="Line 58">
            <a:extLst>
              <a:ext uri="{FF2B5EF4-FFF2-40B4-BE49-F238E27FC236}">
                <a16:creationId xmlns:a16="http://schemas.microsoft.com/office/drawing/2014/main" id="{57427A34-50A9-4271-9684-62B835E704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637338" y="2003425"/>
            <a:ext cx="606425" cy="9525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67643" name="Object 59">
            <a:extLst>
              <a:ext uri="{FF2B5EF4-FFF2-40B4-BE49-F238E27FC236}">
                <a16:creationId xmlns:a16="http://schemas.microsoft.com/office/drawing/2014/main" id="{B0D47937-8548-407C-8661-592E145AB629}"/>
              </a:ext>
            </a:extLst>
          </p:cNvPr>
          <p:cNvGraphicFramePr>
            <a:graphicFrameLocks/>
          </p:cNvGraphicFramePr>
          <p:nvPr/>
        </p:nvGraphicFramePr>
        <p:xfrm>
          <a:off x="7108825" y="2289175"/>
          <a:ext cx="468313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Rovnice" r:id="rId8" imgW="190500" imgH="228600" progId="Equation.3">
                  <p:embed/>
                </p:oleObj>
              </mc:Choice>
              <mc:Fallback>
                <p:oleObj name="Rovnice" r:id="rId8" imgW="190500" imgH="228600" progId="Equation.3">
                  <p:embed/>
                  <p:pic>
                    <p:nvPicPr>
                      <p:cNvPr id="0" name="Object 59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8825" y="2289175"/>
                        <a:ext cx="468313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638" name="Object 54">
            <a:extLst>
              <a:ext uri="{FF2B5EF4-FFF2-40B4-BE49-F238E27FC236}">
                <a16:creationId xmlns:a16="http://schemas.microsoft.com/office/drawing/2014/main" id="{B0A8BC65-5D16-4091-B412-1E09940F88CF}"/>
              </a:ext>
            </a:extLst>
          </p:cNvPr>
          <p:cNvGraphicFramePr>
            <a:graphicFrameLocks/>
          </p:cNvGraphicFramePr>
          <p:nvPr/>
        </p:nvGraphicFramePr>
        <p:xfrm>
          <a:off x="7437438" y="1423988"/>
          <a:ext cx="53498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Rovnice" r:id="rId10" imgW="203112" imgH="228501" progId="Equation.3">
                  <p:embed/>
                </p:oleObj>
              </mc:Choice>
              <mc:Fallback>
                <p:oleObj name="Rovnice" r:id="rId10" imgW="203112" imgH="228501" progId="Equation.3">
                  <p:embed/>
                  <p:pic>
                    <p:nvPicPr>
                      <p:cNvPr id="0" name="Object 54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7438" y="1423988"/>
                        <a:ext cx="534987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641" name="Oval 57">
            <a:extLst>
              <a:ext uri="{FF2B5EF4-FFF2-40B4-BE49-F238E27FC236}">
                <a16:creationId xmlns:a16="http://schemas.microsoft.com/office/drawing/2014/main" id="{D0EAEC26-8B78-463D-B9B7-5B34BAE57C0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216775" y="1952625"/>
            <a:ext cx="71438" cy="71438"/>
          </a:xfrm>
          <a:prstGeom prst="ellipse">
            <a:avLst/>
          </a:prstGeom>
          <a:solidFill>
            <a:schemeClr val="tx2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sp>
        <p:nvSpPr>
          <p:cNvPr id="67639" name="Oval 55">
            <a:extLst>
              <a:ext uri="{FF2B5EF4-FFF2-40B4-BE49-F238E27FC236}">
                <a16:creationId xmlns:a16="http://schemas.microsoft.com/office/drawing/2014/main" id="{A9AFD4D1-1370-4F43-95F6-4ED17476A79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097713" y="1847850"/>
            <a:ext cx="292100" cy="293688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000" baseline="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2000" baseline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9231" name="Rectangle 60">
            <a:extLst>
              <a:ext uri="{FF2B5EF4-FFF2-40B4-BE49-F238E27FC236}">
                <a16:creationId xmlns:a16="http://schemas.microsoft.com/office/drawing/2014/main" id="{D12F96DF-26CF-4079-AD4F-726B65DF4E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4649788"/>
            <a:ext cx="8151813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000" baseline="0" dirty="0" err="1">
                <a:cs typeface="Times New Roman" panose="02020603050405020304" pitchFamily="18" charset="0"/>
              </a:rPr>
              <a:t>Směr</a:t>
            </a:r>
            <a:r>
              <a:rPr lang="sk-SK" altLang="cs-CZ" sz="3000" baseline="0" dirty="0">
                <a:cs typeface="Times New Roman" panose="02020603050405020304" pitchFamily="18" charset="0"/>
              </a:rPr>
              <a:t> silového </a:t>
            </a:r>
            <a:r>
              <a:rPr lang="sk-SK" altLang="cs-CZ" sz="3000" baseline="0" dirty="0" err="1">
                <a:cs typeface="Times New Roman" panose="02020603050405020304" pitchFamily="18" charset="0"/>
              </a:rPr>
              <a:t>působení</a:t>
            </a:r>
            <a:r>
              <a:rPr lang="sk-SK" altLang="cs-CZ" sz="3000" baseline="0" dirty="0">
                <a:cs typeface="Times New Roman" panose="02020603050405020304" pitchFamily="18" charset="0"/>
              </a:rPr>
              <a:t> elektrického pole  je </a:t>
            </a:r>
            <a:r>
              <a:rPr lang="sk-SK" altLang="cs-CZ" sz="3000" baseline="0" dirty="0" err="1">
                <a:cs typeface="Times New Roman" panose="02020603050405020304" pitchFamily="18" charset="0"/>
              </a:rPr>
              <a:t>stejný</a:t>
            </a:r>
            <a:r>
              <a:rPr lang="sk-SK" altLang="cs-CZ" sz="3000" baseline="0" dirty="0"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000" baseline="0" dirty="0" err="1">
                <a:cs typeface="Times New Roman" panose="02020603050405020304" pitchFamily="18" charset="0"/>
              </a:rPr>
              <a:t>jako</a:t>
            </a:r>
            <a:r>
              <a:rPr lang="sk-SK" altLang="cs-CZ" sz="3000" baseline="0" dirty="0">
                <a:cs typeface="Times New Roman" panose="02020603050405020304" pitchFamily="18" charset="0"/>
              </a:rPr>
              <a:t> </a:t>
            </a:r>
            <a:r>
              <a:rPr lang="sk-SK" altLang="cs-CZ" sz="3000" baseline="0" dirty="0" err="1">
                <a:cs typeface="Times New Roman" panose="02020603050405020304" pitchFamily="18" charset="0"/>
              </a:rPr>
              <a:t>směr</a:t>
            </a:r>
            <a:r>
              <a:rPr lang="sk-SK" altLang="cs-CZ" sz="3000" baseline="0" dirty="0">
                <a:cs typeface="Times New Roman" panose="02020603050405020304" pitchFamily="18" charset="0"/>
              </a:rPr>
              <a:t>  elektrické </a:t>
            </a:r>
            <a:r>
              <a:rPr lang="sk-SK" altLang="cs-CZ" sz="3000" baseline="0" dirty="0" err="1">
                <a:cs typeface="Times New Roman" panose="02020603050405020304" pitchFamily="18" charset="0"/>
              </a:rPr>
              <a:t>síly</a:t>
            </a:r>
            <a:r>
              <a:rPr lang="sk-SK" altLang="cs-CZ" sz="3000" baseline="0" dirty="0">
                <a:cs typeface="Times New Roman" panose="02020603050405020304" pitchFamily="18" charset="0"/>
              </a:rPr>
              <a:t> </a:t>
            </a:r>
            <a:r>
              <a:rPr lang="sk-SK" altLang="cs-CZ" sz="3000" b="1" i="1" baseline="0" dirty="0">
                <a:cs typeface="Times New Roman" panose="02020603050405020304" pitchFamily="18" charset="0"/>
              </a:rPr>
              <a:t>F</a:t>
            </a:r>
            <a:r>
              <a:rPr lang="sk-SK" altLang="cs-CZ" sz="3000" baseline="-25000" dirty="0">
                <a:cs typeface="Times New Roman" panose="02020603050405020304" pitchFamily="18" charset="0"/>
              </a:rPr>
              <a:t>e </a:t>
            </a:r>
            <a:r>
              <a:rPr lang="sk-SK" altLang="cs-CZ" sz="3000" baseline="0" dirty="0" err="1">
                <a:cs typeface="Times New Roman" panose="02020603050405020304" pitchFamily="18" charset="0"/>
              </a:rPr>
              <a:t>působící</a:t>
            </a:r>
            <a:r>
              <a:rPr lang="sk-SK" altLang="cs-CZ" sz="3000" baseline="0" dirty="0">
                <a:cs typeface="Times New Roman" panose="02020603050405020304" pitchFamily="18" charset="0"/>
              </a:rPr>
              <a:t> na kladný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000" baseline="0" dirty="0">
                <a:cs typeface="Times New Roman" panose="02020603050405020304" pitchFamily="18" charset="0"/>
              </a:rPr>
              <a:t>elektrický náboj v tomto </a:t>
            </a:r>
            <a:r>
              <a:rPr lang="sk-SK" altLang="cs-CZ" sz="3000" baseline="0" dirty="0" err="1">
                <a:cs typeface="Times New Roman" panose="02020603050405020304" pitchFamily="18" charset="0"/>
              </a:rPr>
              <a:t>místě</a:t>
            </a:r>
            <a:r>
              <a:rPr lang="sk-SK" altLang="cs-CZ" sz="3000" baseline="0" dirty="0">
                <a:cs typeface="Times New Roman" panose="02020603050405020304" pitchFamily="18" charset="0"/>
              </a:rPr>
              <a:t> pole.</a:t>
            </a:r>
          </a:p>
        </p:txBody>
      </p:sp>
      <p:graphicFrame>
        <p:nvGraphicFramePr>
          <p:cNvPr id="23" name="Object 54">
            <a:extLst>
              <a:ext uri="{FF2B5EF4-FFF2-40B4-BE49-F238E27FC236}">
                <a16:creationId xmlns:a16="http://schemas.microsoft.com/office/drawing/2014/main" id="{53C8B985-185A-4B95-8AC8-F9264B91D5FB}"/>
              </a:ext>
            </a:extLst>
          </p:cNvPr>
          <p:cNvGraphicFramePr>
            <a:graphicFrameLocks/>
          </p:cNvGraphicFramePr>
          <p:nvPr/>
        </p:nvGraphicFramePr>
        <p:xfrm>
          <a:off x="1830388" y="1444625"/>
          <a:ext cx="5334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name="Rovnice" r:id="rId12" imgW="203112" imgH="228501" progId="Equation.3">
                  <p:embed/>
                </p:oleObj>
              </mc:Choice>
              <mc:Fallback>
                <p:oleObj name="Rovnice" r:id="rId12" imgW="203112" imgH="228501" progId="Equation.3">
                  <p:embed/>
                  <p:pic>
                    <p:nvPicPr>
                      <p:cNvPr id="0" name="Object 54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388" y="1444625"/>
                        <a:ext cx="53340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59">
            <a:extLst>
              <a:ext uri="{FF2B5EF4-FFF2-40B4-BE49-F238E27FC236}">
                <a16:creationId xmlns:a16="http://schemas.microsoft.com/office/drawing/2014/main" id="{757B9153-9419-4382-8F71-BEC90FCE4D4D}"/>
              </a:ext>
            </a:extLst>
          </p:cNvPr>
          <p:cNvGraphicFramePr>
            <a:graphicFrameLocks/>
          </p:cNvGraphicFramePr>
          <p:nvPr/>
        </p:nvGraphicFramePr>
        <p:xfrm>
          <a:off x="1287463" y="2206625"/>
          <a:ext cx="468312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9" name="Rovnice" r:id="rId13" imgW="190500" imgH="228600" progId="Equation.3">
                  <p:embed/>
                </p:oleObj>
              </mc:Choice>
              <mc:Fallback>
                <p:oleObj name="Rovnice" r:id="rId13" imgW="190500" imgH="228600" progId="Equation.3">
                  <p:embed/>
                  <p:pic>
                    <p:nvPicPr>
                      <p:cNvPr id="0" name="Object 59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463" y="2206625"/>
                        <a:ext cx="468312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Line 58">
            <a:extLst>
              <a:ext uri="{FF2B5EF4-FFF2-40B4-BE49-F238E27FC236}">
                <a16:creationId xmlns:a16="http://schemas.microsoft.com/office/drawing/2014/main" id="{84C7BB45-E209-433F-A5D5-90D04575972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95413" y="1965325"/>
            <a:ext cx="736600" cy="7413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stealth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3" name="Oval 36">
            <a:extLst>
              <a:ext uri="{FF2B5EF4-FFF2-40B4-BE49-F238E27FC236}">
                <a16:creationId xmlns:a16="http://schemas.microsoft.com/office/drawing/2014/main" id="{D790BADA-2EFB-47ED-97D9-49FF870CD35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00250" y="2557463"/>
            <a:ext cx="293688" cy="29368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000" baseline="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2000" baseline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676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676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76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676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676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7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mph" presetSubtype="2" repeatCount="indefinite" autoRev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76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76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76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" dur="500" fill="hold"/>
                                        <p:tgtEl>
                                          <p:spTgt spid="6764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6764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67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1000"/>
                                        <p:tgtEl>
                                          <p:spTgt spid="67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11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6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7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39" grpId="0" animBg="1"/>
      <p:bldP spid="92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001220E0-0BF5-486E-9CD7-449A47F118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79388"/>
            <a:ext cx="4276725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sk-SK" altLang="cs-CZ" sz="3300" baseline="0">
                <a:cs typeface="Times New Roman" panose="02020603050405020304" pitchFamily="18" charset="0"/>
              </a:rPr>
              <a:t>Model elektrického pole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100" baseline="0">
                <a:cs typeface="Times New Roman" panose="02020603050405020304" pitchFamily="18" charset="0"/>
              </a:rPr>
              <a:t>1. radiální</a:t>
            </a:r>
          </a:p>
        </p:txBody>
      </p:sp>
      <p:sp>
        <p:nvSpPr>
          <p:cNvPr id="28719" name="Rectangle 47">
            <a:extLst>
              <a:ext uri="{FF2B5EF4-FFF2-40B4-BE49-F238E27FC236}">
                <a16:creationId xmlns:a16="http://schemas.microsoft.com/office/drawing/2014/main" id="{9FEA9990-CCFC-4310-96BB-3795E2071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" y="5245100"/>
            <a:ext cx="7807325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100" baseline="0"/>
              <a:t>Radiální pole je v okolí bodového náboje.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100" baseline="0"/>
              <a:t>Intenzita elektrického pole směřuje (vychází) od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100" baseline="0"/>
              <a:t>náboje, nebo do něho </a:t>
            </a:r>
            <a:r>
              <a:rPr lang="sk-SK" altLang="cs-CZ" sz="3100" baseline="0">
                <a:cs typeface="Times New Roman" panose="02020603050405020304" pitchFamily="18" charset="0"/>
              </a:rPr>
              <a:t>vstupuje (vchází)</a:t>
            </a:r>
            <a:r>
              <a:rPr lang="sk-SK" altLang="cs-CZ" sz="2400">
                <a:latin typeface="Times New Roman CE" panose="02020603050405020304" pitchFamily="18" charset="0"/>
              </a:rPr>
              <a:t> </a:t>
            </a:r>
            <a:r>
              <a:rPr lang="sk-SK" altLang="cs-CZ" sz="3100" baseline="0"/>
              <a:t>.</a:t>
            </a:r>
          </a:p>
        </p:txBody>
      </p:sp>
      <p:grpSp>
        <p:nvGrpSpPr>
          <p:cNvPr id="28746" name="Group 74">
            <a:extLst>
              <a:ext uri="{FF2B5EF4-FFF2-40B4-BE49-F238E27FC236}">
                <a16:creationId xmlns:a16="http://schemas.microsoft.com/office/drawing/2014/main" id="{2BFD170C-BB6B-40FC-8244-E2C6726C4A6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679450" y="1598613"/>
            <a:ext cx="3544888" cy="3544887"/>
            <a:chOff x="15" y="814"/>
            <a:chExt cx="3045" cy="3045"/>
          </a:xfrm>
        </p:grpSpPr>
        <p:sp>
          <p:nvSpPr>
            <p:cNvPr id="11298" name="Line 61">
              <a:extLst>
                <a:ext uri="{FF2B5EF4-FFF2-40B4-BE49-F238E27FC236}">
                  <a16:creationId xmlns:a16="http://schemas.microsoft.com/office/drawing/2014/main" id="{61580730-C39E-4845-99D5-62A1A9A4385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15" y="2368"/>
              <a:ext cx="3045" cy="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9" name="Line 62">
              <a:extLst>
                <a:ext uri="{FF2B5EF4-FFF2-40B4-BE49-F238E27FC236}">
                  <a16:creationId xmlns:a16="http://schemas.microsoft.com/office/drawing/2014/main" id="{1739614E-EF27-4588-B798-530706D50636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8900000" flipV="1">
              <a:off x="39" y="2336"/>
              <a:ext cx="3045" cy="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300" name="Line 63">
              <a:extLst>
                <a:ext uri="{FF2B5EF4-FFF2-40B4-BE49-F238E27FC236}">
                  <a16:creationId xmlns:a16="http://schemas.microsoft.com/office/drawing/2014/main" id="{A1493409-06BE-4EEF-BA5D-28812792520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2700000" flipH="1" flipV="1">
              <a:off x="-17" y="2336"/>
              <a:ext cx="3045" cy="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301" name="Line 64">
              <a:extLst>
                <a:ext uri="{FF2B5EF4-FFF2-40B4-BE49-F238E27FC236}">
                  <a16:creationId xmlns:a16="http://schemas.microsoft.com/office/drawing/2014/main" id="{A4A032C5-3908-40F9-A964-1DB1A90A831D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 flipV="1">
              <a:off x="7" y="2336"/>
              <a:ext cx="3045" cy="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8781" name="Group 109">
            <a:extLst>
              <a:ext uri="{FF2B5EF4-FFF2-40B4-BE49-F238E27FC236}">
                <a16:creationId xmlns:a16="http://schemas.microsoft.com/office/drawing/2014/main" id="{18A69BC3-89C5-4C2D-A1C6-12EA36DEF6CF}"/>
              </a:ext>
            </a:extLst>
          </p:cNvPr>
          <p:cNvGrpSpPr>
            <a:grpSpLocks/>
          </p:cNvGrpSpPr>
          <p:nvPr/>
        </p:nvGrpSpPr>
        <p:grpSpPr bwMode="auto">
          <a:xfrm>
            <a:off x="892175" y="1868488"/>
            <a:ext cx="3081338" cy="3067050"/>
            <a:chOff x="653" y="1219"/>
            <a:chExt cx="1941" cy="1932"/>
          </a:xfrm>
        </p:grpSpPr>
        <p:sp>
          <p:nvSpPr>
            <p:cNvPr id="11290" name="Freeform 15">
              <a:extLst>
                <a:ext uri="{FF2B5EF4-FFF2-40B4-BE49-F238E27FC236}">
                  <a16:creationId xmlns:a16="http://schemas.microsoft.com/office/drawing/2014/main" id="{D8BE45A0-4D6A-481D-9C5C-F09DF16FA73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46" y="2670"/>
              <a:ext cx="200" cy="202"/>
            </a:xfrm>
            <a:custGeom>
              <a:avLst/>
              <a:gdLst>
                <a:gd name="T0" fmla="*/ 108 w 273"/>
                <a:gd name="T1" fmla="*/ 0 h 275"/>
                <a:gd name="T2" fmla="*/ 0 w 273"/>
                <a:gd name="T3" fmla="*/ 109 h 27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3" h="275">
                  <a:moveTo>
                    <a:pt x="273" y="0"/>
                  </a:moveTo>
                  <a:lnTo>
                    <a:pt x="0" y="275"/>
                  </a:lnTo>
                </a:path>
              </a:pathLst>
            </a:custGeom>
            <a:noFill/>
            <a:ln w="50800">
              <a:solidFill>
                <a:srgbClr val="333333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1" name="Freeform 65">
              <a:extLst>
                <a:ext uri="{FF2B5EF4-FFF2-40B4-BE49-F238E27FC236}">
                  <a16:creationId xmlns:a16="http://schemas.microsoft.com/office/drawing/2014/main" id="{421873B2-FEB5-4BC2-A947-E6D6B0474ED2}"/>
                </a:ext>
              </a:extLst>
            </p:cNvPr>
            <p:cNvSpPr>
              <a:spLocks noChangeAspect="1"/>
            </p:cNvSpPr>
            <p:nvPr/>
          </p:nvSpPr>
          <p:spPr bwMode="auto">
            <a:xfrm rot="-5400000">
              <a:off x="2109" y="2661"/>
              <a:ext cx="200" cy="201"/>
            </a:xfrm>
            <a:custGeom>
              <a:avLst/>
              <a:gdLst>
                <a:gd name="T0" fmla="*/ 108 w 273"/>
                <a:gd name="T1" fmla="*/ 0 h 275"/>
                <a:gd name="T2" fmla="*/ 0 w 273"/>
                <a:gd name="T3" fmla="*/ 107 h 27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3" h="275">
                  <a:moveTo>
                    <a:pt x="273" y="0"/>
                  </a:moveTo>
                  <a:lnTo>
                    <a:pt x="0" y="275"/>
                  </a:lnTo>
                </a:path>
              </a:pathLst>
            </a:custGeom>
            <a:noFill/>
            <a:ln w="50800">
              <a:solidFill>
                <a:srgbClr val="333333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2" name="Freeform 66">
              <a:extLst>
                <a:ext uri="{FF2B5EF4-FFF2-40B4-BE49-F238E27FC236}">
                  <a16:creationId xmlns:a16="http://schemas.microsoft.com/office/drawing/2014/main" id="{158196E4-C9B5-4F06-A2BE-DC237A17404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30" y="2871"/>
              <a:ext cx="1" cy="280"/>
            </a:xfrm>
            <a:custGeom>
              <a:avLst/>
              <a:gdLst>
                <a:gd name="T0" fmla="*/ 0 w 1"/>
                <a:gd name="T1" fmla="*/ 0 h 382"/>
                <a:gd name="T2" fmla="*/ 1 w 1"/>
                <a:gd name="T3" fmla="*/ 150 h 38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82">
                  <a:moveTo>
                    <a:pt x="0" y="0"/>
                  </a:moveTo>
                  <a:lnTo>
                    <a:pt x="1" y="382"/>
                  </a:lnTo>
                </a:path>
              </a:pathLst>
            </a:custGeom>
            <a:noFill/>
            <a:ln w="50800">
              <a:solidFill>
                <a:srgbClr val="333333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3" name="Freeform 67">
              <a:extLst>
                <a:ext uri="{FF2B5EF4-FFF2-40B4-BE49-F238E27FC236}">
                  <a16:creationId xmlns:a16="http://schemas.microsoft.com/office/drawing/2014/main" id="{160710D5-EC71-4A84-B12F-5165E1BD8A2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53" y="2190"/>
              <a:ext cx="290" cy="1"/>
            </a:xfrm>
            <a:custGeom>
              <a:avLst/>
              <a:gdLst>
                <a:gd name="T0" fmla="*/ 290 w 290"/>
                <a:gd name="T1" fmla="*/ 0 h 1"/>
                <a:gd name="T2" fmla="*/ 0 w 290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0" h="1">
                  <a:moveTo>
                    <a:pt x="290" y="0"/>
                  </a:moveTo>
                  <a:lnTo>
                    <a:pt x="0" y="0"/>
                  </a:lnTo>
                </a:path>
              </a:pathLst>
            </a:custGeom>
            <a:noFill/>
            <a:ln w="50800">
              <a:solidFill>
                <a:srgbClr val="333333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4" name="Freeform 70">
              <a:extLst>
                <a:ext uri="{FF2B5EF4-FFF2-40B4-BE49-F238E27FC236}">
                  <a16:creationId xmlns:a16="http://schemas.microsoft.com/office/drawing/2014/main" id="{4E63D84A-2DB1-4578-A947-5ED0F1092F45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111" y="1504"/>
              <a:ext cx="201" cy="203"/>
            </a:xfrm>
            <a:custGeom>
              <a:avLst/>
              <a:gdLst>
                <a:gd name="T0" fmla="*/ 0 w 274"/>
                <a:gd name="T1" fmla="*/ 110 h 276"/>
                <a:gd name="T2" fmla="*/ 108 w 274"/>
                <a:gd name="T3" fmla="*/ 0 h 2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4" h="276">
                  <a:moveTo>
                    <a:pt x="0" y="276"/>
                  </a:moveTo>
                  <a:lnTo>
                    <a:pt x="274" y="0"/>
                  </a:lnTo>
                </a:path>
              </a:pathLst>
            </a:custGeom>
            <a:noFill/>
            <a:ln w="50800">
              <a:solidFill>
                <a:srgbClr val="333333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5" name="Freeform 71">
              <a:extLst>
                <a:ext uri="{FF2B5EF4-FFF2-40B4-BE49-F238E27FC236}">
                  <a16:creationId xmlns:a16="http://schemas.microsoft.com/office/drawing/2014/main" id="{0EDCA83D-675C-42E8-A743-F587968740FE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944" y="1496"/>
              <a:ext cx="201" cy="205"/>
            </a:xfrm>
            <a:custGeom>
              <a:avLst/>
              <a:gdLst>
                <a:gd name="T0" fmla="*/ 107 w 275"/>
                <a:gd name="T1" fmla="*/ 111 h 279"/>
                <a:gd name="T2" fmla="*/ 0 w 275"/>
                <a:gd name="T3" fmla="*/ 0 h 27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5" h="279">
                  <a:moveTo>
                    <a:pt x="275" y="279"/>
                  </a:moveTo>
                  <a:lnTo>
                    <a:pt x="0" y="0"/>
                  </a:lnTo>
                </a:path>
              </a:pathLst>
            </a:custGeom>
            <a:noFill/>
            <a:ln w="50800">
              <a:solidFill>
                <a:srgbClr val="333333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6" name="Freeform 72">
              <a:extLst>
                <a:ext uri="{FF2B5EF4-FFF2-40B4-BE49-F238E27FC236}">
                  <a16:creationId xmlns:a16="http://schemas.microsoft.com/office/drawing/2014/main" id="{486F04B3-B773-47C5-A785-3EACF6AB53F6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1630" y="1219"/>
              <a:ext cx="1" cy="282"/>
            </a:xfrm>
            <a:custGeom>
              <a:avLst/>
              <a:gdLst>
                <a:gd name="T0" fmla="*/ 0 w 1"/>
                <a:gd name="T1" fmla="*/ 152 h 385"/>
                <a:gd name="T2" fmla="*/ 0 w 1"/>
                <a:gd name="T3" fmla="*/ 0 h 38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85">
                  <a:moveTo>
                    <a:pt x="0" y="385"/>
                  </a:moveTo>
                  <a:lnTo>
                    <a:pt x="0" y="0"/>
                  </a:lnTo>
                </a:path>
              </a:pathLst>
            </a:custGeom>
            <a:noFill/>
            <a:ln w="50800">
              <a:solidFill>
                <a:srgbClr val="333333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97" name="Freeform 73">
              <a:extLst>
                <a:ext uri="{FF2B5EF4-FFF2-40B4-BE49-F238E27FC236}">
                  <a16:creationId xmlns:a16="http://schemas.microsoft.com/office/drawing/2014/main" id="{2EAF37C8-2306-4FE6-AB38-204850F4C13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2306" y="2187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288 w 288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8" h="1">
                  <a:moveTo>
                    <a:pt x="0" y="0"/>
                  </a:moveTo>
                  <a:lnTo>
                    <a:pt x="288" y="0"/>
                  </a:lnTo>
                </a:path>
              </a:pathLst>
            </a:custGeom>
            <a:noFill/>
            <a:ln w="50800">
              <a:solidFill>
                <a:srgbClr val="333333"/>
              </a:solidFill>
              <a:round/>
              <a:headEnd type="none" w="sm" len="sm"/>
              <a:tailEnd type="stealth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1270" name="Oval 106">
            <a:extLst>
              <a:ext uri="{FF2B5EF4-FFF2-40B4-BE49-F238E27FC236}">
                <a16:creationId xmlns:a16="http://schemas.microsoft.com/office/drawing/2014/main" id="{173D516C-484B-491B-B8F9-DCF98EE0EB2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286000" y="3248025"/>
            <a:ext cx="293688" cy="293688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000" baseline="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2000" baseline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11271" name="Object 6">
            <a:extLst>
              <a:ext uri="{FF2B5EF4-FFF2-40B4-BE49-F238E27FC236}">
                <a16:creationId xmlns:a16="http://schemas.microsoft.com/office/drawing/2014/main" id="{A6BC3D4C-16C3-41E8-A3E0-2533B5593E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540000" y="3521075"/>
          <a:ext cx="2952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Rovnice" r:id="rId5" imgW="152268" imgH="203024" progId="Equation.3">
                  <p:embed/>
                </p:oleObj>
              </mc:Choice>
              <mc:Fallback>
                <p:oleObj name="Rovnice" r:id="rId5" imgW="152268" imgH="203024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0000" y="3521075"/>
                        <a:ext cx="295275" cy="422275"/>
                      </a:xfrm>
                      <a:prstGeom prst="rect">
                        <a:avLst/>
                      </a:prstGeom>
                      <a:solidFill>
                        <a:srgbClr val="FFFF99">
                          <a:alpha val="7097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79" name="Oval 107">
            <a:extLst>
              <a:ext uri="{FF2B5EF4-FFF2-40B4-BE49-F238E27FC236}">
                <a16:creationId xmlns:a16="http://schemas.microsoft.com/office/drawing/2014/main" id="{642EA2E8-8C42-4B21-8914-0DD284FD1A7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355725" y="2322513"/>
            <a:ext cx="2159000" cy="2159000"/>
          </a:xfrm>
          <a:prstGeom prst="ellipse">
            <a:avLst/>
          </a:prstGeom>
          <a:noFill/>
          <a:ln w="19050">
            <a:solidFill>
              <a:srgbClr val="4D4D4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grpSp>
        <p:nvGrpSpPr>
          <p:cNvPr id="28782" name="Group 110">
            <a:extLst>
              <a:ext uri="{FF2B5EF4-FFF2-40B4-BE49-F238E27FC236}">
                <a16:creationId xmlns:a16="http://schemas.microsoft.com/office/drawing/2014/main" id="{6EC29024-1F26-4DB6-9DC4-898DB5F40F2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703763" y="1600200"/>
            <a:ext cx="3544887" cy="3544888"/>
            <a:chOff x="15" y="814"/>
            <a:chExt cx="3045" cy="3045"/>
          </a:xfrm>
        </p:grpSpPr>
        <p:sp>
          <p:nvSpPr>
            <p:cNvPr id="11286" name="Line 111">
              <a:extLst>
                <a:ext uri="{FF2B5EF4-FFF2-40B4-BE49-F238E27FC236}">
                  <a16:creationId xmlns:a16="http://schemas.microsoft.com/office/drawing/2014/main" id="{48284223-584B-47B1-ABE7-C4BE43DB276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flipV="1">
              <a:off x="15" y="2368"/>
              <a:ext cx="3045" cy="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7" name="Line 112">
              <a:extLst>
                <a:ext uri="{FF2B5EF4-FFF2-40B4-BE49-F238E27FC236}">
                  <a16:creationId xmlns:a16="http://schemas.microsoft.com/office/drawing/2014/main" id="{FAF1F057-5443-4DE9-A7C4-7C32168B6D0C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8900000" flipV="1">
              <a:off x="39" y="2336"/>
              <a:ext cx="3045" cy="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8" name="Line 113">
              <a:extLst>
                <a:ext uri="{FF2B5EF4-FFF2-40B4-BE49-F238E27FC236}">
                  <a16:creationId xmlns:a16="http://schemas.microsoft.com/office/drawing/2014/main" id="{8DE84CCE-1847-4990-A4DB-140A0300A742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2700000" flipH="1" flipV="1">
              <a:off x="-17" y="2336"/>
              <a:ext cx="3045" cy="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9" name="Line 114">
              <a:extLst>
                <a:ext uri="{FF2B5EF4-FFF2-40B4-BE49-F238E27FC236}">
                  <a16:creationId xmlns:a16="http://schemas.microsoft.com/office/drawing/2014/main" id="{5A3E4D7B-9AC1-43AE-AD0B-DF4C278CB3FB}"/>
                </a:ext>
              </a:extLst>
            </p:cNvPr>
            <p:cNvSpPr>
              <a:spLocks noChangeAspect="1" noChangeShapeType="1"/>
            </p:cNvSpPr>
            <p:nvPr/>
          </p:nvSpPr>
          <p:spPr bwMode="auto">
            <a:xfrm rot="16200000" flipV="1">
              <a:off x="7" y="2336"/>
              <a:ext cx="3045" cy="1"/>
            </a:xfrm>
            <a:prstGeom prst="line">
              <a:avLst/>
            </a:prstGeom>
            <a:noFill/>
            <a:ln w="12700">
              <a:solidFill>
                <a:srgbClr val="808080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28801" name="Group 129">
            <a:extLst>
              <a:ext uri="{FF2B5EF4-FFF2-40B4-BE49-F238E27FC236}">
                <a16:creationId xmlns:a16="http://schemas.microsoft.com/office/drawing/2014/main" id="{52DC1AD3-2180-408F-8C4F-FFDBDE5C816D}"/>
              </a:ext>
            </a:extLst>
          </p:cNvPr>
          <p:cNvGrpSpPr>
            <a:grpSpLocks/>
          </p:cNvGrpSpPr>
          <p:nvPr/>
        </p:nvGrpSpPr>
        <p:grpSpPr bwMode="auto">
          <a:xfrm>
            <a:off x="5378450" y="2322513"/>
            <a:ext cx="2162175" cy="2166937"/>
            <a:chOff x="3325" y="1505"/>
            <a:chExt cx="1362" cy="1365"/>
          </a:xfrm>
        </p:grpSpPr>
        <p:sp>
          <p:nvSpPr>
            <p:cNvPr id="11278" name="Freeform 116">
              <a:extLst>
                <a:ext uri="{FF2B5EF4-FFF2-40B4-BE49-F238E27FC236}">
                  <a16:creationId xmlns:a16="http://schemas.microsoft.com/office/drawing/2014/main" id="{12D838F5-8911-41A1-B51D-45B53426FC12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25" y="2473"/>
              <a:ext cx="200" cy="202"/>
            </a:xfrm>
            <a:custGeom>
              <a:avLst/>
              <a:gdLst>
                <a:gd name="T0" fmla="*/ 108 w 273"/>
                <a:gd name="T1" fmla="*/ 0 h 275"/>
                <a:gd name="T2" fmla="*/ 0 w 273"/>
                <a:gd name="T3" fmla="*/ 109 h 27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3" h="275">
                  <a:moveTo>
                    <a:pt x="273" y="0"/>
                  </a:moveTo>
                  <a:lnTo>
                    <a:pt x="0" y="275"/>
                  </a:lnTo>
                </a:path>
              </a:pathLst>
            </a:custGeom>
            <a:noFill/>
            <a:ln w="50800">
              <a:solidFill>
                <a:srgbClr val="333333"/>
              </a:solidFill>
              <a:round/>
              <a:headEnd type="stealth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79" name="Freeform 117">
              <a:extLst>
                <a:ext uri="{FF2B5EF4-FFF2-40B4-BE49-F238E27FC236}">
                  <a16:creationId xmlns:a16="http://schemas.microsoft.com/office/drawing/2014/main" id="{277EC6AD-383E-4926-8C35-A6A093AFFB85}"/>
                </a:ext>
              </a:extLst>
            </p:cNvPr>
            <p:cNvSpPr>
              <a:spLocks noChangeAspect="1"/>
            </p:cNvSpPr>
            <p:nvPr/>
          </p:nvSpPr>
          <p:spPr bwMode="auto">
            <a:xfrm rot="-5400000">
              <a:off x="4289" y="2464"/>
              <a:ext cx="200" cy="201"/>
            </a:xfrm>
            <a:custGeom>
              <a:avLst/>
              <a:gdLst>
                <a:gd name="T0" fmla="*/ 108 w 273"/>
                <a:gd name="T1" fmla="*/ 0 h 275"/>
                <a:gd name="T2" fmla="*/ 0 w 273"/>
                <a:gd name="T3" fmla="*/ 107 h 27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3" h="275">
                  <a:moveTo>
                    <a:pt x="273" y="0"/>
                  </a:moveTo>
                  <a:lnTo>
                    <a:pt x="0" y="275"/>
                  </a:lnTo>
                </a:path>
              </a:pathLst>
            </a:custGeom>
            <a:noFill/>
            <a:ln w="50800">
              <a:solidFill>
                <a:srgbClr val="333333"/>
              </a:solidFill>
              <a:round/>
              <a:headEnd type="stealth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0" name="Freeform 118">
              <a:extLst>
                <a:ext uri="{FF2B5EF4-FFF2-40B4-BE49-F238E27FC236}">
                  <a16:creationId xmlns:a16="http://schemas.microsoft.com/office/drawing/2014/main" id="{EFBA7455-980D-4EED-9132-0DC458C1600F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11" y="2590"/>
              <a:ext cx="1" cy="280"/>
            </a:xfrm>
            <a:custGeom>
              <a:avLst/>
              <a:gdLst>
                <a:gd name="T0" fmla="*/ 0 w 1"/>
                <a:gd name="T1" fmla="*/ 0 h 382"/>
                <a:gd name="T2" fmla="*/ 1 w 1"/>
                <a:gd name="T3" fmla="*/ 150 h 38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82">
                  <a:moveTo>
                    <a:pt x="0" y="0"/>
                  </a:moveTo>
                  <a:lnTo>
                    <a:pt x="1" y="382"/>
                  </a:lnTo>
                </a:path>
              </a:pathLst>
            </a:custGeom>
            <a:noFill/>
            <a:ln w="50800">
              <a:solidFill>
                <a:srgbClr val="333333"/>
              </a:solidFill>
              <a:round/>
              <a:headEnd type="stealth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1" name="Freeform 119">
              <a:extLst>
                <a:ext uri="{FF2B5EF4-FFF2-40B4-BE49-F238E27FC236}">
                  <a16:creationId xmlns:a16="http://schemas.microsoft.com/office/drawing/2014/main" id="{B8163F40-56AA-4472-BE62-5ECBE94F4C33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325" y="2191"/>
              <a:ext cx="290" cy="1"/>
            </a:xfrm>
            <a:custGeom>
              <a:avLst/>
              <a:gdLst>
                <a:gd name="T0" fmla="*/ 290 w 290"/>
                <a:gd name="T1" fmla="*/ 0 h 1"/>
                <a:gd name="T2" fmla="*/ 0 w 290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90" h="1">
                  <a:moveTo>
                    <a:pt x="290" y="0"/>
                  </a:moveTo>
                  <a:lnTo>
                    <a:pt x="0" y="0"/>
                  </a:lnTo>
                </a:path>
              </a:pathLst>
            </a:custGeom>
            <a:noFill/>
            <a:ln w="50800">
              <a:solidFill>
                <a:srgbClr val="333333"/>
              </a:solidFill>
              <a:round/>
              <a:headEnd type="stealth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2" name="Freeform 120">
              <a:extLst>
                <a:ext uri="{FF2B5EF4-FFF2-40B4-BE49-F238E27FC236}">
                  <a16:creationId xmlns:a16="http://schemas.microsoft.com/office/drawing/2014/main" id="{1D8FB373-22EC-41F2-A9A3-F970398319DA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291" y="1706"/>
              <a:ext cx="201" cy="203"/>
            </a:xfrm>
            <a:custGeom>
              <a:avLst/>
              <a:gdLst>
                <a:gd name="T0" fmla="*/ 0 w 274"/>
                <a:gd name="T1" fmla="*/ 110 h 276"/>
                <a:gd name="T2" fmla="*/ 108 w 274"/>
                <a:gd name="T3" fmla="*/ 0 h 276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4" h="276">
                  <a:moveTo>
                    <a:pt x="0" y="276"/>
                  </a:moveTo>
                  <a:lnTo>
                    <a:pt x="274" y="0"/>
                  </a:lnTo>
                </a:path>
              </a:pathLst>
            </a:custGeom>
            <a:noFill/>
            <a:ln w="50800">
              <a:solidFill>
                <a:srgbClr val="333333"/>
              </a:solidFill>
              <a:round/>
              <a:headEnd type="stealth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3" name="Freeform 121">
              <a:extLst>
                <a:ext uri="{FF2B5EF4-FFF2-40B4-BE49-F238E27FC236}">
                  <a16:creationId xmlns:a16="http://schemas.microsoft.com/office/drawing/2014/main" id="{0023208B-55C7-48EA-9090-93D73F49EF27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3529" y="1701"/>
              <a:ext cx="201" cy="205"/>
            </a:xfrm>
            <a:custGeom>
              <a:avLst/>
              <a:gdLst>
                <a:gd name="T0" fmla="*/ 107 w 275"/>
                <a:gd name="T1" fmla="*/ 111 h 279"/>
                <a:gd name="T2" fmla="*/ 0 w 275"/>
                <a:gd name="T3" fmla="*/ 0 h 279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75" h="279">
                  <a:moveTo>
                    <a:pt x="275" y="279"/>
                  </a:moveTo>
                  <a:lnTo>
                    <a:pt x="0" y="0"/>
                  </a:lnTo>
                </a:path>
              </a:pathLst>
            </a:custGeom>
            <a:noFill/>
            <a:ln w="50800">
              <a:solidFill>
                <a:srgbClr val="333333"/>
              </a:solidFill>
              <a:round/>
              <a:headEnd type="stealth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4" name="Freeform 122">
              <a:extLst>
                <a:ext uri="{FF2B5EF4-FFF2-40B4-BE49-F238E27FC236}">
                  <a16:creationId xmlns:a16="http://schemas.microsoft.com/office/drawing/2014/main" id="{43903F0C-3BA5-4AF2-9BED-8186EF24E1DB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011" y="1505"/>
              <a:ext cx="1" cy="282"/>
            </a:xfrm>
            <a:custGeom>
              <a:avLst/>
              <a:gdLst>
                <a:gd name="T0" fmla="*/ 0 w 1"/>
                <a:gd name="T1" fmla="*/ 152 h 385"/>
                <a:gd name="T2" fmla="*/ 0 w 1"/>
                <a:gd name="T3" fmla="*/ 0 h 385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" h="385">
                  <a:moveTo>
                    <a:pt x="0" y="385"/>
                  </a:moveTo>
                  <a:lnTo>
                    <a:pt x="0" y="0"/>
                  </a:lnTo>
                </a:path>
              </a:pathLst>
            </a:custGeom>
            <a:noFill/>
            <a:ln w="50800">
              <a:solidFill>
                <a:srgbClr val="333333"/>
              </a:solidFill>
              <a:round/>
              <a:headEnd type="stealth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285" name="Freeform 123">
              <a:extLst>
                <a:ext uri="{FF2B5EF4-FFF2-40B4-BE49-F238E27FC236}">
                  <a16:creationId xmlns:a16="http://schemas.microsoft.com/office/drawing/2014/main" id="{D39702CA-02E1-49C3-9DD0-C918F922899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4399" y="2188"/>
              <a:ext cx="288" cy="1"/>
            </a:xfrm>
            <a:custGeom>
              <a:avLst/>
              <a:gdLst>
                <a:gd name="T0" fmla="*/ 0 w 288"/>
                <a:gd name="T1" fmla="*/ 0 h 1"/>
                <a:gd name="T2" fmla="*/ 288 w 288"/>
                <a:gd name="T3" fmla="*/ 0 h 1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288" h="1">
                  <a:moveTo>
                    <a:pt x="0" y="0"/>
                  </a:moveTo>
                  <a:lnTo>
                    <a:pt x="288" y="0"/>
                  </a:lnTo>
                </a:path>
              </a:pathLst>
            </a:custGeom>
            <a:noFill/>
            <a:ln w="50800">
              <a:solidFill>
                <a:srgbClr val="333333"/>
              </a:solidFill>
              <a:round/>
              <a:headEnd type="stealth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aphicFrame>
        <p:nvGraphicFramePr>
          <p:cNvPr id="11275" name="Object 125">
            <a:extLst>
              <a:ext uri="{FF2B5EF4-FFF2-40B4-BE49-F238E27FC236}">
                <a16:creationId xmlns:a16="http://schemas.microsoft.com/office/drawing/2014/main" id="{DF7BBE6B-6660-40B2-85C1-9D10C41F09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64313" y="3522663"/>
          <a:ext cx="295275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7" name="Rovnice" r:id="rId7" imgW="152268" imgH="203024" progId="Equation.3">
                  <p:embed/>
                </p:oleObj>
              </mc:Choice>
              <mc:Fallback>
                <p:oleObj name="Rovnice" r:id="rId7" imgW="152268" imgH="203024" progId="Equation.3">
                  <p:embed/>
                  <p:pic>
                    <p:nvPicPr>
                      <p:cNvPr id="0" name="Object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4313" y="3522663"/>
                        <a:ext cx="295275" cy="422275"/>
                      </a:xfrm>
                      <a:prstGeom prst="rect">
                        <a:avLst/>
                      </a:prstGeom>
                      <a:solidFill>
                        <a:srgbClr val="FFFF99">
                          <a:alpha val="70979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798" name="Oval 126">
            <a:extLst>
              <a:ext uri="{FF2B5EF4-FFF2-40B4-BE49-F238E27FC236}">
                <a16:creationId xmlns:a16="http://schemas.microsoft.com/office/drawing/2014/main" id="{BE3097C4-D2C9-4D6B-9F5C-86F1A4DFA3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80038" y="2324100"/>
            <a:ext cx="2159000" cy="2159000"/>
          </a:xfrm>
          <a:prstGeom prst="ellipse">
            <a:avLst/>
          </a:prstGeom>
          <a:noFill/>
          <a:ln w="19050">
            <a:solidFill>
              <a:srgbClr val="4D4D4D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2400">
              <a:latin typeface="Times New Roman CE" panose="02020603050405020304" pitchFamily="18" charset="0"/>
            </a:endParaRPr>
          </a:p>
        </p:txBody>
      </p:sp>
      <p:sp>
        <p:nvSpPr>
          <p:cNvPr id="11277" name="Oval 128">
            <a:extLst>
              <a:ext uri="{FF2B5EF4-FFF2-40B4-BE49-F238E27FC236}">
                <a16:creationId xmlns:a16="http://schemas.microsoft.com/office/drawing/2014/main" id="{F5597BF4-931C-4A2D-ACF7-0EB39FA9246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18250" y="3254375"/>
            <a:ext cx="293688" cy="293688"/>
          </a:xfrm>
          <a:prstGeom prst="ellipse">
            <a:avLst/>
          </a:prstGeom>
          <a:gradFill rotWithShape="1">
            <a:gsLst>
              <a:gs pos="0">
                <a:srgbClr val="336699"/>
              </a:gs>
              <a:gs pos="100000">
                <a:srgbClr val="1E3D5B"/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72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000" baseline="0">
                <a:solidFill>
                  <a:srgbClr val="FFFFFF"/>
                </a:solidFill>
                <a:latin typeface="Arial Black" panose="020B0A04020102020204" pitchFamily="34" charset="0"/>
              </a:rPr>
              <a:t>-</a:t>
            </a:r>
            <a:endParaRPr lang="cs-CZ" altLang="cs-CZ" sz="2000" baseline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8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2000"/>
                                        <p:tgtEl>
                                          <p:spTgt spid="28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28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6" dur="2000"/>
                                        <p:tgtEl>
                                          <p:spTgt spid="28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2000"/>
                                        <p:tgtEl>
                                          <p:spTgt spid="28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28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28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28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287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87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build="p" autoUpdateAnimBg="0"/>
      <p:bldP spid="28719" grpId="0" uiExpand="1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1" name="Rectangle 21">
            <a:extLst>
              <a:ext uri="{FF2B5EF4-FFF2-40B4-BE49-F238E27FC236}">
                <a16:creationId xmlns:a16="http://schemas.microsoft.com/office/drawing/2014/main" id="{2277CA35-131E-4104-811A-140BE64BAD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" y="5272088"/>
            <a:ext cx="8723313" cy="146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000" baseline="0" dirty="0" err="1"/>
              <a:t>Homogenní</a:t>
            </a:r>
            <a:r>
              <a:rPr lang="sk-SK" altLang="cs-CZ" sz="3000" baseline="0" dirty="0"/>
              <a:t> pole je mezi dvěma rovnobežnými kovový-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000" baseline="0" dirty="0"/>
              <a:t>mi deskami.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000" baseline="0" dirty="0"/>
              <a:t>Intenzita má </a:t>
            </a:r>
            <a:r>
              <a:rPr lang="sk-SK" altLang="cs-CZ" sz="3000" baseline="0" dirty="0" err="1"/>
              <a:t>všude</a:t>
            </a:r>
            <a:r>
              <a:rPr lang="sk-SK" altLang="cs-CZ" sz="3000" baseline="0" dirty="0"/>
              <a:t> </a:t>
            </a:r>
            <a:r>
              <a:rPr lang="sk-SK" altLang="cs-CZ" sz="3000" baseline="0" dirty="0" err="1"/>
              <a:t>stejný</a:t>
            </a:r>
            <a:r>
              <a:rPr lang="sk-SK" altLang="cs-CZ" sz="3000" baseline="0" dirty="0"/>
              <a:t> </a:t>
            </a:r>
            <a:r>
              <a:rPr lang="sk-SK" altLang="cs-CZ" sz="3000" baseline="0" dirty="0" err="1"/>
              <a:t>směr</a:t>
            </a:r>
            <a:r>
              <a:rPr lang="sk-SK" altLang="cs-CZ" sz="3000" baseline="0" dirty="0"/>
              <a:t> i </a:t>
            </a:r>
            <a:r>
              <a:rPr lang="sk-SK" altLang="cs-CZ" sz="3000" baseline="0" dirty="0" err="1"/>
              <a:t>velikost</a:t>
            </a:r>
            <a:r>
              <a:rPr lang="sk-SK" altLang="cs-CZ" sz="3000" baseline="0" dirty="0"/>
              <a:t>.</a:t>
            </a:r>
            <a:endParaRPr lang="sk-SK" altLang="cs-CZ" sz="3000" baseline="0" dirty="0">
              <a:latin typeface="Times New Roman CE" panose="02020603050405020304" pitchFamily="18" charset="0"/>
            </a:endParaRPr>
          </a:p>
        </p:txBody>
      </p:sp>
      <p:grpSp>
        <p:nvGrpSpPr>
          <p:cNvPr id="61520" name="Group 80">
            <a:extLst>
              <a:ext uri="{FF2B5EF4-FFF2-40B4-BE49-F238E27FC236}">
                <a16:creationId xmlns:a16="http://schemas.microsoft.com/office/drawing/2014/main" id="{51C347D2-F15D-4C93-841F-ED73B360170C}"/>
              </a:ext>
            </a:extLst>
          </p:cNvPr>
          <p:cNvGrpSpPr>
            <a:grpSpLocks/>
          </p:cNvGrpSpPr>
          <p:nvPr/>
        </p:nvGrpSpPr>
        <p:grpSpPr bwMode="auto">
          <a:xfrm>
            <a:off x="2905125" y="2247900"/>
            <a:ext cx="3095625" cy="2708275"/>
            <a:chOff x="1830" y="1255"/>
            <a:chExt cx="1950" cy="2112"/>
          </a:xfrm>
        </p:grpSpPr>
        <p:sp>
          <p:nvSpPr>
            <p:cNvPr id="13326" name="Line 64">
              <a:extLst>
                <a:ext uri="{FF2B5EF4-FFF2-40B4-BE49-F238E27FC236}">
                  <a16:creationId xmlns:a16="http://schemas.microsoft.com/office/drawing/2014/main" id="{0ADD5839-987A-49AA-AA13-43A416D595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8" y="1255"/>
              <a:ext cx="1942" cy="0"/>
            </a:xfrm>
            <a:prstGeom prst="line">
              <a:avLst/>
            </a:prstGeom>
            <a:noFill/>
            <a:ln w="19050">
              <a:solidFill>
                <a:srgbClr val="292929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7" name="Line 65">
              <a:extLst>
                <a:ext uri="{FF2B5EF4-FFF2-40B4-BE49-F238E27FC236}">
                  <a16:creationId xmlns:a16="http://schemas.microsoft.com/office/drawing/2014/main" id="{121A0FE1-6FA8-412F-A90C-3452C147B3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0" y="1519"/>
              <a:ext cx="1942" cy="0"/>
            </a:xfrm>
            <a:prstGeom prst="line">
              <a:avLst/>
            </a:prstGeom>
            <a:noFill/>
            <a:ln w="19050">
              <a:solidFill>
                <a:srgbClr val="292929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8" name="Line 66">
              <a:extLst>
                <a:ext uri="{FF2B5EF4-FFF2-40B4-BE49-F238E27FC236}">
                  <a16:creationId xmlns:a16="http://schemas.microsoft.com/office/drawing/2014/main" id="{2EB12CB7-667C-459A-ADF8-ECD0184180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0" y="1783"/>
              <a:ext cx="1942" cy="0"/>
            </a:xfrm>
            <a:prstGeom prst="line">
              <a:avLst/>
            </a:prstGeom>
            <a:noFill/>
            <a:ln w="19050">
              <a:solidFill>
                <a:srgbClr val="292929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9" name="Line 67">
              <a:extLst>
                <a:ext uri="{FF2B5EF4-FFF2-40B4-BE49-F238E27FC236}">
                  <a16:creationId xmlns:a16="http://schemas.microsoft.com/office/drawing/2014/main" id="{4936164B-7F4E-4ECC-BE2B-843A4C04070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8" y="2047"/>
              <a:ext cx="1942" cy="0"/>
            </a:xfrm>
            <a:prstGeom prst="line">
              <a:avLst/>
            </a:prstGeom>
            <a:noFill/>
            <a:ln w="19050">
              <a:solidFill>
                <a:srgbClr val="292929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0" name="Line 68">
              <a:extLst>
                <a:ext uri="{FF2B5EF4-FFF2-40B4-BE49-F238E27FC236}">
                  <a16:creationId xmlns:a16="http://schemas.microsoft.com/office/drawing/2014/main" id="{87392AC9-CFC7-4FA3-8488-950B74AEDCE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8" y="2311"/>
              <a:ext cx="1942" cy="0"/>
            </a:xfrm>
            <a:prstGeom prst="line">
              <a:avLst/>
            </a:prstGeom>
            <a:noFill/>
            <a:ln w="19050">
              <a:solidFill>
                <a:srgbClr val="292929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1" name="Line 69">
              <a:extLst>
                <a:ext uri="{FF2B5EF4-FFF2-40B4-BE49-F238E27FC236}">
                  <a16:creationId xmlns:a16="http://schemas.microsoft.com/office/drawing/2014/main" id="{7577E063-D1CF-4F05-A39A-1021B68BC59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0" y="2575"/>
              <a:ext cx="1942" cy="0"/>
            </a:xfrm>
            <a:prstGeom prst="line">
              <a:avLst/>
            </a:prstGeom>
            <a:noFill/>
            <a:ln w="19050">
              <a:solidFill>
                <a:srgbClr val="292929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2" name="Line 70">
              <a:extLst>
                <a:ext uri="{FF2B5EF4-FFF2-40B4-BE49-F238E27FC236}">
                  <a16:creationId xmlns:a16="http://schemas.microsoft.com/office/drawing/2014/main" id="{26C34600-2D4C-4FB6-B1F3-F7773FFEE3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0" y="2839"/>
              <a:ext cx="1942" cy="0"/>
            </a:xfrm>
            <a:prstGeom prst="line">
              <a:avLst/>
            </a:prstGeom>
            <a:noFill/>
            <a:ln w="19050">
              <a:solidFill>
                <a:srgbClr val="292929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3" name="Line 71">
              <a:extLst>
                <a:ext uri="{FF2B5EF4-FFF2-40B4-BE49-F238E27FC236}">
                  <a16:creationId xmlns:a16="http://schemas.microsoft.com/office/drawing/2014/main" id="{40592199-9328-480E-9825-8B66D13DDA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0" y="3103"/>
              <a:ext cx="1942" cy="0"/>
            </a:xfrm>
            <a:prstGeom prst="line">
              <a:avLst/>
            </a:prstGeom>
            <a:noFill/>
            <a:ln w="19050">
              <a:solidFill>
                <a:srgbClr val="292929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4" name="Line 72">
              <a:extLst>
                <a:ext uri="{FF2B5EF4-FFF2-40B4-BE49-F238E27FC236}">
                  <a16:creationId xmlns:a16="http://schemas.microsoft.com/office/drawing/2014/main" id="{720A6592-698D-4153-A264-B647573987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30" y="3367"/>
              <a:ext cx="1942" cy="0"/>
            </a:xfrm>
            <a:prstGeom prst="line">
              <a:avLst/>
            </a:prstGeom>
            <a:noFill/>
            <a:ln w="19050">
              <a:solidFill>
                <a:srgbClr val="292929"/>
              </a:solidFill>
              <a:round/>
              <a:headEnd type="none" w="sm" len="sm"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61522" name="Group 82">
            <a:extLst>
              <a:ext uri="{FF2B5EF4-FFF2-40B4-BE49-F238E27FC236}">
                <a16:creationId xmlns:a16="http://schemas.microsoft.com/office/drawing/2014/main" id="{1DE39DAF-24E1-4A9E-92CD-D6FD7C7BB734}"/>
              </a:ext>
            </a:extLst>
          </p:cNvPr>
          <p:cNvGrpSpPr>
            <a:grpSpLocks/>
          </p:cNvGrpSpPr>
          <p:nvPr/>
        </p:nvGrpSpPr>
        <p:grpSpPr bwMode="auto">
          <a:xfrm>
            <a:off x="2143125" y="1852613"/>
            <a:ext cx="4491038" cy="3228975"/>
            <a:chOff x="1350" y="1167"/>
            <a:chExt cx="2829" cy="2034"/>
          </a:xfrm>
        </p:grpSpPr>
        <p:sp>
          <p:nvSpPr>
            <p:cNvPr id="13322" name="AutoShape 62">
              <a:extLst>
                <a:ext uri="{FF2B5EF4-FFF2-40B4-BE49-F238E27FC236}">
                  <a16:creationId xmlns:a16="http://schemas.microsoft.com/office/drawing/2014/main" id="{5CE64812-CCD9-45E2-9640-6A452B24D5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12" y="1340"/>
              <a:ext cx="118" cy="1854"/>
            </a:xfrm>
            <a:prstGeom prst="roundRect">
              <a:avLst>
                <a:gd name="adj" fmla="val 16667"/>
              </a:avLst>
            </a:prstGeom>
            <a:solidFill>
              <a:srgbClr val="FF0000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>
                <a:latin typeface="Times New Roman CE" panose="02020603050405020304" pitchFamily="18" charset="0"/>
              </a:endParaRPr>
            </a:p>
          </p:txBody>
        </p:sp>
        <p:sp>
          <p:nvSpPr>
            <p:cNvPr id="13323" name="AutoShape 63">
              <a:extLst>
                <a:ext uri="{FF2B5EF4-FFF2-40B4-BE49-F238E27FC236}">
                  <a16:creationId xmlns:a16="http://schemas.microsoft.com/office/drawing/2014/main" id="{584E7DB4-D5B5-4458-BD7B-6C0DB4F946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6" y="1346"/>
              <a:ext cx="118" cy="1855"/>
            </a:xfrm>
            <a:prstGeom prst="roundRect">
              <a:avLst>
                <a:gd name="adj" fmla="val 16667"/>
              </a:avLst>
            </a:prstGeom>
            <a:solidFill>
              <a:srgbClr val="3366CC"/>
            </a:solidFill>
            <a:ln w="1905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>
                <a:latin typeface="Times New Roman CE" panose="02020603050405020304" pitchFamily="18" charset="0"/>
              </a:endParaRPr>
            </a:p>
          </p:txBody>
        </p:sp>
        <p:sp>
          <p:nvSpPr>
            <p:cNvPr id="13324" name="Text Box 73">
              <a:extLst>
                <a:ext uri="{FF2B5EF4-FFF2-40B4-BE49-F238E27FC236}">
                  <a16:creationId xmlns:a16="http://schemas.microsoft.com/office/drawing/2014/main" id="{A31EA6A0-10D4-47A8-AC13-D6E70095E1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50" y="1219"/>
              <a:ext cx="30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indent="-285750" defTabSz="7620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indent="-22860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228600" defTabSz="7620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sk-SK" altLang="cs-CZ" sz="4000" b="1" baseline="0">
                  <a:latin typeface="Times New Roman CE" panose="02020603050405020304" pitchFamily="18" charset="0"/>
                </a:rPr>
                <a:t>+</a:t>
              </a:r>
            </a:p>
          </p:txBody>
        </p:sp>
        <p:sp>
          <p:nvSpPr>
            <p:cNvPr id="13325" name="Text Box 74">
              <a:extLst>
                <a:ext uri="{FF2B5EF4-FFF2-40B4-BE49-F238E27FC236}">
                  <a16:creationId xmlns:a16="http://schemas.microsoft.com/office/drawing/2014/main" id="{5E247542-9DA5-44A0-ABAA-67CB9E7728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56" y="1167"/>
              <a:ext cx="22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defTabSz="7620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71500" indent="-285750" defTabSz="76200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 defTabSz="7620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714500" indent="-228600" defTabSz="7620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286000" indent="-228600" defTabSz="7620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7432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32004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6576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4114800" indent="-228600" defTabSz="7620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sk-SK" altLang="cs-CZ" sz="4000" b="1" baseline="0">
                  <a:latin typeface="Times New Roman CE" panose="02020603050405020304" pitchFamily="18" charset="0"/>
                </a:rPr>
                <a:t>-</a:t>
              </a:r>
            </a:p>
          </p:txBody>
        </p:sp>
      </p:grpSp>
      <p:sp>
        <p:nvSpPr>
          <p:cNvPr id="61515" name="Line 75">
            <a:extLst>
              <a:ext uri="{FF2B5EF4-FFF2-40B4-BE49-F238E27FC236}">
                <a16:creationId xmlns:a16="http://schemas.microsoft.com/office/drawing/2014/main" id="{E740D77F-740C-434F-ADFC-BFA200E4BE9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89275" y="2922588"/>
            <a:ext cx="107791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16" name="Line 76">
            <a:extLst>
              <a:ext uri="{FF2B5EF4-FFF2-40B4-BE49-F238E27FC236}">
                <a16:creationId xmlns:a16="http://schemas.microsoft.com/office/drawing/2014/main" id="{A790BF8C-1669-49E4-A3B3-BC1AAA079D2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37075" y="3598863"/>
            <a:ext cx="1077913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61517" name="Line 77">
            <a:extLst>
              <a:ext uri="{FF2B5EF4-FFF2-40B4-BE49-F238E27FC236}">
                <a16:creationId xmlns:a16="http://schemas.microsoft.com/office/drawing/2014/main" id="{CAD9204D-9517-4E33-8A08-2F48D06DCC8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63963" y="4618038"/>
            <a:ext cx="1077912" cy="0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61518" name="Object 78">
            <a:extLst>
              <a:ext uri="{FF2B5EF4-FFF2-40B4-BE49-F238E27FC236}">
                <a16:creationId xmlns:a16="http://schemas.microsoft.com/office/drawing/2014/main" id="{922A9FBF-A9DB-47D4-ACC0-A0B8ED4F5F3A}"/>
              </a:ext>
            </a:extLst>
          </p:cNvPr>
          <p:cNvGraphicFramePr>
            <a:graphicFrameLocks/>
          </p:cNvGraphicFramePr>
          <p:nvPr/>
        </p:nvGraphicFramePr>
        <p:xfrm>
          <a:off x="3351213" y="2362200"/>
          <a:ext cx="44767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Rovnice" r:id="rId5" imgW="164885" imgH="164885" progId="Equation.3">
                  <p:embed/>
                </p:oleObj>
              </mc:Choice>
              <mc:Fallback>
                <p:oleObj name="Rovnice" r:id="rId5" imgW="164885" imgH="164885" progId="Equation.3">
                  <p:embed/>
                  <p:pic>
                    <p:nvPicPr>
                      <p:cNvPr id="0" name="Object 78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1213" y="2362200"/>
                        <a:ext cx="447675" cy="468313"/>
                      </a:xfrm>
                      <a:prstGeom prst="rect">
                        <a:avLst/>
                      </a:prstGeom>
                      <a:solidFill>
                        <a:srgbClr val="FFFF99">
                          <a:alpha val="50195"/>
                        </a:srgbClr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1" name="Rectangle 81">
            <a:extLst>
              <a:ext uri="{FF2B5EF4-FFF2-40B4-BE49-F238E27FC236}">
                <a16:creationId xmlns:a16="http://schemas.microsoft.com/office/drawing/2014/main" id="{F15E0982-78FC-4133-80E6-E8E8396844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79388"/>
            <a:ext cx="4381500" cy="111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457200" indent="-457200"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28700" indent="-45720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600200" indent="-4572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71700" indent="-4572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indent="-4572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indent="-4572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indent="-4572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indent="-4572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indent="-4572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sk-SK" altLang="cs-CZ" sz="3300" baseline="0">
                <a:cs typeface="Times New Roman" panose="02020603050405020304" pitchFamily="18" charset="0"/>
              </a:rPr>
              <a:t>Model elektrického pole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100" baseline="0">
                <a:cs typeface="Times New Roman" panose="02020603050405020304" pitchFamily="18" charset="0"/>
              </a:rPr>
              <a:t>2. homogenní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15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6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6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6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6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6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61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614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614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1" grpId="0" uiExpand="1" build="p" autoUpdateAnimBg="0"/>
      <p:bldP spid="61521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601" name="Group 113">
            <a:extLst>
              <a:ext uri="{FF2B5EF4-FFF2-40B4-BE49-F238E27FC236}">
                <a16:creationId xmlns:a16="http://schemas.microsoft.com/office/drawing/2014/main" id="{5AD9EA25-1E17-42BC-976D-AD75D85DF66E}"/>
              </a:ext>
            </a:extLst>
          </p:cNvPr>
          <p:cNvGrpSpPr>
            <a:grpSpLocks/>
          </p:cNvGrpSpPr>
          <p:nvPr/>
        </p:nvGrpSpPr>
        <p:grpSpPr bwMode="auto">
          <a:xfrm>
            <a:off x="1597025" y="1820863"/>
            <a:ext cx="5749925" cy="3616325"/>
            <a:chOff x="1006" y="1077"/>
            <a:chExt cx="3622" cy="2278"/>
          </a:xfrm>
        </p:grpSpPr>
        <p:sp>
          <p:nvSpPr>
            <p:cNvPr id="15367" name="Line 73">
              <a:extLst>
                <a:ext uri="{FF2B5EF4-FFF2-40B4-BE49-F238E27FC236}">
                  <a16:creationId xmlns:a16="http://schemas.microsoft.com/office/drawing/2014/main" id="{72465E80-2F9F-499F-BF61-0E786A747A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50" y="2214"/>
              <a:ext cx="169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68" name="Line 74">
              <a:extLst>
                <a:ext uri="{FF2B5EF4-FFF2-40B4-BE49-F238E27FC236}">
                  <a16:creationId xmlns:a16="http://schemas.microsoft.com/office/drawing/2014/main" id="{C9B0F676-A52D-405D-8224-22B5EA2069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07" y="2208"/>
              <a:ext cx="821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69" name="Line 75">
              <a:extLst>
                <a:ext uri="{FF2B5EF4-FFF2-40B4-BE49-F238E27FC236}">
                  <a16:creationId xmlns:a16="http://schemas.microsoft.com/office/drawing/2014/main" id="{A002B318-4855-4CAC-9EC6-C09BDBED48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6" y="2218"/>
              <a:ext cx="75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lg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5370" name="Arc 76">
              <a:extLst>
                <a:ext uri="{FF2B5EF4-FFF2-40B4-BE49-F238E27FC236}">
                  <a16:creationId xmlns:a16="http://schemas.microsoft.com/office/drawing/2014/main" id="{8C50865D-D937-42AD-A3A7-784F286947E6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049" y="1325"/>
              <a:ext cx="778" cy="879"/>
            </a:xfrm>
            <a:custGeom>
              <a:avLst/>
              <a:gdLst>
                <a:gd name="T0" fmla="*/ 0 w 15997"/>
                <a:gd name="T1" fmla="*/ 0 h 21600"/>
                <a:gd name="T2" fmla="*/ 2 w 15997"/>
                <a:gd name="T3" fmla="*/ 0 h 21600"/>
                <a:gd name="T4" fmla="*/ 0 w 15997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997" h="21600" fill="none" extrusionOk="0">
                  <a:moveTo>
                    <a:pt x="0" y="0"/>
                  </a:moveTo>
                  <a:cubicBezTo>
                    <a:pt x="6093" y="0"/>
                    <a:pt x="11903" y="2573"/>
                    <a:pt x="15997" y="7086"/>
                  </a:cubicBezTo>
                </a:path>
                <a:path w="15997" h="21600" stroke="0" extrusionOk="0">
                  <a:moveTo>
                    <a:pt x="0" y="0"/>
                  </a:moveTo>
                  <a:cubicBezTo>
                    <a:pt x="6093" y="0"/>
                    <a:pt x="11903" y="2573"/>
                    <a:pt x="15997" y="7086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1" name="Arc 77">
              <a:extLst>
                <a:ext uri="{FF2B5EF4-FFF2-40B4-BE49-F238E27FC236}">
                  <a16:creationId xmlns:a16="http://schemas.microsoft.com/office/drawing/2014/main" id="{381F7146-D347-4990-A55D-5F23C978F8E4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050" y="2234"/>
              <a:ext cx="778" cy="879"/>
            </a:xfrm>
            <a:custGeom>
              <a:avLst/>
              <a:gdLst>
                <a:gd name="T0" fmla="*/ 0 w 15997"/>
                <a:gd name="T1" fmla="*/ 0 h 21600"/>
                <a:gd name="T2" fmla="*/ 2 w 15997"/>
                <a:gd name="T3" fmla="*/ 0 h 21600"/>
                <a:gd name="T4" fmla="*/ 0 w 15997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997" h="21600" fill="none" extrusionOk="0">
                  <a:moveTo>
                    <a:pt x="0" y="0"/>
                  </a:moveTo>
                  <a:cubicBezTo>
                    <a:pt x="6093" y="0"/>
                    <a:pt x="11903" y="2573"/>
                    <a:pt x="15997" y="7086"/>
                  </a:cubicBezTo>
                </a:path>
                <a:path w="15997" h="21600" stroke="0" extrusionOk="0">
                  <a:moveTo>
                    <a:pt x="0" y="0"/>
                  </a:moveTo>
                  <a:cubicBezTo>
                    <a:pt x="6093" y="0"/>
                    <a:pt x="11903" y="2573"/>
                    <a:pt x="15997" y="7086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2" name="Arc 78">
              <a:extLst>
                <a:ext uri="{FF2B5EF4-FFF2-40B4-BE49-F238E27FC236}">
                  <a16:creationId xmlns:a16="http://schemas.microsoft.com/office/drawing/2014/main" id="{01F480D2-4587-4D5B-ABF6-C64520B87F6C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141" y="1077"/>
              <a:ext cx="801" cy="1101"/>
            </a:xfrm>
            <a:custGeom>
              <a:avLst/>
              <a:gdLst>
                <a:gd name="T0" fmla="*/ 0 w 20188"/>
                <a:gd name="T1" fmla="*/ 0 h 21467"/>
                <a:gd name="T2" fmla="*/ 1 w 20188"/>
                <a:gd name="T3" fmla="*/ 2 h 21467"/>
                <a:gd name="T4" fmla="*/ 0 w 20188"/>
                <a:gd name="T5" fmla="*/ 3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88" h="21467" fill="none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</a:path>
                <a:path w="20188" h="21467" stroke="0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3" name="Arc 79">
              <a:extLst>
                <a:ext uri="{FF2B5EF4-FFF2-40B4-BE49-F238E27FC236}">
                  <a16:creationId xmlns:a16="http://schemas.microsoft.com/office/drawing/2014/main" id="{4EE88B90-6C95-41DA-BA17-7A9FC88AD26C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142" y="2254"/>
              <a:ext cx="801" cy="1101"/>
            </a:xfrm>
            <a:custGeom>
              <a:avLst/>
              <a:gdLst>
                <a:gd name="T0" fmla="*/ 0 w 20188"/>
                <a:gd name="T1" fmla="*/ 0 h 21467"/>
                <a:gd name="T2" fmla="*/ 1 w 20188"/>
                <a:gd name="T3" fmla="*/ 2 h 21467"/>
                <a:gd name="T4" fmla="*/ 0 w 20188"/>
                <a:gd name="T5" fmla="*/ 3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88" h="21467" fill="none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</a:path>
                <a:path w="20188" h="21467" stroke="0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4" name="Arc 81">
              <a:extLst>
                <a:ext uri="{FF2B5EF4-FFF2-40B4-BE49-F238E27FC236}">
                  <a16:creationId xmlns:a16="http://schemas.microsoft.com/office/drawing/2014/main" id="{9A91665C-60E1-415C-ADC4-3804C8C0A11E}"/>
                </a:ext>
              </a:extLst>
            </p:cNvPr>
            <p:cNvSpPr>
              <a:spLocks/>
            </p:cNvSpPr>
            <p:nvPr/>
          </p:nvSpPr>
          <p:spPr bwMode="auto">
            <a:xfrm flipH="1" flipV="1">
              <a:off x="1553" y="1199"/>
              <a:ext cx="295" cy="9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5" name="Arc 82">
              <a:extLst>
                <a:ext uri="{FF2B5EF4-FFF2-40B4-BE49-F238E27FC236}">
                  <a16:creationId xmlns:a16="http://schemas.microsoft.com/office/drawing/2014/main" id="{F0ED8810-D337-4B60-A68E-CB1AC382BCF6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1554" y="2278"/>
              <a:ext cx="295" cy="9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6" name="Arc 85">
              <a:extLst>
                <a:ext uri="{FF2B5EF4-FFF2-40B4-BE49-F238E27FC236}">
                  <a16:creationId xmlns:a16="http://schemas.microsoft.com/office/drawing/2014/main" id="{CAE21D0C-A053-4098-9C69-AD62CC81AC0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877" y="1769"/>
              <a:ext cx="1835" cy="1174"/>
            </a:xfrm>
            <a:custGeom>
              <a:avLst/>
              <a:gdLst>
                <a:gd name="T0" fmla="*/ 6 w 33240"/>
                <a:gd name="T1" fmla="*/ 2 h 21600"/>
                <a:gd name="T2" fmla="*/ 0 w 33240"/>
                <a:gd name="T3" fmla="*/ 2 h 21600"/>
                <a:gd name="T4" fmla="*/ 3 w 3324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240" h="21600" fill="none" extrusionOk="0">
                  <a:moveTo>
                    <a:pt x="33239" y="13515"/>
                  </a:moveTo>
                  <a:cubicBezTo>
                    <a:pt x="29140" y="18626"/>
                    <a:pt x="22942" y="21599"/>
                    <a:pt x="16391" y="21599"/>
                  </a:cubicBezTo>
                  <a:cubicBezTo>
                    <a:pt x="10090" y="21599"/>
                    <a:pt x="4103" y="18848"/>
                    <a:pt x="0" y="14067"/>
                  </a:cubicBezTo>
                </a:path>
                <a:path w="33240" h="21600" stroke="0" extrusionOk="0">
                  <a:moveTo>
                    <a:pt x="33239" y="13515"/>
                  </a:moveTo>
                  <a:cubicBezTo>
                    <a:pt x="29140" y="18626"/>
                    <a:pt x="22942" y="21599"/>
                    <a:pt x="16391" y="21599"/>
                  </a:cubicBezTo>
                  <a:cubicBezTo>
                    <a:pt x="10090" y="21599"/>
                    <a:pt x="4103" y="18848"/>
                    <a:pt x="0" y="14067"/>
                  </a:cubicBezTo>
                  <a:lnTo>
                    <a:pt x="16391" y="0"/>
                  </a:lnTo>
                  <a:lnTo>
                    <a:pt x="33239" y="13515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7" name="Arc 86">
              <a:extLst>
                <a:ext uri="{FF2B5EF4-FFF2-40B4-BE49-F238E27FC236}">
                  <a16:creationId xmlns:a16="http://schemas.microsoft.com/office/drawing/2014/main" id="{E157BA44-9525-4AFF-B2AB-ED4FCB7DD07B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872" y="1356"/>
              <a:ext cx="1857" cy="1735"/>
            </a:xfrm>
            <a:custGeom>
              <a:avLst/>
              <a:gdLst>
                <a:gd name="T0" fmla="*/ 5 w 36542"/>
                <a:gd name="T1" fmla="*/ 6 h 21600"/>
                <a:gd name="T2" fmla="*/ 0 w 36542"/>
                <a:gd name="T3" fmla="*/ 6 h 21600"/>
                <a:gd name="T4" fmla="*/ 2 w 36542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542" h="21600" fill="none" extrusionOk="0">
                  <a:moveTo>
                    <a:pt x="36541" y="11271"/>
                  </a:moveTo>
                  <a:cubicBezTo>
                    <a:pt x="32616" y="17687"/>
                    <a:pt x="25637" y="21599"/>
                    <a:pt x="18116" y="21599"/>
                  </a:cubicBezTo>
                  <a:cubicBezTo>
                    <a:pt x="10801" y="21599"/>
                    <a:pt x="3983" y="17897"/>
                    <a:pt x="-1" y="11763"/>
                  </a:cubicBezTo>
                </a:path>
                <a:path w="36542" h="21600" stroke="0" extrusionOk="0">
                  <a:moveTo>
                    <a:pt x="36541" y="11271"/>
                  </a:moveTo>
                  <a:cubicBezTo>
                    <a:pt x="32616" y="17687"/>
                    <a:pt x="25637" y="21599"/>
                    <a:pt x="18116" y="21599"/>
                  </a:cubicBezTo>
                  <a:cubicBezTo>
                    <a:pt x="10801" y="21599"/>
                    <a:pt x="3983" y="17897"/>
                    <a:pt x="-1" y="11763"/>
                  </a:cubicBezTo>
                  <a:lnTo>
                    <a:pt x="18116" y="0"/>
                  </a:lnTo>
                  <a:lnTo>
                    <a:pt x="36541" y="1127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8" name="Arc 87">
              <a:extLst>
                <a:ext uri="{FF2B5EF4-FFF2-40B4-BE49-F238E27FC236}">
                  <a16:creationId xmlns:a16="http://schemas.microsoft.com/office/drawing/2014/main" id="{75E9706B-79CE-4154-B8B1-D9FE65A9411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1" y="1491"/>
              <a:ext cx="1835" cy="1174"/>
            </a:xfrm>
            <a:custGeom>
              <a:avLst/>
              <a:gdLst>
                <a:gd name="T0" fmla="*/ 6 w 33240"/>
                <a:gd name="T1" fmla="*/ 2 h 21600"/>
                <a:gd name="T2" fmla="*/ 0 w 33240"/>
                <a:gd name="T3" fmla="*/ 2 h 21600"/>
                <a:gd name="T4" fmla="*/ 3 w 3324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3240" h="21600" fill="none" extrusionOk="0">
                  <a:moveTo>
                    <a:pt x="33239" y="13515"/>
                  </a:moveTo>
                  <a:cubicBezTo>
                    <a:pt x="29140" y="18626"/>
                    <a:pt x="22942" y="21599"/>
                    <a:pt x="16391" y="21599"/>
                  </a:cubicBezTo>
                  <a:cubicBezTo>
                    <a:pt x="10090" y="21599"/>
                    <a:pt x="4103" y="18848"/>
                    <a:pt x="0" y="14067"/>
                  </a:cubicBezTo>
                </a:path>
                <a:path w="33240" h="21600" stroke="0" extrusionOk="0">
                  <a:moveTo>
                    <a:pt x="33239" y="13515"/>
                  </a:moveTo>
                  <a:cubicBezTo>
                    <a:pt x="29140" y="18626"/>
                    <a:pt x="22942" y="21599"/>
                    <a:pt x="16391" y="21599"/>
                  </a:cubicBezTo>
                  <a:cubicBezTo>
                    <a:pt x="10090" y="21599"/>
                    <a:pt x="4103" y="18848"/>
                    <a:pt x="0" y="14067"/>
                  </a:cubicBezTo>
                  <a:lnTo>
                    <a:pt x="16391" y="0"/>
                  </a:lnTo>
                  <a:lnTo>
                    <a:pt x="33239" y="13515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79" name="Arc 88">
              <a:extLst>
                <a:ext uri="{FF2B5EF4-FFF2-40B4-BE49-F238E27FC236}">
                  <a16:creationId xmlns:a16="http://schemas.microsoft.com/office/drawing/2014/main" id="{401F3C12-DA5A-47CE-ACB7-C014E32517DF}"/>
                </a:ext>
              </a:extLst>
            </p:cNvPr>
            <p:cNvSpPr>
              <a:spLocks/>
            </p:cNvSpPr>
            <p:nvPr/>
          </p:nvSpPr>
          <p:spPr bwMode="auto">
            <a:xfrm>
              <a:off x="1868" y="1349"/>
              <a:ext cx="1857" cy="1735"/>
            </a:xfrm>
            <a:custGeom>
              <a:avLst/>
              <a:gdLst>
                <a:gd name="T0" fmla="*/ 5 w 36542"/>
                <a:gd name="T1" fmla="*/ 6 h 21600"/>
                <a:gd name="T2" fmla="*/ 0 w 36542"/>
                <a:gd name="T3" fmla="*/ 6 h 21600"/>
                <a:gd name="T4" fmla="*/ 2 w 36542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6542" h="21600" fill="none" extrusionOk="0">
                  <a:moveTo>
                    <a:pt x="36541" y="11271"/>
                  </a:moveTo>
                  <a:cubicBezTo>
                    <a:pt x="32616" y="17687"/>
                    <a:pt x="25637" y="21599"/>
                    <a:pt x="18116" y="21599"/>
                  </a:cubicBezTo>
                  <a:cubicBezTo>
                    <a:pt x="10801" y="21599"/>
                    <a:pt x="3983" y="17897"/>
                    <a:pt x="-1" y="11763"/>
                  </a:cubicBezTo>
                </a:path>
                <a:path w="36542" h="21600" stroke="0" extrusionOk="0">
                  <a:moveTo>
                    <a:pt x="36541" y="11271"/>
                  </a:moveTo>
                  <a:cubicBezTo>
                    <a:pt x="32616" y="17687"/>
                    <a:pt x="25637" y="21599"/>
                    <a:pt x="18116" y="21599"/>
                  </a:cubicBezTo>
                  <a:cubicBezTo>
                    <a:pt x="10801" y="21599"/>
                    <a:pt x="3983" y="17897"/>
                    <a:pt x="-1" y="11763"/>
                  </a:cubicBezTo>
                  <a:lnTo>
                    <a:pt x="18116" y="0"/>
                  </a:lnTo>
                  <a:lnTo>
                    <a:pt x="36541" y="1127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0" name="Arc 89">
              <a:extLst>
                <a:ext uri="{FF2B5EF4-FFF2-40B4-BE49-F238E27FC236}">
                  <a16:creationId xmlns:a16="http://schemas.microsoft.com/office/drawing/2014/main" id="{4709DF9A-CF56-4F5E-91E3-521D760A4BAC}"/>
                </a:ext>
              </a:extLst>
            </p:cNvPr>
            <p:cNvSpPr>
              <a:spLocks/>
            </p:cNvSpPr>
            <p:nvPr/>
          </p:nvSpPr>
          <p:spPr bwMode="auto">
            <a:xfrm rot="3514576" flipH="1" flipV="1">
              <a:off x="1780" y="973"/>
              <a:ext cx="868" cy="1215"/>
            </a:xfrm>
            <a:custGeom>
              <a:avLst/>
              <a:gdLst>
                <a:gd name="T0" fmla="*/ 0 w 20188"/>
                <a:gd name="T1" fmla="*/ 0 h 21467"/>
                <a:gd name="T2" fmla="*/ 2 w 20188"/>
                <a:gd name="T3" fmla="*/ 2 h 21467"/>
                <a:gd name="T4" fmla="*/ 0 w 20188"/>
                <a:gd name="T5" fmla="*/ 4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88" h="21467" fill="none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</a:path>
                <a:path w="20188" h="21467" stroke="0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1" name="Arc 90">
              <a:extLst>
                <a:ext uri="{FF2B5EF4-FFF2-40B4-BE49-F238E27FC236}">
                  <a16:creationId xmlns:a16="http://schemas.microsoft.com/office/drawing/2014/main" id="{EDA2746F-F497-4F8D-B88A-7777158AA18A}"/>
                </a:ext>
              </a:extLst>
            </p:cNvPr>
            <p:cNvSpPr>
              <a:spLocks/>
            </p:cNvSpPr>
            <p:nvPr/>
          </p:nvSpPr>
          <p:spPr bwMode="auto">
            <a:xfrm rot="18085424" flipH="1">
              <a:off x="1783" y="2235"/>
              <a:ext cx="857" cy="1217"/>
            </a:xfrm>
            <a:custGeom>
              <a:avLst/>
              <a:gdLst>
                <a:gd name="T0" fmla="*/ 0 w 20188"/>
                <a:gd name="T1" fmla="*/ 0 h 21467"/>
                <a:gd name="T2" fmla="*/ 2 w 20188"/>
                <a:gd name="T3" fmla="*/ 2 h 21467"/>
                <a:gd name="T4" fmla="*/ 0 w 20188"/>
                <a:gd name="T5" fmla="*/ 4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88" h="21467" fill="none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</a:path>
                <a:path w="20188" h="21467" stroke="0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2" name="Arc 91">
              <a:extLst>
                <a:ext uri="{FF2B5EF4-FFF2-40B4-BE49-F238E27FC236}">
                  <a16:creationId xmlns:a16="http://schemas.microsoft.com/office/drawing/2014/main" id="{25EF1665-EA02-4D33-A83A-6A471C9B2319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663" y="1078"/>
              <a:ext cx="801" cy="1101"/>
            </a:xfrm>
            <a:custGeom>
              <a:avLst/>
              <a:gdLst>
                <a:gd name="T0" fmla="*/ 0 w 20188"/>
                <a:gd name="T1" fmla="*/ 0 h 21467"/>
                <a:gd name="T2" fmla="*/ 1 w 20188"/>
                <a:gd name="T3" fmla="*/ 2 h 21467"/>
                <a:gd name="T4" fmla="*/ 0 w 20188"/>
                <a:gd name="T5" fmla="*/ 3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88" h="21467" fill="none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</a:path>
                <a:path w="20188" h="21467" stroke="0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3" name="Arc 92">
              <a:extLst>
                <a:ext uri="{FF2B5EF4-FFF2-40B4-BE49-F238E27FC236}">
                  <a16:creationId xmlns:a16="http://schemas.microsoft.com/office/drawing/2014/main" id="{018C7213-E466-4F3C-8C04-927909BE30E2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2" y="2238"/>
              <a:ext cx="801" cy="1101"/>
            </a:xfrm>
            <a:custGeom>
              <a:avLst/>
              <a:gdLst>
                <a:gd name="T0" fmla="*/ 0 w 20188"/>
                <a:gd name="T1" fmla="*/ 0 h 21467"/>
                <a:gd name="T2" fmla="*/ 1 w 20188"/>
                <a:gd name="T3" fmla="*/ 2 h 21467"/>
                <a:gd name="T4" fmla="*/ 0 w 20188"/>
                <a:gd name="T5" fmla="*/ 3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88" h="21467" fill="none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</a:path>
                <a:path w="20188" h="21467" stroke="0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4" name="Arc 93">
              <a:extLst>
                <a:ext uri="{FF2B5EF4-FFF2-40B4-BE49-F238E27FC236}">
                  <a16:creationId xmlns:a16="http://schemas.microsoft.com/office/drawing/2014/main" id="{E43C4392-06DD-4A6A-A6ED-39B87C24EEF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731" y="1207"/>
              <a:ext cx="295" cy="9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5" name="Arc 94">
              <a:extLst>
                <a:ext uri="{FF2B5EF4-FFF2-40B4-BE49-F238E27FC236}">
                  <a16:creationId xmlns:a16="http://schemas.microsoft.com/office/drawing/2014/main" id="{BE75E67A-711A-4C38-BB35-C0363643A33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6" y="2249"/>
              <a:ext cx="295" cy="953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2 h 21600"/>
                <a:gd name="T4" fmla="*/ 0 w 21600"/>
                <a:gd name="T5" fmla="*/ 2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6" name="Arc 95">
              <a:extLst>
                <a:ext uri="{FF2B5EF4-FFF2-40B4-BE49-F238E27FC236}">
                  <a16:creationId xmlns:a16="http://schemas.microsoft.com/office/drawing/2014/main" id="{5F59CA4C-0976-4C77-9E9A-8929A70C1158}"/>
                </a:ext>
              </a:extLst>
            </p:cNvPr>
            <p:cNvSpPr>
              <a:spLocks/>
            </p:cNvSpPr>
            <p:nvPr/>
          </p:nvSpPr>
          <p:spPr bwMode="auto">
            <a:xfrm rot="18085424" flipV="1">
              <a:off x="2943" y="967"/>
              <a:ext cx="868" cy="1215"/>
            </a:xfrm>
            <a:custGeom>
              <a:avLst/>
              <a:gdLst>
                <a:gd name="T0" fmla="*/ 0 w 20188"/>
                <a:gd name="T1" fmla="*/ 0 h 21467"/>
                <a:gd name="T2" fmla="*/ 2 w 20188"/>
                <a:gd name="T3" fmla="*/ 2 h 21467"/>
                <a:gd name="T4" fmla="*/ 0 w 20188"/>
                <a:gd name="T5" fmla="*/ 4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88" h="21467" fill="none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</a:path>
                <a:path w="20188" h="21467" stroke="0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7" name="Arc 96">
              <a:extLst>
                <a:ext uri="{FF2B5EF4-FFF2-40B4-BE49-F238E27FC236}">
                  <a16:creationId xmlns:a16="http://schemas.microsoft.com/office/drawing/2014/main" id="{1CC38CC9-9B27-44EF-8129-273E42698E81}"/>
                </a:ext>
              </a:extLst>
            </p:cNvPr>
            <p:cNvSpPr>
              <a:spLocks/>
            </p:cNvSpPr>
            <p:nvPr/>
          </p:nvSpPr>
          <p:spPr bwMode="auto">
            <a:xfrm rot="3514576">
              <a:off x="2953" y="2229"/>
              <a:ext cx="857" cy="1217"/>
            </a:xfrm>
            <a:custGeom>
              <a:avLst/>
              <a:gdLst>
                <a:gd name="T0" fmla="*/ 0 w 20188"/>
                <a:gd name="T1" fmla="*/ 0 h 21467"/>
                <a:gd name="T2" fmla="*/ 2 w 20188"/>
                <a:gd name="T3" fmla="*/ 2 h 21467"/>
                <a:gd name="T4" fmla="*/ 0 w 20188"/>
                <a:gd name="T5" fmla="*/ 4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88" h="21467" fill="none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</a:path>
                <a:path w="20188" h="21467" stroke="0" extrusionOk="0">
                  <a:moveTo>
                    <a:pt x="2391" y="-1"/>
                  </a:moveTo>
                  <a:cubicBezTo>
                    <a:pt x="10438" y="896"/>
                    <a:pt x="17308" y="6217"/>
                    <a:pt x="20188" y="13785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8" name="Arc 97">
              <a:extLst>
                <a:ext uri="{FF2B5EF4-FFF2-40B4-BE49-F238E27FC236}">
                  <a16:creationId xmlns:a16="http://schemas.microsoft.com/office/drawing/2014/main" id="{51B878A6-3D80-48BF-B1CB-3CA9ABDB5108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3759" y="1314"/>
              <a:ext cx="778" cy="879"/>
            </a:xfrm>
            <a:custGeom>
              <a:avLst/>
              <a:gdLst>
                <a:gd name="T0" fmla="*/ 0 w 15997"/>
                <a:gd name="T1" fmla="*/ 0 h 21600"/>
                <a:gd name="T2" fmla="*/ 2 w 15997"/>
                <a:gd name="T3" fmla="*/ 0 h 21600"/>
                <a:gd name="T4" fmla="*/ 0 w 15997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997" h="21600" fill="none" extrusionOk="0">
                  <a:moveTo>
                    <a:pt x="0" y="0"/>
                  </a:moveTo>
                  <a:cubicBezTo>
                    <a:pt x="6093" y="0"/>
                    <a:pt x="11903" y="2573"/>
                    <a:pt x="15997" y="7086"/>
                  </a:cubicBezTo>
                </a:path>
                <a:path w="15997" h="21600" stroke="0" extrusionOk="0">
                  <a:moveTo>
                    <a:pt x="0" y="0"/>
                  </a:moveTo>
                  <a:cubicBezTo>
                    <a:pt x="6093" y="0"/>
                    <a:pt x="11903" y="2573"/>
                    <a:pt x="15997" y="7086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89" name="Arc 98">
              <a:extLst>
                <a:ext uri="{FF2B5EF4-FFF2-40B4-BE49-F238E27FC236}">
                  <a16:creationId xmlns:a16="http://schemas.microsoft.com/office/drawing/2014/main" id="{ADFFA9F2-464A-4CC7-8FC9-4AE89547B6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760" y="2223"/>
              <a:ext cx="778" cy="879"/>
            </a:xfrm>
            <a:custGeom>
              <a:avLst/>
              <a:gdLst>
                <a:gd name="T0" fmla="*/ 0 w 15997"/>
                <a:gd name="T1" fmla="*/ 0 h 21600"/>
                <a:gd name="T2" fmla="*/ 2 w 15997"/>
                <a:gd name="T3" fmla="*/ 0 h 21600"/>
                <a:gd name="T4" fmla="*/ 0 w 15997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997" h="21600" fill="none" extrusionOk="0">
                  <a:moveTo>
                    <a:pt x="0" y="0"/>
                  </a:moveTo>
                  <a:cubicBezTo>
                    <a:pt x="6093" y="0"/>
                    <a:pt x="11903" y="2573"/>
                    <a:pt x="15997" y="7086"/>
                  </a:cubicBezTo>
                </a:path>
                <a:path w="15997" h="21600" stroke="0" extrusionOk="0">
                  <a:moveTo>
                    <a:pt x="0" y="0"/>
                  </a:moveTo>
                  <a:cubicBezTo>
                    <a:pt x="6093" y="0"/>
                    <a:pt x="11903" y="2573"/>
                    <a:pt x="15997" y="7086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non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5390" name="AutoShape 99">
              <a:extLst>
                <a:ext uri="{FF2B5EF4-FFF2-40B4-BE49-F238E27FC236}">
                  <a16:creationId xmlns:a16="http://schemas.microsoft.com/office/drawing/2014/main" id="{B6736C18-B3C2-490B-BB09-D2D84D1261D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2778" y="1319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58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>
                <a:latin typeface="Times New Roman CE" panose="02020603050405020304" pitchFamily="18" charset="0"/>
              </a:endParaRPr>
            </a:p>
          </p:txBody>
        </p:sp>
        <p:sp>
          <p:nvSpPr>
            <p:cNvPr id="15391" name="AutoShape 100">
              <a:extLst>
                <a:ext uri="{FF2B5EF4-FFF2-40B4-BE49-F238E27FC236}">
                  <a16:creationId xmlns:a16="http://schemas.microsoft.com/office/drawing/2014/main" id="{5876B8F8-186A-4F94-ADEE-2EB3B9D9ECA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2777" y="1732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58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>
                <a:latin typeface="Times New Roman CE" panose="02020603050405020304" pitchFamily="18" charset="0"/>
              </a:endParaRPr>
            </a:p>
          </p:txBody>
        </p:sp>
        <p:sp>
          <p:nvSpPr>
            <p:cNvPr id="15392" name="AutoShape 101">
              <a:extLst>
                <a:ext uri="{FF2B5EF4-FFF2-40B4-BE49-F238E27FC236}">
                  <a16:creationId xmlns:a16="http://schemas.microsoft.com/office/drawing/2014/main" id="{DA21620F-CBF0-4A51-ABDC-EDDE3C5B217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2782" y="2177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58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>
                <a:latin typeface="Times New Roman CE" panose="02020603050405020304" pitchFamily="18" charset="0"/>
              </a:endParaRPr>
            </a:p>
          </p:txBody>
        </p:sp>
        <p:sp>
          <p:nvSpPr>
            <p:cNvPr id="15393" name="AutoShape 102">
              <a:extLst>
                <a:ext uri="{FF2B5EF4-FFF2-40B4-BE49-F238E27FC236}">
                  <a16:creationId xmlns:a16="http://schemas.microsoft.com/office/drawing/2014/main" id="{5E765421-9140-4F7D-B523-F79171BEAD7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2787" y="2624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58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>
                <a:latin typeface="Times New Roman CE" panose="02020603050405020304" pitchFamily="18" charset="0"/>
              </a:endParaRPr>
            </a:p>
          </p:txBody>
        </p:sp>
        <p:sp>
          <p:nvSpPr>
            <p:cNvPr id="15394" name="AutoShape 103">
              <a:extLst>
                <a:ext uri="{FF2B5EF4-FFF2-40B4-BE49-F238E27FC236}">
                  <a16:creationId xmlns:a16="http://schemas.microsoft.com/office/drawing/2014/main" id="{40EAECE7-B1FB-46BF-B066-8CD6CB74419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 flipH="1">
              <a:off x="2792" y="3043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58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>
                <a:latin typeface="Times New Roman CE" panose="02020603050405020304" pitchFamily="18" charset="0"/>
              </a:endParaRPr>
            </a:p>
          </p:txBody>
        </p:sp>
        <p:sp>
          <p:nvSpPr>
            <p:cNvPr id="15395" name="AutoShape 104">
              <a:extLst>
                <a:ext uri="{FF2B5EF4-FFF2-40B4-BE49-F238E27FC236}">
                  <a16:creationId xmlns:a16="http://schemas.microsoft.com/office/drawing/2014/main" id="{30EDFC5F-63DA-421B-93BA-966CAAD9D09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294" y="2170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58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>
                <a:latin typeface="Times New Roman CE" panose="02020603050405020304" pitchFamily="18" charset="0"/>
              </a:endParaRPr>
            </a:p>
          </p:txBody>
        </p:sp>
        <p:sp>
          <p:nvSpPr>
            <p:cNvPr id="15396" name="AutoShape 105">
              <a:extLst>
                <a:ext uri="{FF2B5EF4-FFF2-40B4-BE49-F238E27FC236}">
                  <a16:creationId xmlns:a16="http://schemas.microsoft.com/office/drawing/2014/main" id="{03FF8132-873C-4DA1-A7B5-BB0F436879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7044871">
              <a:off x="4263" y="2031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58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>
                <a:latin typeface="Times New Roman CE" panose="02020603050405020304" pitchFamily="18" charset="0"/>
              </a:endParaRPr>
            </a:p>
          </p:txBody>
        </p:sp>
        <p:sp>
          <p:nvSpPr>
            <p:cNvPr id="15397" name="AutoShape 106">
              <a:extLst>
                <a:ext uri="{FF2B5EF4-FFF2-40B4-BE49-F238E27FC236}">
                  <a16:creationId xmlns:a16="http://schemas.microsoft.com/office/drawing/2014/main" id="{A6DB93F2-129A-4BA1-965F-A90021DD837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7044871" flipV="1">
              <a:off x="4248" y="2304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58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>
                <a:latin typeface="Times New Roman CE" panose="02020603050405020304" pitchFamily="18" charset="0"/>
              </a:endParaRPr>
            </a:p>
          </p:txBody>
        </p:sp>
        <p:sp>
          <p:nvSpPr>
            <p:cNvPr id="15398" name="AutoShape 107">
              <a:extLst>
                <a:ext uri="{FF2B5EF4-FFF2-40B4-BE49-F238E27FC236}">
                  <a16:creationId xmlns:a16="http://schemas.microsoft.com/office/drawing/2014/main" id="{3C54B333-5061-4F0F-9804-98CA81D7776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8174568" flipV="1">
              <a:off x="4185" y="2439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58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>
                <a:latin typeface="Times New Roman CE" panose="02020603050405020304" pitchFamily="18" charset="0"/>
              </a:endParaRPr>
            </a:p>
          </p:txBody>
        </p:sp>
        <p:sp>
          <p:nvSpPr>
            <p:cNvPr id="15399" name="AutoShape 108">
              <a:extLst>
                <a:ext uri="{FF2B5EF4-FFF2-40B4-BE49-F238E27FC236}">
                  <a16:creationId xmlns:a16="http://schemas.microsoft.com/office/drawing/2014/main" id="{0468838E-13D6-4957-BEDD-B5F948C786F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8174568">
              <a:off x="4198" y="1870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58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>
                <a:latin typeface="Times New Roman CE" panose="02020603050405020304" pitchFamily="18" charset="0"/>
              </a:endParaRPr>
            </a:p>
          </p:txBody>
        </p:sp>
        <p:sp>
          <p:nvSpPr>
            <p:cNvPr id="15400" name="AutoShape 109">
              <a:extLst>
                <a:ext uri="{FF2B5EF4-FFF2-40B4-BE49-F238E27FC236}">
                  <a16:creationId xmlns:a16="http://schemas.microsoft.com/office/drawing/2014/main" id="{0B23395C-81CB-4A18-8AF0-95838688772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10188087">
              <a:off x="3957" y="1625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58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>
                <a:latin typeface="Times New Roman CE" panose="02020603050405020304" pitchFamily="18" charset="0"/>
              </a:endParaRPr>
            </a:p>
          </p:txBody>
        </p:sp>
        <p:sp>
          <p:nvSpPr>
            <p:cNvPr id="15401" name="AutoShape 110">
              <a:extLst>
                <a:ext uri="{FF2B5EF4-FFF2-40B4-BE49-F238E27FC236}">
                  <a16:creationId xmlns:a16="http://schemas.microsoft.com/office/drawing/2014/main" id="{46BEBFC0-E983-4F4C-B980-F44D7C7819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188087" flipV="1">
              <a:off x="3948" y="2638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58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>
                <a:latin typeface="Times New Roman CE" panose="02020603050405020304" pitchFamily="18" charset="0"/>
              </a:endParaRPr>
            </a:p>
          </p:txBody>
        </p:sp>
        <p:sp>
          <p:nvSpPr>
            <p:cNvPr id="15402" name="AutoShape 111">
              <a:extLst>
                <a:ext uri="{FF2B5EF4-FFF2-40B4-BE49-F238E27FC236}">
                  <a16:creationId xmlns:a16="http://schemas.microsoft.com/office/drawing/2014/main" id="{326FAC44-5B01-4E76-A14B-87D4325FDD7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9809554">
              <a:off x="3699" y="1538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58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>
                <a:latin typeface="Times New Roman CE" panose="02020603050405020304" pitchFamily="18" charset="0"/>
              </a:endParaRPr>
            </a:p>
          </p:txBody>
        </p:sp>
        <p:sp>
          <p:nvSpPr>
            <p:cNvPr id="15403" name="AutoShape 112">
              <a:extLst>
                <a:ext uri="{FF2B5EF4-FFF2-40B4-BE49-F238E27FC236}">
                  <a16:creationId xmlns:a16="http://schemas.microsoft.com/office/drawing/2014/main" id="{FB33CB13-5A9C-482B-91B7-E883A461E68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18772">
              <a:off x="3736" y="2679"/>
              <a:ext cx="67" cy="73"/>
            </a:xfrm>
            <a:prstGeom prst="triangle">
              <a:avLst>
                <a:gd name="adj" fmla="val 50000"/>
              </a:avLst>
            </a:prstGeom>
            <a:solidFill>
              <a:schemeClr val="tx1"/>
            </a:solidFill>
            <a:ln w="158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>
                <a:latin typeface="Times New Roman CE" panose="02020603050405020304" pitchFamily="18" charset="0"/>
              </a:endParaRPr>
            </a:p>
          </p:txBody>
        </p:sp>
      </p:grpSp>
      <p:sp>
        <p:nvSpPr>
          <p:cNvPr id="63491" name="Rectangle 3">
            <a:extLst>
              <a:ext uri="{FF2B5EF4-FFF2-40B4-BE49-F238E27FC236}">
                <a16:creationId xmlns:a16="http://schemas.microsoft.com/office/drawing/2014/main" id="{CDA3B1D6-20AF-45CA-B0D4-DBC7D0A18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79388"/>
            <a:ext cx="6405562" cy="110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sk-SK" altLang="cs-CZ" sz="3300" baseline="0" dirty="0"/>
              <a:t>Model elektrického pole (</a:t>
            </a:r>
            <a:r>
              <a:rPr lang="sk-SK" altLang="cs-CZ" sz="3300" baseline="0" dirty="0" err="1"/>
              <a:t>siločárový</a:t>
            </a:r>
            <a:r>
              <a:rPr lang="sk-SK" altLang="cs-CZ" sz="3300" baseline="0" dirty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000" baseline="0" dirty="0"/>
              <a:t>1. </a:t>
            </a:r>
            <a:r>
              <a:rPr lang="sk-SK" altLang="cs-CZ" sz="3000" baseline="0" dirty="0" err="1"/>
              <a:t>Dvou</a:t>
            </a:r>
            <a:r>
              <a:rPr lang="sk-SK" altLang="cs-CZ" sz="3000" baseline="0" dirty="0"/>
              <a:t> </a:t>
            </a:r>
            <a:r>
              <a:rPr lang="sk-SK" altLang="cs-CZ" sz="3000" baseline="0" dirty="0" err="1"/>
              <a:t>nesouhlasných</a:t>
            </a:r>
            <a:r>
              <a:rPr lang="sk-SK" altLang="cs-CZ" sz="3000" baseline="0" dirty="0"/>
              <a:t> nábojů.</a:t>
            </a:r>
            <a:endParaRPr lang="sk-SK" altLang="cs-CZ" sz="3000" baseline="0" dirty="0">
              <a:latin typeface="Times New Roman CE" panose="02020603050405020304" pitchFamily="18" charset="0"/>
            </a:endParaRPr>
          </a:p>
        </p:txBody>
      </p:sp>
      <p:sp>
        <p:nvSpPr>
          <p:cNvPr id="63494" name="Rectangle 6">
            <a:extLst>
              <a:ext uri="{FF2B5EF4-FFF2-40B4-BE49-F238E27FC236}">
                <a16:creationId xmlns:a16="http://schemas.microsoft.com/office/drawing/2014/main" id="{E5423A2D-CECA-4EBA-BC1A-302256992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" y="5738813"/>
            <a:ext cx="9082088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7600" tIns="46038" rIns="57600" bIns="108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100" baseline="0"/>
              <a:t>Siločára je myšlená čára, kterou znázorňujeme působení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100" baseline="0"/>
              <a:t>elektrického pole.</a:t>
            </a:r>
            <a:endParaRPr lang="sk-SK" altLang="cs-CZ" sz="3100" baseline="0">
              <a:latin typeface="Times New Roman CE" panose="02020603050405020304" pitchFamily="18" charset="0"/>
            </a:endParaRPr>
          </a:p>
        </p:txBody>
      </p:sp>
      <p:sp>
        <p:nvSpPr>
          <p:cNvPr id="63557" name="Oval 69">
            <a:extLst>
              <a:ext uri="{FF2B5EF4-FFF2-40B4-BE49-F238E27FC236}">
                <a16:creationId xmlns:a16="http://schemas.microsoft.com/office/drawing/2014/main" id="{0138F143-5008-4CC3-AAB8-875C4DD1342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797175" y="3481388"/>
            <a:ext cx="293688" cy="29368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5875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000" baseline="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2000" baseline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63560" name="Oval 72">
            <a:extLst>
              <a:ext uri="{FF2B5EF4-FFF2-40B4-BE49-F238E27FC236}">
                <a16:creationId xmlns:a16="http://schemas.microsoft.com/office/drawing/2014/main" id="{5D339E2B-DEB7-4039-8049-370CC075646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773738" y="3475038"/>
            <a:ext cx="293687" cy="293687"/>
          </a:xfrm>
          <a:prstGeom prst="ellipse">
            <a:avLst/>
          </a:prstGeom>
          <a:gradFill rotWithShape="1">
            <a:gsLst>
              <a:gs pos="0">
                <a:srgbClr val="336699"/>
              </a:gs>
              <a:gs pos="100000">
                <a:srgbClr val="1E3D5B"/>
              </a:gs>
            </a:gsLst>
            <a:path path="shape">
              <a:fillToRect l="50000" t="50000" r="50000" b="50000"/>
            </a:path>
          </a:gradFill>
          <a:ln w="15875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72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000" baseline="0">
                <a:solidFill>
                  <a:srgbClr val="FFFFFF"/>
                </a:solidFill>
                <a:latin typeface="Arial Black" panose="020B0A04020102020204" pitchFamily="34" charset="0"/>
              </a:rPr>
              <a:t>-</a:t>
            </a:r>
            <a:endParaRPr lang="cs-CZ" altLang="cs-CZ" sz="2000" baseline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63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63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63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  <p:bldP spid="63494" grpId="0" uiExpand="1" build="p" autoUpdateAnimBg="0"/>
      <p:bldP spid="63557" grpId="0" animBg="1"/>
      <p:bldP spid="635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04" name="Rectangle 40">
            <a:extLst>
              <a:ext uri="{FF2B5EF4-FFF2-40B4-BE49-F238E27FC236}">
                <a16:creationId xmlns:a16="http://schemas.microsoft.com/office/drawing/2014/main" id="{B6FF0017-04C4-4457-965D-91E02615D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79388"/>
            <a:ext cx="6467475" cy="111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457200" indent="-457200"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28700" indent="-45720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600200" indent="-4572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71700" indent="-4572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indent="-4572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indent="-4572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indent="-4572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indent="-4572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indent="-4572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sk-SK" altLang="cs-CZ" sz="3300" baseline="0" dirty="0"/>
              <a:t>Model elektrického pole (</a:t>
            </a:r>
            <a:r>
              <a:rPr lang="sk-SK" altLang="cs-CZ" sz="3300" baseline="0" dirty="0" err="1"/>
              <a:t>siločárový</a:t>
            </a:r>
            <a:r>
              <a:rPr lang="sk-SK" altLang="cs-CZ" sz="3300" baseline="0" dirty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000" baseline="0" dirty="0">
                <a:cs typeface="Times New Roman" panose="02020603050405020304" pitchFamily="18" charset="0"/>
              </a:rPr>
              <a:t>2. </a:t>
            </a:r>
            <a:r>
              <a:rPr lang="sk-SK" altLang="cs-CZ" sz="3000" baseline="0" dirty="0" err="1">
                <a:cs typeface="Times New Roman" panose="02020603050405020304" pitchFamily="18" charset="0"/>
              </a:rPr>
              <a:t>Dvou</a:t>
            </a:r>
            <a:r>
              <a:rPr lang="sk-SK" altLang="cs-CZ" sz="3000" baseline="0" dirty="0">
                <a:cs typeface="Times New Roman" panose="02020603050405020304" pitchFamily="18" charset="0"/>
              </a:rPr>
              <a:t> </a:t>
            </a:r>
            <a:r>
              <a:rPr lang="sk-SK" altLang="cs-CZ" sz="3000" baseline="0" dirty="0" err="1">
                <a:cs typeface="Times New Roman" panose="02020603050405020304" pitchFamily="18" charset="0"/>
              </a:rPr>
              <a:t>souhlasných</a:t>
            </a:r>
            <a:r>
              <a:rPr lang="sk-SK" altLang="cs-CZ" sz="3000" baseline="0" dirty="0">
                <a:cs typeface="Times New Roman" panose="02020603050405020304" pitchFamily="18" charset="0"/>
              </a:rPr>
              <a:t> (kladných) nábojů.</a:t>
            </a:r>
          </a:p>
        </p:txBody>
      </p:sp>
      <p:sp>
        <p:nvSpPr>
          <p:cNvPr id="17411" name="Rectangle 41">
            <a:extLst>
              <a:ext uri="{FF2B5EF4-FFF2-40B4-BE49-F238E27FC236}">
                <a16:creationId xmlns:a16="http://schemas.microsoft.com/office/drawing/2014/main" id="{2FA4D20A-A441-416C-B712-F37E8CD58D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" y="5738813"/>
            <a:ext cx="8983663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7600" tIns="46038" rIns="57600" bIns="108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100" baseline="0"/>
              <a:t>Siločára je myšlená čára, kterou znázorňujeme působení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100" baseline="0"/>
              <a:t>elektrického pole</a:t>
            </a:r>
            <a:r>
              <a:rPr lang="sk-SK" altLang="cs-CZ" sz="3100" b="1" i="1" baseline="0"/>
              <a:t>.</a:t>
            </a:r>
            <a:r>
              <a:rPr lang="sk-SK" altLang="cs-CZ" sz="3100" baseline="0"/>
              <a:t> </a:t>
            </a:r>
            <a:endParaRPr lang="sk-SK" altLang="cs-CZ" sz="3100" baseline="0">
              <a:latin typeface="Times New Roman CE" panose="02020603050405020304" pitchFamily="18" charset="0"/>
            </a:endParaRPr>
          </a:p>
        </p:txBody>
      </p:sp>
      <p:grpSp>
        <p:nvGrpSpPr>
          <p:cNvPr id="88130" name="Group 66">
            <a:extLst>
              <a:ext uri="{FF2B5EF4-FFF2-40B4-BE49-F238E27FC236}">
                <a16:creationId xmlns:a16="http://schemas.microsoft.com/office/drawing/2014/main" id="{244FB272-9BCD-43C4-A6D3-8C09DE8EE685}"/>
              </a:ext>
            </a:extLst>
          </p:cNvPr>
          <p:cNvGrpSpPr>
            <a:grpSpLocks/>
          </p:cNvGrpSpPr>
          <p:nvPr/>
        </p:nvGrpSpPr>
        <p:grpSpPr bwMode="auto">
          <a:xfrm>
            <a:off x="1339850" y="1438275"/>
            <a:ext cx="6038850" cy="4368800"/>
            <a:chOff x="844" y="906"/>
            <a:chExt cx="3804" cy="2752"/>
          </a:xfrm>
        </p:grpSpPr>
        <p:sp>
          <p:nvSpPr>
            <p:cNvPr id="17415" name="Line 5">
              <a:extLst>
                <a:ext uri="{FF2B5EF4-FFF2-40B4-BE49-F238E27FC236}">
                  <a16:creationId xmlns:a16="http://schemas.microsoft.com/office/drawing/2014/main" id="{8AE38793-7B59-404B-BBA6-5C98F97D12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9" y="2288"/>
              <a:ext cx="75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lg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416" name="Arc 6">
              <a:extLst>
                <a:ext uri="{FF2B5EF4-FFF2-40B4-BE49-F238E27FC236}">
                  <a16:creationId xmlns:a16="http://schemas.microsoft.com/office/drawing/2014/main" id="{8FF99C12-F706-4B2F-8AAB-32A9CA2DA6B4}"/>
                </a:ext>
              </a:extLst>
            </p:cNvPr>
            <p:cNvSpPr>
              <a:spLocks/>
            </p:cNvSpPr>
            <p:nvPr/>
          </p:nvSpPr>
          <p:spPr bwMode="auto">
            <a:xfrm rot="2578458" flipH="1">
              <a:off x="966" y="1895"/>
              <a:ext cx="778" cy="879"/>
            </a:xfrm>
            <a:custGeom>
              <a:avLst/>
              <a:gdLst>
                <a:gd name="T0" fmla="*/ 0 w 15997"/>
                <a:gd name="T1" fmla="*/ 0 h 21600"/>
                <a:gd name="T2" fmla="*/ 2 w 15997"/>
                <a:gd name="T3" fmla="*/ 0 h 21600"/>
                <a:gd name="T4" fmla="*/ 0 w 15997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997" h="21600" fill="none" extrusionOk="0">
                  <a:moveTo>
                    <a:pt x="0" y="0"/>
                  </a:moveTo>
                  <a:cubicBezTo>
                    <a:pt x="6093" y="0"/>
                    <a:pt x="11903" y="2573"/>
                    <a:pt x="15997" y="7086"/>
                  </a:cubicBezTo>
                </a:path>
                <a:path w="15997" h="21600" stroke="0" extrusionOk="0">
                  <a:moveTo>
                    <a:pt x="0" y="0"/>
                  </a:moveTo>
                  <a:cubicBezTo>
                    <a:pt x="6093" y="0"/>
                    <a:pt x="11903" y="2573"/>
                    <a:pt x="15997" y="7086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417" name="Arc 8">
              <a:extLst>
                <a:ext uri="{FF2B5EF4-FFF2-40B4-BE49-F238E27FC236}">
                  <a16:creationId xmlns:a16="http://schemas.microsoft.com/office/drawing/2014/main" id="{11AFA39D-E125-4E28-834A-812B5D3E63A8}"/>
                </a:ext>
              </a:extLst>
            </p:cNvPr>
            <p:cNvSpPr>
              <a:spLocks/>
            </p:cNvSpPr>
            <p:nvPr/>
          </p:nvSpPr>
          <p:spPr bwMode="auto">
            <a:xfrm rot="-5400000" flipH="1" flipV="1">
              <a:off x="1045" y="1996"/>
              <a:ext cx="782" cy="1101"/>
            </a:xfrm>
            <a:custGeom>
              <a:avLst/>
              <a:gdLst>
                <a:gd name="T0" fmla="*/ 0 w 19693"/>
                <a:gd name="T1" fmla="*/ 0 h 21467"/>
                <a:gd name="T2" fmla="*/ 1 w 19693"/>
                <a:gd name="T3" fmla="*/ 2 h 21467"/>
                <a:gd name="T4" fmla="*/ 0 w 19693"/>
                <a:gd name="T5" fmla="*/ 3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93" h="21467" fill="none" extrusionOk="0">
                  <a:moveTo>
                    <a:pt x="2391" y="-1"/>
                  </a:moveTo>
                  <a:cubicBezTo>
                    <a:pt x="9978" y="844"/>
                    <a:pt x="16556" y="5632"/>
                    <a:pt x="19692" y="12593"/>
                  </a:cubicBezTo>
                </a:path>
                <a:path w="19693" h="21467" stroke="0" extrusionOk="0">
                  <a:moveTo>
                    <a:pt x="2391" y="-1"/>
                  </a:moveTo>
                  <a:cubicBezTo>
                    <a:pt x="9978" y="844"/>
                    <a:pt x="16556" y="5632"/>
                    <a:pt x="19692" y="12593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418" name="Arc 44">
              <a:extLst>
                <a:ext uri="{FF2B5EF4-FFF2-40B4-BE49-F238E27FC236}">
                  <a16:creationId xmlns:a16="http://schemas.microsoft.com/office/drawing/2014/main" id="{5413F862-2E86-4A31-8A81-89947C316AD0}"/>
                </a:ext>
              </a:extLst>
            </p:cNvPr>
            <p:cNvSpPr>
              <a:spLocks/>
            </p:cNvSpPr>
            <p:nvPr/>
          </p:nvSpPr>
          <p:spPr bwMode="auto">
            <a:xfrm rot="-2578458" flipH="1" flipV="1">
              <a:off x="974" y="1805"/>
              <a:ext cx="778" cy="879"/>
            </a:xfrm>
            <a:custGeom>
              <a:avLst/>
              <a:gdLst>
                <a:gd name="T0" fmla="*/ 0 w 15997"/>
                <a:gd name="T1" fmla="*/ 0 h 21600"/>
                <a:gd name="T2" fmla="*/ 2 w 15997"/>
                <a:gd name="T3" fmla="*/ 0 h 21600"/>
                <a:gd name="T4" fmla="*/ 0 w 15997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997" h="21600" fill="none" extrusionOk="0">
                  <a:moveTo>
                    <a:pt x="0" y="0"/>
                  </a:moveTo>
                  <a:cubicBezTo>
                    <a:pt x="6093" y="0"/>
                    <a:pt x="11903" y="2573"/>
                    <a:pt x="15997" y="7086"/>
                  </a:cubicBezTo>
                </a:path>
                <a:path w="15997" h="21600" stroke="0" extrusionOk="0">
                  <a:moveTo>
                    <a:pt x="0" y="0"/>
                  </a:moveTo>
                  <a:cubicBezTo>
                    <a:pt x="6093" y="0"/>
                    <a:pt x="11903" y="2573"/>
                    <a:pt x="15997" y="7086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419" name="Arc 46">
              <a:extLst>
                <a:ext uri="{FF2B5EF4-FFF2-40B4-BE49-F238E27FC236}">
                  <a16:creationId xmlns:a16="http://schemas.microsoft.com/office/drawing/2014/main" id="{D45F5DF7-675E-4470-A783-BEAF40D185AA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999" y="1419"/>
              <a:ext cx="792" cy="1101"/>
            </a:xfrm>
            <a:custGeom>
              <a:avLst/>
              <a:gdLst>
                <a:gd name="T0" fmla="*/ 0 w 19947"/>
                <a:gd name="T1" fmla="*/ 0 h 21467"/>
                <a:gd name="T2" fmla="*/ 1 w 19947"/>
                <a:gd name="T3" fmla="*/ 2 h 21467"/>
                <a:gd name="T4" fmla="*/ 0 w 19947"/>
                <a:gd name="T5" fmla="*/ 3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947" h="21467" fill="none" extrusionOk="0">
                  <a:moveTo>
                    <a:pt x="2391" y="-1"/>
                  </a:moveTo>
                  <a:cubicBezTo>
                    <a:pt x="10206" y="870"/>
                    <a:pt x="16930" y="5918"/>
                    <a:pt x="19947" y="13180"/>
                  </a:cubicBezTo>
                </a:path>
                <a:path w="19947" h="21467" stroke="0" extrusionOk="0">
                  <a:moveTo>
                    <a:pt x="2391" y="-1"/>
                  </a:moveTo>
                  <a:cubicBezTo>
                    <a:pt x="10206" y="870"/>
                    <a:pt x="16930" y="5918"/>
                    <a:pt x="19947" y="13180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420" name="Arc 47">
              <a:extLst>
                <a:ext uri="{FF2B5EF4-FFF2-40B4-BE49-F238E27FC236}">
                  <a16:creationId xmlns:a16="http://schemas.microsoft.com/office/drawing/2014/main" id="{71BB26B1-E20D-414E-8410-1593E627ACB3}"/>
                </a:ext>
              </a:extLst>
            </p:cNvPr>
            <p:cNvSpPr>
              <a:spLocks/>
            </p:cNvSpPr>
            <p:nvPr/>
          </p:nvSpPr>
          <p:spPr bwMode="auto">
            <a:xfrm rot="7159079" flipH="1">
              <a:off x="1226" y="1209"/>
              <a:ext cx="798" cy="1101"/>
            </a:xfrm>
            <a:custGeom>
              <a:avLst/>
              <a:gdLst>
                <a:gd name="T0" fmla="*/ 0 w 20106"/>
                <a:gd name="T1" fmla="*/ 0 h 21467"/>
                <a:gd name="T2" fmla="*/ 1 w 20106"/>
                <a:gd name="T3" fmla="*/ 2 h 21467"/>
                <a:gd name="T4" fmla="*/ 0 w 20106"/>
                <a:gd name="T5" fmla="*/ 3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06" h="21467" fill="none" extrusionOk="0">
                  <a:moveTo>
                    <a:pt x="2391" y="-1"/>
                  </a:moveTo>
                  <a:cubicBezTo>
                    <a:pt x="10356" y="886"/>
                    <a:pt x="17176" y="6112"/>
                    <a:pt x="20105" y="13573"/>
                  </a:cubicBezTo>
                </a:path>
                <a:path w="20106" h="21467" stroke="0" extrusionOk="0">
                  <a:moveTo>
                    <a:pt x="2391" y="-1"/>
                  </a:moveTo>
                  <a:cubicBezTo>
                    <a:pt x="10356" y="886"/>
                    <a:pt x="17176" y="6112"/>
                    <a:pt x="20105" y="13573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421" name="Arc 48">
              <a:extLst>
                <a:ext uri="{FF2B5EF4-FFF2-40B4-BE49-F238E27FC236}">
                  <a16:creationId xmlns:a16="http://schemas.microsoft.com/office/drawing/2014/main" id="{3158AED5-AA9F-4534-A448-9AC392AFC6C1}"/>
                </a:ext>
              </a:extLst>
            </p:cNvPr>
            <p:cNvSpPr>
              <a:spLocks/>
            </p:cNvSpPr>
            <p:nvPr/>
          </p:nvSpPr>
          <p:spPr bwMode="auto">
            <a:xfrm rot="-7159079" flipH="1" flipV="1">
              <a:off x="1228" y="2267"/>
              <a:ext cx="798" cy="1101"/>
            </a:xfrm>
            <a:custGeom>
              <a:avLst/>
              <a:gdLst>
                <a:gd name="T0" fmla="*/ 0 w 20106"/>
                <a:gd name="T1" fmla="*/ 0 h 21467"/>
                <a:gd name="T2" fmla="*/ 1 w 20106"/>
                <a:gd name="T3" fmla="*/ 2 h 21467"/>
                <a:gd name="T4" fmla="*/ 0 w 20106"/>
                <a:gd name="T5" fmla="*/ 3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06" h="21467" fill="none" extrusionOk="0">
                  <a:moveTo>
                    <a:pt x="2391" y="-1"/>
                  </a:moveTo>
                  <a:cubicBezTo>
                    <a:pt x="10356" y="886"/>
                    <a:pt x="17176" y="6112"/>
                    <a:pt x="20105" y="13573"/>
                  </a:cubicBezTo>
                </a:path>
                <a:path w="20106" h="21467" stroke="0" extrusionOk="0">
                  <a:moveTo>
                    <a:pt x="2391" y="-1"/>
                  </a:moveTo>
                  <a:cubicBezTo>
                    <a:pt x="10356" y="886"/>
                    <a:pt x="17176" y="6112"/>
                    <a:pt x="20105" y="13573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422" name="Arc 49">
              <a:extLst>
                <a:ext uri="{FF2B5EF4-FFF2-40B4-BE49-F238E27FC236}">
                  <a16:creationId xmlns:a16="http://schemas.microsoft.com/office/drawing/2014/main" id="{574AE601-B911-4076-BB12-F69F35594E18}"/>
                </a:ext>
              </a:extLst>
            </p:cNvPr>
            <p:cNvSpPr>
              <a:spLocks/>
            </p:cNvSpPr>
            <p:nvPr/>
          </p:nvSpPr>
          <p:spPr bwMode="auto">
            <a:xfrm rot="8691083" flipH="1">
              <a:off x="1496" y="1109"/>
              <a:ext cx="803" cy="1101"/>
            </a:xfrm>
            <a:custGeom>
              <a:avLst/>
              <a:gdLst>
                <a:gd name="T0" fmla="*/ 0 w 20225"/>
                <a:gd name="T1" fmla="*/ 0 h 21467"/>
                <a:gd name="T2" fmla="*/ 1 w 20225"/>
                <a:gd name="T3" fmla="*/ 2 h 21467"/>
                <a:gd name="T4" fmla="*/ 0 w 20225"/>
                <a:gd name="T5" fmla="*/ 3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25" h="21467" fill="none" extrusionOk="0">
                  <a:moveTo>
                    <a:pt x="2391" y="-1"/>
                  </a:moveTo>
                  <a:cubicBezTo>
                    <a:pt x="10475" y="900"/>
                    <a:pt x="17368" y="6266"/>
                    <a:pt x="20224" y="13883"/>
                  </a:cubicBezTo>
                </a:path>
                <a:path w="20225" h="21467" stroke="0" extrusionOk="0">
                  <a:moveTo>
                    <a:pt x="2391" y="-1"/>
                  </a:moveTo>
                  <a:cubicBezTo>
                    <a:pt x="10475" y="900"/>
                    <a:pt x="17368" y="6266"/>
                    <a:pt x="20224" y="13883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423" name="Arc 50">
              <a:extLst>
                <a:ext uri="{FF2B5EF4-FFF2-40B4-BE49-F238E27FC236}">
                  <a16:creationId xmlns:a16="http://schemas.microsoft.com/office/drawing/2014/main" id="{E8D3BEC9-74E4-413C-BF32-32B7EA0DC6BB}"/>
                </a:ext>
              </a:extLst>
            </p:cNvPr>
            <p:cNvSpPr>
              <a:spLocks/>
            </p:cNvSpPr>
            <p:nvPr/>
          </p:nvSpPr>
          <p:spPr bwMode="auto">
            <a:xfrm rot="-8691083" flipH="1" flipV="1">
              <a:off x="1523" y="2356"/>
              <a:ext cx="798" cy="1101"/>
            </a:xfrm>
            <a:custGeom>
              <a:avLst/>
              <a:gdLst>
                <a:gd name="T0" fmla="*/ 0 w 20106"/>
                <a:gd name="T1" fmla="*/ 0 h 21467"/>
                <a:gd name="T2" fmla="*/ 1 w 20106"/>
                <a:gd name="T3" fmla="*/ 2 h 21467"/>
                <a:gd name="T4" fmla="*/ 0 w 20106"/>
                <a:gd name="T5" fmla="*/ 3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06" h="21467" fill="none" extrusionOk="0">
                  <a:moveTo>
                    <a:pt x="2391" y="-1"/>
                  </a:moveTo>
                  <a:cubicBezTo>
                    <a:pt x="10356" y="886"/>
                    <a:pt x="17176" y="6112"/>
                    <a:pt x="20105" y="13573"/>
                  </a:cubicBezTo>
                </a:path>
                <a:path w="20106" h="21467" stroke="0" extrusionOk="0">
                  <a:moveTo>
                    <a:pt x="2391" y="-1"/>
                  </a:moveTo>
                  <a:cubicBezTo>
                    <a:pt x="10356" y="886"/>
                    <a:pt x="17176" y="6112"/>
                    <a:pt x="20105" y="13573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424" name="Arc 51">
              <a:extLst>
                <a:ext uri="{FF2B5EF4-FFF2-40B4-BE49-F238E27FC236}">
                  <a16:creationId xmlns:a16="http://schemas.microsoft.com/office/drawing/2014/main" id="{D2B4B6AE-416F-4AF4-B18E-9B3B75D9E183}"/>
                </a:ext>
              </a:extLst>
            </p:cNvPr>
            <p:cNvSpPr>
              <a:spLocks/>
            </p:cNvSpPr>
            <p:nvPr/>
          </p:nvSpPr>
          <p:spPr bwMode="auto">
            <a:xfrm rot="10058372" flipH="1">
              <a:off x="1778" y="906"/>
              <a:ext cx="822" cy="1315"/>
            </a:xfrm>
            <a:custGeom>
              <a:avLst/>
              <a:gdLst>
                <a:gd name="T0" fmla="*/ 0 w 20106"/>
                <a:gd name="T1" fmla="*/ 0 h 21467"/>
                <a:gd name="T2" fmla="*/ 1 w 20106"/>
                <a:gd name="T3" fmla="*/ 3 h 21467"/>
                <a:gd name="T4" fmla="*/ 0 w 20106"/>
                <a:gd name="T5" fmla="*/ 5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06" h="21467" fill="none" extrusionOk="0">
                  <a:moveTo>
                    <a:pt x="2391" y="-1"/>
                  </a:moveTo>
                  <a:cubicBezTo>
                    <a:pt x="10356" y="886"/>
                    <a:pt x="17176" y="6112"/>
                    <a:pt x="20105" y="13573"/>
                  </a:cubicBezTo>
                </a:path>
                <a:path w="20106" h="21467" stroke="0" extrusionOk="0">
                  <a:moveTo>
                    <a:pt x="2391" y="-1"/>
                  </a:moveTo>
                  <a:cubicBezTo>
                    <a:pt x="10356" y="886"/>
                    <a:pt x="17176" y="6112"/>
                    <a:pt x="20105" y="13573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7425" name="Arc 52">
              <a:extLst>
                <a:ext uri="{FF2B5EF4-FFF2-40B4-BE49-F238E27FC236}">
                  <a16:creationId xmlns:a16="http://schemas.microsoft.com/office/drawing/2014/main" id="{C683B064-36C1-4887-B994-740CEBFC9E79}"/>
                </a:ext>
              </a:extLst>
            </p:cNvPr>
            <p:cNvSpPr>
              <a:spLocks/>
            </p:cNvSpPr>
            <p:nvPr/>
          </p:nvSpPr>
          <p:spPr bwMode="auto">
            <a:xfrm rot="-10058372" flipH="1" flipV="1">
              <a:off x="1802" y="2342"/>
              <a:ext cx="822" cy="1315"/>
            </a:xfrm>
            <a:custGeom>
              <a:avLst/>
              <a:gdLst>
                <a:gd name="T0" fmla="*/ 0 w 20106"/>
                <a:gd name="T1" fmla="*/ 0 h 21467"/>
                <a:gd name="T2" fmla="*/ 1 w 20106"/>
                <a:gd name="T3" fmla="*/ 3 h 21467"/>
                <a:gd name="T4" fmla="*/ 0 w 20106"/>
                <a:gd name="T5" fmla="*/ 5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06" h="21467" fill="none" extrusionOk="0">
                  <a:moveTo>
                    <a:pt x="2391" y="-1"/>
                  </a:moveTo>
                  <a:cubicBezTo>
                    <a:pt x="10356" y="886"/>
                    <a:pt x="17176" y="6112"/>
                    <a:pt x="20105" y="13573"/>
                  </a:cubicBezTo>
                </a:path>
                <a:path w="20106" h="21467" stroke="0" extrusionOk="0">
                  <a:moveTo>
                    <a:pt x="2391" y="-1"/>
                  </a:moveTo>
                  <a:cubicBezTo>
                    <a:pt x="10356" y="886"/>
                    <a:pt x="17176" y="6112"/>
                    <a:pt x="20105" y="13573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7426" name="Group 64">
              <a:extLst>
                <a:ext uri="{FF2B5EF4-FFF2-40B4-BE49-F238E27FC236}">
                  <a16:creationId xmlns:a16="http://schemas.microsoft.com/office/drawing/2014/main" id="{BDEBE0F5-473C-498A-92A8-6316C2C301CB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868" y="907"/>
              <a:ext cx="1780" cy="2751"/>
              <a:chOff x="824" y="1019"/>
              <a:chExt cx="1780" cy="2751"/>
            </a:xfrm>
          </p:grpSpPr>
          <p:sp>
            <p:nvSpPr>
              <p:cNvPr id="17427" name="Line 53">
                <a:extLst>
                  <a:ext uri="{FF2B5EF4-FFF2-40B4-BE49-F238E27FC236}">
                    <a16:creationId xmlns:a16="http://schemas.microsoft.com/office/drawing/2014/main" id="{3008320E-B7B7-4F6B-B3BD-D442C02724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19" y="2401"/>
                <a:ext cx="759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 type="triangle" w="lg" len="lg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28" name="Arc 54">
                <a:extLst>
                  <a:ext uri="{FF2B5EF4-FFF2-40B4-BE49-F238E27FC236}">
                    <a16:creationId xmlns:a16="http://schemas.microsoft.com/office/drawing/2014/main" id="{64AA6E51-0D83-4CE2-BE3D-AB3AAC3C3A97}"/>
                  </a:ext>
                </a:extLst>
              </p:cNvPr>
              <p:cNvSpPr>
                <a:spLocks/>
              </p:cNvSpPr>
              <p:nvPr/>
            </p:nvSpPr>
            <p:spPr bwMode="auto">
              <a:xfrm rot="2578458" flipH="1">
                <a:off x="946" y="2008"/>
                <a:ext cx="778" cy="879"/>
              </a:xfrm>
              <a:custGeom>
                <a:avLst/>
                <a:gdLst>
                  <a:gd name="T0" fmla="*/ 0 w 15997"/>
                  <a:gd name="T1" fmla="*/ 0 h 21600"/>
                  <a:gd name="T2" fmla="*/ 2 w 15997"/>
                  <a:gd name="T3" fmla="*/ 0 h 21600"/>
                  <a:gd name="T4" fmla="*/ 0 w 15997"/>
                  <a:gd name="T5" fmla="*/ 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997" h="21600" fill="none" extrusionOk="0">
                    <a:moveTo>
                      <a:pt x="0" y="0"/>
                    </a:moveTo>
                    <a:cubicBezTo>
                      <a:pt x="6093" y="0"/>
                      <a:pt x="11903" y="2573"/>
                      <a:pt x="15997" y="7086"/>
                    </a:cubicBezTo>
                  </a:path>
                  <a:path w="15997" h="21600" stroke="0" extrusionOk="0">
                    <a:moveTo>
                      <a:pt x="0" y="0"/>
                    </a:moveTo>
                    <a:cubicBezTo>
                      <a:pt x="6093" y="0"/>
                      <a:pt x="11903" y="2573"/>
                      <a:pt x="15997" y="7086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 type="none" w="sm" len="sm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429" name="Arc 55">
                <a:extLst>
                  <a:ext uri="{FF2B5EF4-FFF2-40B4-BE49-F238E27FC236}">
                    <a16:creationId xmlns:a16="http://schemas.microsoft.com/office/drawing/2014/main" id="{0D4A6842-AF88-4D52-A181-C5582800BFA3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 flipH="1" flipV="1">
                <a:off x="1025" y="2109"/>
                <a:ext cx="782" cy="1101"/>
              </a:xfrm>
              <a:custGeom>
                <a:avLst/>
                <a:gdLst>
                  <a:gd name="T0" fmla="*/ 0 w 19693"/>
                  <a:gd name="T1" fmla="*/ 0 h 21467"/>
                  <a:gd name="T2" fmla="*/ 1 w 19693"/>
                  <a:gd name="T3" fmla="*/ 2 h 21467"/>
                  <a:gd name="T4" fmla="*/ 0 w 19693"/>
                  <a:gd name="T5" fmla="*/ 3 h 214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693" h="21467" fill="none" extrusionOk="0">
                    <a:moveTo>
                      <a:pt x="2391" y="-1"/>
                    </a:moveTo>
                    <a:cubicBezTo>
                      <a:pt x="9978" y="844"/>
                      <a:pt x="16556" y="5632"/>
                      <a:pt x="19692" y="12593"/>
                    </a:cubicBezTo>
                  </a:path>
                  <a:path w="19693" h="21467" stroke="0" extrusionOk="0">
                    <a:moveTo>
                      <a:pt x="2391" y="-1"/>
                    </a:moveTo>
                    <a:cubicBezTo>
                      <a:pt x="9978" y="844"/>
                      <a:pt x="16556" y="5632"/>
                      <a:pt x="19692" y="12593"/>
                    </a:cubicBezTo>
                    <a:lnTo>
                      <a:pt x="0" y="21467"/>
                    </a:lnTo>
                    <a:lnTo>
                      <a:pt x="2391" y="-1"/>
                    </a:ln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 type="none" w="sm" len="sm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430" name="Arc 56">
                <a:extLst>
                  <a:ext uri="{FF2B5EF4-FFF2-40B4-BE49-F238E27FC236}">
                    <a16:creationId xmlns:a16="http://schemas.microsoft.com/office/drawing/2014/main" id="{A4486240-C2B4-4B96-BE6F-0D97FC475E80}"/>
                  </a:ext>
                </a:extLst>
              </p:cNvPr>
              <p:cNvSpPr>
                <a:spLocks/>
              </p:cNvSpPr>
              <p:nvPr/>
            </p:nvSpPr>
            <p:spPr bwMode="auto">
              <a:xfrm rot="-2578458" flipH="1" flipV="1">
                <a:off x="954" y="1918"/>
                <a:ext cx="778" cy="879"/>
              </a:xfrm>
              <a:custGeom>
                <a:avLst/>
                <a:gdLst>
                  <a:gd name="T0" fmla="*/ 0 w 15997"/>
                  <a:gd name="T1" fmla="*/ 0 h 21600"/>
                  <a:gd name="T2" fmla="*/ 2 w 15997"/>
                  <a:gd name="T3" fmla="*/ 0 h 21600"/>
                  <a:gd name="T4" fmla="*/ 0 w 15997"/>
                  <a:gd name="T5" fmla="*/ 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997" h="21600" fill="none" extrusionOk="0">
                    <a:moveTo>
                      <a:pt x="0" y="0"/>
                    </a:moveTo>
                    <a:cubicBezTo>
                      <a:pt x="6093" y="0"/>
                      <a:pt x="11903" y="2573"/>
                      <a:pt x="15997" y="7086"/>
                    </a:cubicBezTo>
                  </a:path>
                  <a:path w="15997" h="21600" stroke="0" extrusionOk="0">
                    <a:moveTo>
                      <a:pt x="0" y="0"/>
                    </a:moveTo>
                    <a:cubicBezTo>
                      <a:pt x="6093" y="0"/>
                      <a:pt x="11903" y="2573"/>
                      <a:pt x="15997" y="7086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 type="none" w="sm" len="sm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431" name="Arc 57">
                <a:extLst>
                  <a:ext uri="{FF2B5EF4-FFF2-40B4-BE49-F238E27FC236}">
                    <a16:creationId xmlns:a16="http://schemas.microsoft.com/office/drawing/2014/main" id="{D0D82E40-145C-4977-B7F2-C7AF8A7B3811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H="1">
                <a:off x="979" y="1532"/>
                <a:ext cx="792" cy="1101"/>
              </a:xfrm>
              <a:custGeom>
                <a:avLst/>
                <a:gdLst>
                  <a:gd name="T0" fmla="*/ 0 w 19947"/>
                  <a:gd name="T1" fmla="*/ 0 h 21467"/>
                  <a:gd name="T2" fmla="*/ 1 w 19947"/>
                  <a:gd name="T3" fmla="*/ 2 h 21467"/>
                  <a:gd name="T4" fmla="*/ 0 w 19947"/>
                  <a:gd name="T5" fmla="*/ 3 h 214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947" h="21467" fill="none" extrusionOk="0">
                    <a:moveTo>
                      <a:pt x="2391" y="-1"/>
                    </a:moveTo>
                    <a:cubicBezTo>
                      <a:pt x="10206" y="870"/>
                      <a:pt x="16930" y="5918"/>
                      <a:pt x="19947" y="13180"/>
                    </a:cubicBezTo>
                  </a:path>
                  <a:path w="19947" h="21467" stroke="0" extrusionOk="0">
                    <a:moveTo>
                      <a:pt x="2391" y="-1"/>
                    </a:moveTo>
                    <a:cubicBezTo>
                      <a:pt x="10206" y="870"/>
                      <a:pt x="16930" y="5918"/>
                      <a:pt x="19947" y="13180"/>
                    </a:cubicBezTo>
                    <a:lnTo>
                      <a:pt x="0" y="21467"/>
                    </a:lnTo>
                    <a:lnTo>
                      <a:pt x="2391" y="-1"/>
                    </a:ln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 type="none" w="sm" len="sm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432" name="Arc 58">
                <a:extLst>
                  <a:ext uri="{FF2B5EF4-FFF2-40B4-BE49-F238E27FC236}">
                    <a16:creationId xmlns:a16="http://schemas.microsoft.com/office/drawing/2014/main" id="{CF21526A-B746-403E-839A-A1C586944662}"/>
                  </a:ext>
                </a:extLst>
              </p:cNvPr>
              <p:cNvSpPr>
                <a:spLocks/>
              </p:cNvSpPr>
              <p:nvPr/>
            </p:nvSpPr>
            <p:spPr bwMode="auto">
              <a:xfrm rot="7159079" flipH="1">
                <a:off x="1206" y="1322"/>
                <a:ext cx="798" cy="1101"/>
              </a:xfrm>
              <a:custGeom>
                <a:avLst/>
                <a:gdLst>
                  <a:gd name="T0" fmla="*/ 0 w 20106"/>
                  <a:gd name="T1" fmla="*/ 0 h 21467"/>
                  <a:gd name="T2" fmla="*/ 1 w 20106"/>
                  <a:gd name="T3" fmla="*/ 2 h 21467"/>
                  <a:gd name="T4" fmla="*/ 0 w 20106"/>
                  <a:gd name="T5" fmla="*/ 3 h 214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106" h="21467" fill="none" extrusionOk="0">
                    <a:moveTo>
                      <a:pt x="2391" y="-1"/>
                    </a:moveTo>
                    <a:cubicBezTo>
                      <a:pt x="10356" y="886"/>
                      <a:pt x="17176" y="6112"/>
                      <a:pt x="20105" y="13573"/>
                    </a:cubicBezTo>
                  </a:path>
                  <a:path w="20106" h="21467" stroke="0" extrusionOk="0">
                    <a:moveTo>
                      <a:pt x="2391" y="-1"/>
                    </a:moveTo>
                    <a:cubicBezTo>
                      <a:pt x="10356" y="886"/>
                      <a:pt x="17176" y="6112"/>
                      <a:pt x="20105" y="13573"/>
                    </a:cubicBezTo>
                    <a:lnTo>
                      <a:pt x="0" y="21467"/>
                    </a:lnTo>
                    <a:lnTo>
                      <a:pt x="2391" y="-1"/>
                    </a:ln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 type="none" w="sm" len="sm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433" name="Arc 59">
                <a:extLst>
                  <a:ext uri="{FF2B5EF4-FFF2-40B4-BE49-F238E27FC236}">
                    <a16:creationId xmlns:a16="http://schemas.microsoft.com/office/drawing/2014/main" id="{8C653E06-E7E0-4C95-9881-640288851770}"/>
                  </a:ext>
                </a:extLst>
              </p:cNvPr>
              <p:cNvSpPr>
                <a:spLocks/>
              </p:cNvSpPr>
              <p:nvPr/>
            </p:nvSpPr>
            <p:spPr bwMode="auto">
              <a:xfrm rot="-7159079" flipH="1" flipV="1">
                <a:off x="1208" y="2380"/>
                <a:ext cx="798" cy="1101"/>
              </a:xfrm>
              <a:custGeom>
                <a:avLst/>
                <a:gdLst>
                  <a:gd name="T0" fmla="*/ 0 w 20106"/>
                  <a:gd name="T1" fmla="*/ 0 h 21467"/>
                  <a:gd name="T2" fmla="*/ 1 w 20106"/>
                  <a:gd name="T3" fmla="*/ 2 h 21467"/>
                  <a:gd name="T4" fmla="*/ 0 w 20106"/>
                  <a:gd name="T5" fmla="*/ 3 h 214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106" h="21467" fill="none" extrusionOk="0">
                    <a:moveTo>
                      <a:pt x="2391" y="-1"/>
                    </a:moveTo>
                    <a:cubicBezTo>
                      <a:pt x="10356" y="886"/>
                      <a:pt x="17176" y="6112"/>
                      <a:pt x="20105" y="13573"/>
                    </a:cubicBezTo>
                  </a:path>
                  <a:path w="20106" h="21467" stroke="0" extrusionOk="0">
                    <a:moveTo>
                      <a:pt x="2391" y="-1"/>
                    </a:moveTo>
                    <a:cubicBezTo>
                      <a:pt x="10356" y="886"/>
                      <a:pt x="17176" y="6112"/>
                      <a:pt x="20105" y="13573"/>
                    </a:cubicBezTo>
                    <a:lnTo>
                      <a:pt x="0" y="21467"/>
                    </a:lnTo>
                    <a:lnTo>
                      <a:pt x="2391" y="-1"/>
                    </a:ln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 type="none" w="sm" len="sm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434" name="Arc 60">
                <a:extLst>
                  <a:ext uri="{FF2B5EF4-FFF2-40B4-BE49-F238E27FC236}">
                    <a16:creationId xmlns:a16="http://schemas.microsoft.com/office/drawing/2014/main" id="{2F05F105-1648-484F-9E45-A78A05B14445}"/>
                  </a:ext>
                </a:extLst>
              </p:cNvPr>
              <p:cNvSpPr>
                <a:spLocks/>
              </p:cNvSpPr>
              <p:nvPr/>
            </p:nvSpPr>
            <p:spPr bwMode="auto">
              <a:xfrm rot="8691083" flipH="1">
                <a:off x="1476" y="1222"/>
                <a:ext cx="803" cy="1101"/>
              </a:xfrm>
              <a:custGeom>
                <a:avLst/>
                <a:gdLst>
                  <a:gd name="T0" fmla="*/ 0 w 20225"/>
                  <a:gd name="T1" fmla="*/ 0 h 21467"/>
                  <a:gd name="T2" fmla="*/ 1 w 20225"/>
                  <a:gd name="T3" fmla="*/ 2 h 21467"/>
                  <a:gd name="T4" fmla="*/ 0 w 20225"/>
                  <a:gd name="T5" fmla="*/ 3 h 214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225" h="21467" fill="none" extrusionOk="0">
                    <a:moveTo>
                      <a:pt x="2391" y="-1"/>
                    </a:moveTo>
                    <a:cubicBezTo>
                      <a:pt x="10475" y="900"/>
                      <a:pt x="17368" y="6266"/>
                      <a:pt x="20224" y="13883"/>
                    </a:cubicBezTo>
                  </a:path>
                  <a:path w="20225" h="21467" stroke="0" extrusionOk="0">
                    <a:moveTo>
                      <a:pt x="2391" y="-1"/>
                    </a:moveTo>
                    <a:cubicBezTo>
                      <a:pt x="10475" y="900"/>
                      <a:pt x="17368" y="6266"/>
                      <a:pt x="20224" y="13883"/>
                    </a:cubicBezTo>
                    <a:lnTo>
                      <a:pt x="0" y="21467"/>
                    </a:lnTo>
                    <a:lnTo>
                      <a:pt x="2391" y="-1"/>
                    </a:ln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 type="none" w="sm" len="sm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435" name="Arc 61">
                <a:extLst>
                  <a:ext uri="{FF2B5EF4-FFF2-40B4-BE49-F238E27FC236}">
                    <a16:creationId xmlns:a16="http://schemas.microsoft.com/office/drawing/2014/main" id="{4C0D40DC-EE3A-40C3-8CAA-3FDF3A8E59A1}"/>
                  </a:ext>
                </a:extLst>
              </p:cNvPr>
              <p:cNvSpPr>
                <a:spLocks/>
              </p:cNvSpPr>
              <p:nvPr/>
            </p:nvSpPr>
            <p:spPr bwMode="auto">
              <a:xfrm rot="-8691083" flipH="1" flipV="1">
                <a:off x="1503" y="2469"/>
                <a:ext cx="798" cy="1101"/>
              </a:xfrm>
              <a:custGeom>
                <a:avLst/>
                <a:gdLst>
                  <a:gd name="T0" fmla="*/ 0 w 20106"/>
                  <a:gd name="T1" fmla="*/ 0 h 21467"/>
                  <a:gd name="T2" fmla="*/ 1 w 20106"/>
                  <a:gd name="T3" fmla="*/ 2 h 21467"/>
                  <a:gd name="T4" fmla="*/ 0 w 20106"/>
                  <a:gd name="T5" fmla="*/ 3 h 214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106" h="21467" fill="none" extrusionOk="0">
                    <a:moveTo>
                      <a:pt x="2391" y="-1"/>
                    </a:moveTo>
                    <a:cubicBezTo>
                      <a:pt x="10356" y="886"/>
                      <a:pt x="17176" y="6112"/>
                      <a:pt x="20105" y="13573"/>
                    </a:cubicBezTo>
                  </a:path>
                  <a:path w="20106" h="21467" stroke="0" extrusionOk="0">
                    <a:moveTo>
                      <a:pt x="2391" y="-1"/>
                    </a:moveTo>
                    <a:cubicBezTo>
                      <a:pt x="10356" y="886"/>
                      <a:pt x="17176" y="6112"/>
                      <a:pt x="20105" y="13573"/>
                    </a:cubicBezTo>
                    <a:lnTo>
                      <a:pt x="0" y="21467"/>
                    </a:lnTo>
                    <a:lnTo>
                      <a:pt x="2391" y="-1"/>
                    </a:ln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 type="none" w="sm" len="sm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436" name="Arc 62">
                <a:extLst>
                  <a:ext uri="{FF2B5EF4-FFF2-40B4-BE49-F238E27FC236}">
                    <a16:creationId xmlns:a16="http://schemas.microsoft.com/office/drawing/2014/main" id="{E2EFA88B-DB34-49FF-B306-83223D817B48}"/>
                  </a:ext>
                </a:extLst>
              </p:cNvPr>
              <p:cNvSpPr>
                <a:spLocks/>
              </p:cNvSpPr>
              <p:nvPr/>
            </p:nvSpPr>
            <p:spPr bwMode="auto">
              <a:xfrm rot="10058372" flipH="1">
                <a:off x="1758" y="1019"/>
                <a:ext cx="822" cy="1315"/>
              </a:xfrm>
              <a:custGeom>
                <a:avLst/>
                <a:gdLst>
                  <a:gd name="T0" fmla="*/ 0 w 20106"/>
                  <a:gd name="T1" fmla="*/ 0 h 21467"/>
                  <a:gd name="T2" fmla="*/ 1 w 20106"/>
                  <a:gd name="T3" fmla="*/ 3 h 21467"/>
                  <a:gd name="T4" fmla="*/ 0 w 20106"/>
                  <a:gd name="T5" fmla="*/ 5 h 214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106" h="21467" fill="none" extrusionOk="0">
                    <a:moveTo>
                      <a:pt x="2391" y="-1"/>
                    </a:moveTo>
                    <a:cubicBezTo>
                      <a:pt x="10356" y="886"/>
                      <a:pt x="17176" y="6112"/>
                      <a:pt x="20105" y="13573"/>
                    </a:cubicBezTo>
                  </a:path>
                  <a:path w="20106" h="21467" stroke="0" extrusionOk="0">
                    <a:moveTo>
                      <a:pt x="2391" y="-1"/>
                    </a:moveTo>
                    <a:cubicBezTo>
                      <a:pt x="10356" y="886"/>
                      <a:pt x="17176" y="6112"/>
                      <a:pt x="20105" y="13573"/>
                    </a:cubicBezTo>
                    <a:lnTo>
                      <a:pt x="0" y="21467"/>
                    </a:lnTo>
                    <a:lnTo>
                      <a:pt x="2391" y="-1"/>
                    </a:ln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 type="none" w="sm" len="sm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7437" name="Arc 63">
                <a:extLst>
                  <a:ext uri="{FF2B5EF4-FFF2-40B4-BE49-F238E27FC236}">
                    <a16:creationId xmlns:a16="http://schemas.microsoft.com/office/drawing/2014/main" id="{F995786A-7ED2-4B9E-853C-294A75DF9BF7}"/>
                  </a:ext>
                </a:extLst>
              </p:cNvPr>
              <p:cNvSpPr>
                <a:spLocks/>
              </p:cNvSpPr>
              <p:nvPr/>
            </p:nvSpPr>
            <p:spPr bwMode="auto">
              <a:xfrm rot="-10058372" flipH="1" flipV="1">
                <a:off x="1782" y="2455"/>
                <a:ext cx="822" cy="1315"/>
              </a:xfrm>
              <a:custGeom>
                <a:avLst/>
                <a:gdLst>
                  <a:gd name="T0" fmla="*/ 0 w 20106"/>
                  <a:gd name="T1" fmla="*/ 0 h 21467"/>
                  <a:gd name="T2" fmla="*/ 1 w 20106"/>
                  <a:gd name="T3" fmla="*/ 3 h 21467"/>
                  <a:gd name="T4" fmla="*/ 0 w 20106"/>
                  <a:gd name="T5" fmla="*/ 5 h 214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106" h="21467" fill="none" extrusionOk="0">
                    <a:moveTo>
                      <a:pt x="2391" y="-1"/>
                    </a:moveTo>
                    <a:cubicBezTo>
                      <a:pt x="10356" y="886"/>
                      <a:pt x="17176" y="6112"/>
                      <a:pt x="20105" y="13573"/>
                    </a:cubicBezTo>
                  </a:path>
                  <a:path w="20106" h="21467" stroke="0" extrusionOk="0">
                    <a:moveTo>
                      <a:pt x="2391" y="-1"/>
                    </a:moveTo>
                    <a:cubicBezTo>
                      <a:pt x="10356" y="886"/>
                      <a:pt x="17176" y="6112"/>
                      <a:pt x="20105" y="13573"/>
                    </a:cubicBezTo>
                    <a:lnTo>
                      <a:pt x="0" y="21467"/>
                    </a:lnTo>
                    <a:lnTo>
                      <a:pt x="2391" y="-1"/>
                    </a:ln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 type="none" w="sm" len="sm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88129" name="Oval 65">
            <a:extLst>
              <a:ext uri="{FF2B5EF4-FFF2-40B4-BE49-F238E27FC236}">
                <a16:creationId xmlns:a16="http://schemas.microsoft.com/office/drawing/2014/main" id="{D98E4456-0C81-4651-9B4E-F9CA7C0F8C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399088" y="3482975"/>
            <a:ext cx="293687" cy="293688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5875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000" baseline="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2000" baseline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88106" name="Oval 42">
            <a:extLst>
              <a:ext uri="{FF2B5EF4-FFF2-40B4-BE49-F238E27FC236}">
                <a16:creationId xmlns:a16="http://schemas.microsoft.com/office/drawing/2014/main" id="{5FFD04E4-D1CC-421E-B15C-E5B93643779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08313" y="3481388"/>
            <a:ext cx="293687" cy="293687"/>
          </a:xfrm>
          <a:prstGeom prst="ellipse">
            <a:avLst/>
          </a:prstGeom>
          <a:gradFill rotWithShape="1">
            <a:gsLst>
              <a:gs pos="0">
                <a:srgbClr val="FF0000"/>
              </a:gs>
              <a:gs pos="100000">
                <a:srgbClr val="980000"/>
              </a:gs>
            </a:gsLst>
            <a:path path="shape">
              <a:fillToRect l="50000" t="50000" r="50000" b="50000"/>
            </a:path>
          </a:gradFill>
          <a:ln w="15875">
            <a:solidFill>
              <a:srgbClr val="A00000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36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000" baseline="0">
                <a:solidFill>
                  <a:srgbClr val="FFFFFF"/>
                </a:solidFill>
                <a:latin typeface="Arial Black" panose="020B0A04020102020204" pitchFamily="34" charset="0"/>
              </a:rPr>
              <a:t>+</a:t>
            </a:r>
            <a:endParaRPr lang="cs-CZ" altLang="cs-CZ" sz="2000" baseline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8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8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8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04" grpId="0" uiExpand="1" build="p" autoUpdateAnimBg="0"/>
      <p:bldP spid="88129" grpId="0" animBg="1"/>
      <p:bldP spid="8810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04" name="Rectangle 40">
            <a:extLst>
              <a:ext uri="{FF2B5EF4-FFF2-40B4-BE49-F238E27FC236}">
                <a16:creationId xmlns:a16="http://schemas.microsoft.com/office/drawing/2014/main" id="{13016EC4-14FF-454C-B0CC-F502DA4B6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179388"/>
            <a:ext cx="6621462" cy="111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 marL="457200" indent="-457200"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28700" indent="-45720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600200" indent="-4572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171700" indent="-4572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43200" indent="-4572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00400" indent="-4572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657600" indent="-4572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14800" indent="-4572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572000" indent="-4572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10000"/>
              </a:spcAft>
              <a:buFontTx/>
              <a:buNone/>
            </a:pPr>
            <a:r>
              <a:rPr lang="sk-SK" altLang="cs-CZ" sz="3300" baseline="0" dirty="0"/>
              <a:t>Model elektrického pole (</a:t>
            </a:r>
            <a:r>
              <a:rPr lang="sk-SK" altLang="cs-CZ" sz="3300" baseline="0" dirty="0" err="1"/>
              <a:t>siločárový</a:t>
            </a:r>
            <a:r>
              <a:rPr lang="sk-SK" altLang="cs-CZ" sz="3300" baseline="0" dirty="0"/>
              <a:t>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000" baseline="0" dirty="0">
                <a:cs typeface="Times New Roman" panose="02020603050405020304" pitchFamily="18" charset="0"/>
              </a:rPr>
              <a:t>2. </a:t>
            </a:r>
            <a:r>
              <a:rPr lang="sk-SK" altLang="cs-CZ" sz="3000" baseline="0" dirty="0" err="1">
                <a:cs typeface="Times New Roman" panose="02020603050405020304" pitchFamily="18" charset="0"/>
              </a:rPr>
              <a:t>Dvou</a:t>
            </a:r>
            <a:r>
              <a:rPr lang="sk-SK" altLang="cs-CZ" sz="3000" baseline="0" dirty="0">
                <a:cs typeface="Times New Roman" panose="02020603050405020304" pitchFamily="18" charset="0"/>
              </a:rPr>
              <a:t> </a:t>
            </a:r>
            <a:r>
              <a:rPr lang="sk-SK" altLang="cs-CZ" sz="3000" baseline="0" dirty="0" err="1">
                <a:cs typeface="Times New Roman" panose="02020603050405020304" pitchFamily="18" charset="0"/>
              </a:rPr>
              <a:t>souhlasných</a:t>
            </a:r>
            <a:r>
              <a:rPr lang="sk-SK" altLang="cs-CZ" sz="3000" baseline="0" dirty="0">
                <a:cs typeface="Times New Roman" panose="02020603050405020304" pitchFamily="18" charset="0"/>
              </a:rPr>
              <a:t> (záporných) nábojů.</a:t>
            </a:r>
          </a:p>
        </p:txBody>
      </p:sp>
      <p:sp>
        <p:nvSpPr>
          <p:cNvPr id="19459" name="Rectangle 41">
            <a:extLst>
              <a:ext uri="{FF2B5EF4-FFF2-40B4-BE49-F238E27FC236}">
                <a16:creationId xmlns:a16="http://schemas.microsoft.com/office/drawing/2014/main" id="{073D8A69-8D88-447B-93BF-5E86F1BA5E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900" y="5738813"/>
            <a:ext cx="8983663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57600" tIns="46038" rIns="57600" bIns="10800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228600" defTabSz="7620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100" baseline="0"/>
              <a:t>Siločára je myšlená čára, kterou znázorňujeme působení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sk-SK" altLang="cs-CZ" sz="3100" baseline="0"/>
              <a:t>elektrického pole</a:t>
            </a:r>
            <a:r>
              <a:rPr lang="sk-SK" altLang="cs-CZ" sz="3100" b="1" i="1" baseline="0"/>
              <a:t>.</a:t>
            </a:r>
            <a:r>
              <a:rPr lang="sk-SK" altLang="cs-CZ" sz="3100" baseline="0"/>
              <a:t> </a:t>
            </a:r>
            <a:endParaRPr lang="sk-SK" altLang="cs-CZ" sz="3100" baseline="0">
              <a:latin typeface="Times New Roman CE" panose="02020603050405020304" pitchFamily="18" charset="0"/>
            </a:endParaRPr>
          </a:p>
        </p:txBody>
      </p:sp>
      <p:grpSp>
        <p:nvGrpSpPr>
          <p:cNvPr id="88130" name="Group 66">
            <a:extLst>
              <a:ext uri="{FF2B5EF4-FFF2-40B4-BE49-F238E27FC236}">
                <a16:creationId xmlns:a16="http://schemas.microsoft.com/office/drawing/2014/main" id="{9B62C828-9C6D-41CD-AB96-B8A38BA2A26E}"/>
              </a:ext>
            </a:extLst>
          </p:cNvPr>
          <p:cNvGrpSpPr>
            <a:grpSpLocks/>
          </p:cNvGrpSpPr>
          <p:nvPr/>
        </p:nvGrpSpPr>
        <p:grpSpPr bwMode="auto">
          <a:xfrm>
            <a:off x="1339850" y="1438275"/>
            <a:ext cx="6038850" cy="4368800"/>
            <a:chOff x="844" y="906"/>
            <a:chExt cx="3804" cy="2752"/>
          </a:xfrm>
        </p:grpSpPr>
        <p:sp>
          <p:nvSpPr>
            <p:cNvPr id="19463" name="Line 5">
              <a:extLst>
                <a:ext uri="{FF2B5EF4-FFF2-40B4-BE49-F238E27FC236}">
                  <a16:creationId xmlns:a16="http://schemas.microsoft.com/office/drawing/2014/main" id="{E71E1C04-F75C-4AFD-BCBE-46868620A5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39" y="2288"/>
              <a:ext cx="759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 type="triangle" w="lg" len="lg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464" name="Arc 6">
              <a:extLst>
                <a:ext uri="{FF2B5EF4-FFF2-40B4-BE49-F238E27FC236}">
                  <a16:creationId xmlns:a16="http://schemas.microsoft.com/office/drawing/2014/main" id="{38CBF586-7D23-458B-BC3A-749A72DE6050}"/>
                </a:ext>
              </a:extLst>
            </p:cNvPr>
            <p:cNvSpPr>
              <a:spLocks/>
            </p:cNvSpPr>
            <p:nvPr/>
          </p:nvSpPr>
          <p:spPr bwMode="auto">
            <a:xfrm rot="2578458" flipH="1">
              <a:off x="966" y="1895"/>
              <a:ext cx="778" cy="879"/>
            </a:xfrm>
            <a:custGeom>
              <a:avLst/>
              <a:gdLst>
                <a:gd name="T0" fmla="*/ 0 w 15997"/>
                <a:gd name="T1" fmla="*/ 0 h 21600"/>
                <a:gd name="T2" fmla="*/ 2 w 15997"/>
                <a:gd name="T3" fmla="*/ 0 h 21600"/>
                <a:gd name="T4" fmla="*/ 0 w 15997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997" h="21600" fill="none" extrusionOk="0">
                  <a:moveTo>
                    <a:pt x="0" y="0"/>
                  </a:moveTo>
                  <a:cubicBezTo>
                    <a:pt x="6093" y="0"/>
                    <a:pt x="11903" y="2573"/>
                    <a:pt x="15997" y="7086"/>
                  </a:cubicBezTo>
                </a:path>
                <a:path w="15997" h="21600" stroke="0" extrusionOk="0">
                  <a:moveTo>
                    <a:pt x="0" y="0"/>
                  </a:moveTo>
                  <a:cubicBezTo>
                    <a:pt x="6093" y="0"/>
                    <a:pt x="11903" y="2573"/>
                    <a:pt x="15997" y="7086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65" name="Arc 8">
              <a:extLst>
                <a:ext uri="{FF2B5EF4-FFF2-40B4-BE49-F238E27FC236}">
                  <a16:creationId xmlns:a16="http://schemas.microsoft.com/office/drawing/2014/main" id="{FAA55CE0-45BC-4EC7-BEC9-14567F68EE0B}"/>
                </a:ext>
              </a:extLst>
            </p:cNvPr>
            <p:cNvSpPr>
              <a:spLocks/>
            </p:cNvSpPr>
            <p:nvPr/>
          </p:nvSpPr>
          <p:spPr bwMode="auto">
            <a:xfrm rot="-5400000" flipH="1" flipV="1">
              <a:off x="1045" y="1996"/>
              <a:ext cx="782" cy="1101"/>
            </a:xfrm>
            <a:custGeom>
              <a:avLst/>
              <a:gdLst>
                <a:gd name="T0" fmla="*/ 0 w 19693"/>
                <a:gd name="T1" fmla="*/ 0 h 21467"/>
                <a:gd name="T2" fmla="*/ 1 w 19693"/>
                <a:gd name="T3" fmla="*/ 2 h 21467"/>
                <a:gd name="T4" fmla="*/ 0 w 19693"/>
                <a:gd name="T5" fmla="*/ 3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693" h="21467" fill="none" extrusionOk="0">
                  <a:moveTo>
                    <a:pt x="2391" y="-1"/>
                  </a:moveTo>
                  <a:cubicBezTo>
                    <a:pt x="9978" y="844"/>
                    <a:pt x="16556" y="5632"/>
                    <a:pt x="19692" y="12593"/>
                  </a:cubicBezTo>
                </a:path>
                <a:path w="19693" h="21467" stroke="0" extrusionOk="0">
                  <a:moveTo>
                    <a:pt x="2391" y="-1"/>
                  </a:moveTo>
                  <a:cubicBezTo>
                    <a:pt x="9978" y="844"/>
                    <a:pt x="16556" y="5632"/>
                    <a:pt x="19692" y="12593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66" name="Arc 44">
              <a:extLst>
                <a:ext uri="{FF2B5EF4-FFF2-40B4-BE49-F238E27FC236}">
                  <a16:creationId xmlns:a16="http://schemas.microsoft.com/office/drawing/2014/main" id="{1A807F50-55D1-46B7-901F-77E1D0ED699F}"/>
                </a:ext>
              </a:extLst>
            </p:cNvPr>
            <p:cNvSpPr>
              <a:spLocks/>
            </p:cNvSpPr>
            <p:nvPr/>
          </p:nvSpPr>
          <p:spPr bwMode="auto">
            <a:xfrm rot="-2578458" flipH="1" flipV="1">
              <a:off x="974" y="1805"/>
              <a:ext cx="778" cy="879"/>
            </a:xfrm>
            <a:custGeom>
              <a:avLst/>
              <a:gdLst>
                <a:gd name="T0" fmla="*/ 0 w 15997"/>
                <a:gd name="T1" fmla="*/ 0 h 21600"/>
                <a:gd name="T2" fmla="*/ 2 w 15997"/>
                <a:gd name="T3" fmla="*/ 0 h 21600"/>
                <a:gd name="T4" fmla="*/ 0 w 15997"/>
                <a:gd name="T5" fmla="*/ 1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5997" h="21600" fill="none" extrusionOk="0">
                  <a:moveTo>
                    <a:pt x="0" y="0"/>
                  </a:moveTo>
                  <a:cubicBezTo>
                    <a:pt x="6093" y="0"/>
                    <a:pt x="11903" y="2573"/>
                    <a:pt x="15997" y="7086"/>
                  </a:cubicBezTo>
                </a:path>
                <a:path w="15997" h="21600" stroke="0" extrusionOk="0">
                  <a:moveTo>
                    <a:pt x="0" y="0"/>
                  </a:moveTo>
                  <a:cubicBezTo>
                    <a:pt x="6093" y="0"/>
                    <a:pt x="11903" y="2573"/>
                    <a:pt x="15997" y="7086"/>
                  </a:cubicBez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67" name="Arc 46">
              <a:extLst>
                <a:ext uri="{FF2B5EF4-FFF2-40B4-BE49-F238E27FC236}">
                  <a16:creationId xmlns:a16="http://schemas.microsoft.com/office/drawing/2014/main" id="{F4A460FB-B927-41E4-8C14-51890B03E508}"/>
                </a:ext>
              </a:extLst>
            </p:cNvPr>
            <p:cNvSpPr>
              <a:spLocks/>
            </p:cNvSpPr>
            <p:nvPr/>
          </p:nvSpPr>
          <p:spPr bwMode="auto">
            <a:xfrm rot="5400000" flipH="1">
              <a:off x="999" y="1419"/>
              <a:ext cx="792" cy="1101"/>
            </a:xfrm>
            <a:custGeom>
              <a:avLst/>
              <a:gdLst>
                <a:gd name="T0" fmla="*/ 0 w 19947"/>
                <a:gd name="T1" fmla="*/ 0 h 21467"/>
                <a:gd name="T2" fmla="*/ 1 w 19947"/>
                <a:gd name="T3" fmla="*/ 2 h 21467"/>
                <a:gd name="T4" fmla="*/ 0 w 19947"/>
                <a:gd name="T5" fmla="*/ 3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947" h="21467" fill="none" extrusionOk="0">
                  <a:moveTo>
                    <a:pt x="2391" y="-1"/>
                  </a:moveTo>
                  <a:cubicBezTo>
                    <a:pt x="10206" y="870"/>
                    <a:pt x="16930" y="5918"/>
                    <a:pt x="19947" y="13180"/>
                  </a:cubicBezTo>
                </a:path>
                <a:path w="19947" h="21467" stroke="0" extrusionOk="0">
                  <a:moveTo>
                    <a:pt x="2391" y="-1"/>
                  </a:moveTo>
                  <a:cubicBezTo>
                    <a:pt x="10206" y="870"/>
                    <a:pt x="16930" y="5918"/>
                    <a:pt x="19947" y="13180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68" name="Arc 47">
              <a:extLst>
                <a:ext uri="{FF2B5EF4-FFF2-40B4-BE49-F238E27FC236}">
                  <a16:creationId xmlns:a16="http://schemas.microsoft.com/office/drawing/2014/main" id="{C8257209-A39E-4F16-9B8F-B6979A7B7CE1}"/>
                </a:ext>
              </a:extLst>
            </p:cNvPr>
            <p:cNvSpPr>
              <a:spLocks/>
            </p:cNvSpPr>
            <p:nvPr/>
          </p:nvSpPr>
          <p:spPr bwMode="auto">
            <a:xfrm rot="7159079" flipH="1">
              <a:off x="1226" y="1209"/>
              <a:ext cx="798" cy="1101"/>
            </a:xfrm>
            <a:custGeom>
              <a:avLst/>
              <a:gdLst>
                <a:gd name="T0" fmla="*/ 0 w 20106"/>
                <a:gd name="T1" fmla="*/ 0 h 21467"/>
                <a:gd name="T2" fmla="*/ 1 w 20106"/>
                <a:gd name="T3" fmla="*/ 2 h 21467"/>
                <a:gd name="T4" fmla="*/ 0 w 20106"/>
                <a:gd name="T5" fmla="*/ 3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06" h="21467" fill="none" extrusionOk="0">
                  <a:moveTo>
                    <a:pt x="2391" y="-1"/>
                  </a:moveTo>
                  <a:cubicBezTo>
                    <a:pt x="10356" y="886"/>
                    <a:pt x="17176" y="6112"/>
                    <a:pt x="20105" y="13573"/>
                  </a:cubicBezTo>
                </a:path>
                <a:path w="20106" h="21467" stroke="0" extrusionOk="0">
                  <a:moveTo>
                    <a:pt x="2391" y="-1"/>
                  </a:moveTo>
                  <a:cubicBezTo>
                    <a:pt x="10356" y="886"/>
                    <a:pt x="17176" y="6112"/>
                    <a:pt x="20105" y="13573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69" name="Arc 48">
              <a:extLst>
                <a:ext uri="{FF2B5EF4-FFF2-40B4-BE49-F238E27FC236}">
                  <a16:creationId xmlns:a16="http://schemas.microsoft.com/office/drawing/2014/main" id="{58A0A269-7516-48F1-87BF-EEA7A22A4041}"/>
                </a:ext>
              </a:extLst>
            </p:cNvPr>
            <p:cNvSpPr>
              <a:spLocks/>
            </p:cNvSpPr>
            <p:nvPr/>
          </p:nvSpPr>
          <p:spPr bwMode="auto">
            <a:xfrm rot="-7159079" flipH="1" flipV="1">
              <a:off x="1228" y="2267"/>
              <a:ext cx="798" cy="1101"/>
            </a:xfrm>
            <a:custGeom>
              <a:avLst/>
              <a:gdLst>
                <a:gd name="T0" fmla="*/ 0 w 20106"/>
                <a:gd name="T1" fmla="*/ 0 h 21467"/>
                <a:gd name="T2" fmla="*/ 1 w 20106"/>
                <a:gd name="T3" fmla="*/ 2 h 21467"/>
                <a:gd name="T4" fmla="*/ 0 w 20106"/>
                <a:gd name="T5" fmla="*/ 3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06" h="21467" fill="none" extrusionOk="0">
                  <a:moveTo>
                    <a:pt x="2391" y="-1"/>
                  </a:moveTo>
                  <a:cubicBezTo>
                    <a:pt x="10356" y="886"/>
                    <a:pt x="17176" y="6112"/>
                    <a:pt x="20105" y="13573"/>
                  </a:cubicBezTo>
                </a:path>
                <a:path w="20106" h="21467" stroke="0" extrusionOk="0">
                  <a:moveTo>
                    <a:pt x="2391" y="-1"/>
                  </a:moveTo>
                  <a:cubicBezTo>
                    <a:pt x="10356" y="886"/>
                    <a:pt x="17176" y="6112"/>
                    <a:pt x="20105" y="13573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70" name="Arc 49">
              <a:extLst>
                <a:ext uri="{FF2B5EF4-FFF2-40B4-BE49-F238E27FC236}">
                  <a16:creationId xmlns:a16="http://schemas.microsoft.com/office/drawing/2014/main" id="{D3D03E4B-B5DF-4A75-86B0-CA2060C2F531}"/>
                </a:ext>
              </a:extLst>
            </p:cNvPr>
            <p:cNvSpPr>
              <a:spLocks/>
            </p:cNvSpPr>
            <p:nvPr/>
          </p:nvSpPr>
          <p:spPr bwMode="auto">
            <a:xfrm rot="8691083" flipH="1">
              <a:off x="1496" y="1109"/>
              <a:ext cx="803" cy="1101"/>
            </a:xfrm>
            <a:custGeom>
              <a:avLst/>
              <a:gdLst>
                <a:gd name="T0" fmla="*/ 0 w 20225"/>
                <a:gd name="T1" fmla="*/ 0 h 21467"/>
                <a:gd name="T2" fmla="*/ 1 w 20225"/>
                <a:gd name="T3" fmla="*/ 2 h 21467"/>
                <a:gd name="T4" fmla="*/ 0 w 20225"/>
                <a:gd name="T5" fmla="*/ 3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225" h="21467" fill="none" extrusionOk="0">
                  <a:moveTo>
                    <a:pt x="2391" y="-1"/>
                  </a:moveTo>
                  <a:cubicBezTo>
                    <a:pt x="10475" y="900"/>
                    <a:pt x="17368" y="6266"/>
                    <a:pt x="20224" y="13883"/>
                  </a:cubicBezTo>
                </a:path>
                <a:path w="20225" h="21467" stroke="0" extrusionOk="0">
                  <a:moveTo>
                    <a:pt x="2391" y="-1"/>
                  </a:moveTo>
                  <a:cubicBezTo>
                    <a:pt x="10475" y="900"/>
                    <a:pt x="17368" y="6266"/>
                    <a:pt x="20224" y="13883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71" name="Arc 50">
              <a:extLst>
                <a:ext uri="{FF2B5EF4-FFF2-40B4-BE49-F238E27FC236}">
                  <a16:creationId xmlns:a16="http://schemas.microsoft.com/office/drawing/2014/main" id="{0EF40DC4-290B-4CEC-AC42-122E413B1FF9}"/>
                </a:ext>
              </a:extLst>
            </p:cNvPr>
            <p:cNvSpPr>
              <a:spLocks/>
            </p:cNvSpPr>
            <p:nvPr/>
          </p:nvSpPr>
          <p:spPr bwMode="auto">
            <a:xfrm rot="-8691083" flipH="1" flipV="1">
              <a:off x="1523" y="2356"/>
              <a:ext cx="798" cy="1101"/>
            </a:xfrm>
            <a:custGeom>
              <a:avLst/>
              <a:gdLst>
                <a:gd name="T0" fmla="*/ 0 w 20106"/>
                <a:gd name="T1" fmla="*/ 0 h 21467"/>
                <a:gd name="T2" fmla="*/ 1 w 20106"/>
                <a:gd name="T3" fmla="*/ 2 h 21467"/>
                <a:gd name="T4" fmla="*/ 0 w 20106"/>
                <a:gd name="T5" fmla="*/ 3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06" h="21467" fill="none" extrusionOk="0">
                  <a:moveTo>
                    <a:pt x="2391" y="-1"/>
                  </a:moveTo>
                  <a:cubicBezTo>
                    <a:pt x="10356" y="886"/>
                    <a:pt x="17176" y="6112"/>
                    <a:pt x="20105" y="13573"/>
                  </a:cubicBezTo>
                </a:path>
                <a:path w="20106" h="21467" stroke="0" extrusionOk="0">
                  <a:moveTo>
                    <a:pt x="2391" y="-1"/>
                  </a:moveTo>
                  <a:cubicBezTo>
                    <a:pt x="10356" y="886"/>
                    <a:pt x="17176" y="6112"/>
                    <a:pt x="20105" y="13573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72" name="Arc 51">
              <a:extLst>
                <a:ext uri="{FF2B5EF4-FFF2-40B4-BE49-F238E27FC236}">
                  <a16:creationId xmlns:a16="http://schemas.microsoft.com/office/drawing/2014/main" id="{953ABF26-6A6F-4B45-861C-568904E7553F}"/>
                </a:ext>
              </a:extLst>
            </p:cNvPr>
            <p:cNvSpPr>
              <a:spLocks/>
            </p:cNvSpPr>
            <p:nvPr/>
          </p:nvSpPr>
          <p:spPr bwMode="auto">
            <a:xfrm rot="10058372" flipH="1">
              <a:off x="1778" y="906"/>
              <a:ext cx="822" cy="1315"/>
            </a:xfrm>
            <a:custGeom>
              <a:avLst/>
              <a:gdLst>
                <a:gd name="T0" fmla="*/ 0 w 20106"/>
                <a:gd name="T1" fmla="*/ 0 h 21467"/>
                <a:gd name="T2" fmla="*/ 1 w 20106"/>
                <a:gd name="T3" fmla="*/ 3 h 21467"/>
                <a:gd name="T4" fmla="*/ 0 w 20106"/>
                <a:gd name="T5" fmla="*/ 5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06" h="21467" fill="none" extrusionOk="0">
                  <a:moveTo>
                    <a:pt x="2391" y="-1"/>
                  </a:moveTo>
                  <a:cubicBezTo>
                    <a:pt x="10356" y="886"/>
                    <a:pt x="17176" y="6112"/>
                    <a:pt x="20105" y="13573"/>
                  </a:cubicBezTo>
                </a:path>
                <a:path w="20106" h="21467" stroke="0" extrusionOk="0">
                  <a:moveTo>
                    <a:pt x="2391" y="-1"/>
                  </a:moveTo>
                  <a:cubicBezTo>
                    <a:pt x="10356" y="886"/>
                    <a:pt x="17176" y="6112"/>
                    <a:pt x="20105" y="13573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9473" name="Arc 52">
              <a:extLst>
                <a:ext uri="{FF2B5EF4-FFF2-40B4-BE49-F238E27FC236}">
                  <a16:creationId xmlns:a16="http://schemas.microsoft.com/office/drawing/2014/main" id="{05F30CC4-5B6D-4BD4-8C8B-B07C7E222503}"/>
                </a:ext>
              </a:extLst>
            </p:cNvPr>
            <p:cNvSpPr>
              <a:spLocks/>
            </p:cNvSpPr>
            <p:nvPr/>
          </p:nvSpPr>
          <p:spPr bwMode="auto">
            <a:xfrm rot="-10058372" flipH="1" flipV="1">
              <a:off x="1802" y="2342"/>
              <a:ext cx="822" cy="1315"/>
            </a:xfrm>
            <a:custGeom>
              <a:avLst/>
              <a:gdLst>
                <a:gd name="T0" fmla="*/ 0 w 20106"/>
                <a:gd name="T1" fmla="*/ 0 h 21467"/>
                <a:gd name="T2" fmla="*/ 1 w 20106"/>
                <a:gd name="T3" fmla="*/ 3 h 21467"/>
                <a:gd name="T4" fmla="*/ 0 w 20106"/>
                <a:gd name="T5" fmla="*/ 5 h 2146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0106" h="21467" fill="none" extrusionOk="0">
                  <a:moveTo>
                    <a:pt x="2391" y="-1"/>
                  </a:moveTo>
                  <a:cubicBezTo>
                    <a:pt x="10356" y="886"/>
                    <a:pt x="17176" y="6112"/>
                    <a:pt x="20105" y="13573"/>
                  </a:cubicBezTo>
                </a:path>
                <a:path w="20106" h="21467" stroke="0" extrusionOk="0">
                  <a:moveTo>
                    <a:pt x="2391" y="-1"/>
                  </a:moveTo>
                  <a:cubicBezTo>
                    <a:pt x="10356" y="886"/>
                    <a:pt x="17176" y="6112"/>
                    <a:pt x="20105" y="13573"/>
                  </a:cubicBezTo>
                  <a:lnTo>
                    <a:pt x="0" y="21467"/>
                  </a:lnTo>
                  <a:lnTo>
                    <a:pt x="2391" y="-1"/>
                  </a:lnTo>
                  <a:close/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9474" name="Group 64">
              <a:extLst>
                <a:ext uri="{FF2B5EF4-FFF2-40B4-BE49-F238E27FC236}">
                  <a16:creationId xmlns:a16="http://schemas.microsoft.com/office/drawing/2014/main" id="{FF01473B-1585-4DB0-B0FB-F738CB142CE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2868" y="907"/>
              <a:ext cx="1780" cy="2751"/>
              <a:chOff x="824" y="1019"/>
              <a:chExt cx="1780" cy="2751"/>
            </a:xfrm>
          </p:grpSpPr>
          <p:sp>
            <p:nvSpPr>
              <p:cNvPr id="19475" name="Line 53">
                <a:extLst>
                  <a:ext uri="{FF2B5EF4-FFF2-40B4-BE49-F238E27FC236}">
                    <a16:creationId xmlns:a16="http://schemas.microsoft.com/office/drawing/2014/main" id="{94B72381-EA9B-4A7B-9ECF-7193D6D026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19" y="2401"/>
                <a:ext cx="759" cy="0"/>
              </a:xfrm>
              <a:prstGeom prst="line">
                <a:avLst/>
              </a:prstGeom>
              <a:noFill/>
              <a:ln w="15875">
                <a:solidFill>
                  <a:schemeClr val="tx1"/>
                </a:solidFill>
                <a:round/>
                <a:headEnd type="triangle" w="lg" len="lg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476" name="Arc 54">
                <a:extLst>
                  <a:ext uri="{FF2B5EF4-FFF2-40B4-BE49-F238E27FC236}">
                    <a16:creationId xmlns:a16="http://schemas.microsoft.com/office/drawing/2014/main" id="{FDD97114-A8CF-4B12-B3F9-C5369DF8F583}"/>
                  </a:ext>
                </a:extLst>
              </p:cNvPr>
              <p:cNvSpPr>
                <a:spLocks/>
              </p:cNvSpPr>
              <p:nvPr/>
            </p:nvSpPr>
            <p:spPr bwMode="auto">
              <a:xfrm rot="2578458" flipH="1">
                <a:off x="946" y="2008"/>
                <a:ext cx="778" cy="879"/>
              </a:xfrm>
              <a:custGeom>
                <a:avLst/>
                <a:gdLst>
                  <a:gd name="T0" fmla="*/ 0 w 15997"/>
                  <a:gd name="T1" fmla="*/ 0 h 21600"/>
                  <a:gd name="T2" fmla="*/ 2 w 15997"/>
                  <a:gd name="T3" fmla="*/ 0 h 21600"/>
                  <a:gd name="T4" fmla="*/ 0 w 15997"/>
                  <a:gd name="T5" fmla="*/ 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997" h="21600" fill="none" extrusionOk="0">
                    <a:moveTo>
                      <a:pt x="0" y="0"/>
                    </a:moveTo>
                    <a:cubicBezTo>
                      <a:pt x="6093" y="0"/>
                      <a:pt x="11903" y="2573"/>
                      <a:pt x="15997" y="7086"/>
                    </a:cubicBezTo>
                  </a:path>
                  <a:path w="15997" h="21600" stroke="0" extrusionOk="0">
                    <a:moveTo>
                      <a:pt x="0" y="0"/>
                    </a:moveTo>
                    <a:cubicBezTo>
                      <a:pt x="6093" y="0"/>
                      <a:pt x="11903" y="2573"/>
                      <a:pt x="15997" y="7086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 type="none" w="sm" len="sm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77" name="Arc 55">
                <a:extLst>
                  <a:ext uri="{FF2B5EF4-FFF2-40B4-BE49-F238E27FC236}">
                    <a16:creationId xmlns:a16="http://schemas.microsoft.com/office/drawing/2014/main" id="{20823E22-5863-4A97-BD1A-CD6707D24C45}"/>
                  </a:ext>
                </a:extLst>
              </p:cNvPr>
              <p:cNvSpPr>
                <a:spLocks/>
              </p:cNvSpPr>
              <p:nvPr/>
            </p:nvSpPr>
            <p:spPr bwMode="auto">
              <a:xfrm rot="-5400000" flipH="1" flipV="1">
                <a:off x="1025" y="2109"/>
                <a:ext cx="782" cy="1101"/>
              </a:xfrm>
              <a:custGeom>
                <a:avLst/>
                <a:gdLst>
                  <a:gd name="T0" fmla="*/ 0 w 19693"/>
                  <a:gd name="T1" fmla="*/ 0 h 21467"/>
                  <a:gd name="T2" fmla="*/ 1 w 19693"/>
                  <a:gd name="T3" fmla="*/ 2 h 21467"/>
                  <a:gd name="T4" fmla="*/ 0 w 19693"/>
                  <a:gd name="T5" fmla="*/ 3 h 214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693" h="21467" fill="none" extrusionOk="0">
                    <a:moveTo>
                      <a:pt x="2391" y="-1"/>
                    </a:moveTo>
                    <a:cubicBezTo>
                      <a:pt x="9978" y="844"/>
                      <a:pt x="16556" y="5632"/>
                      <a:pt x="19692" y="12593"/>
                    </a:cubicBezTo>
                  </a:path>
                  <a:path w="19693" h="21467" stroke="0" extrusionOk="0">
                    <a:moveTo>
                      <a:pt x="2391" y="-1"/>
                    </a:moveTo>
                    <a:cubicBezTo>
                      <a:pt x="9978" y="844"/>
                      <a:pt x="16556" y="5632"/>
                      <a:pt x="19692" y="12593"/>
                    </a:cubicBezTo>
                    <a:lnTo>
                      <a:pt x="0" y="21467"/>
                    </a:lnTo>
                    <a:lnTo>
                      <a:pt x="2391" y="-1"/>
                    </a:ln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 type="none" w="sm" len="sm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78" name="Arc 56">
                <a:extLst>
                  <a:ext uri="{FF2B5EF4-FFF2-40B4-BE49-F238E27FC236}">
                    <a16:creationId xmlns:a16="http://schemas.microsoft.com/office/drawing/2014/main" id="{946D265C-8176-4024-87FE-1A8E64CF1FE6}"/>
                  </a:ext>
                </a:extLst>
              </p:cNvPr>
              <p:cNvSpPr>
                <a:spLocks/>
              </p:cNvSpPr>
              <p:nvPr/>
            </p:nvSpPr>
            <p:spPr bwMode="auto">
              <a:xfrm rot="-2578458" flipH="1" flipV="1">
                <a:off x="954" y="1918"/>
                <a:ext cx="778" cy="879"/>
              </a:xfrm>
              <a:custGeom>
                <a:avLst/>
                <a:gdLst>
                  <a:gd name="T0" fmla="*/ 0 w 15997"/>
                  <a:gd name="T1" fmla="*/ 0 h 21600"/>
                  <a:gd name="T2" fmla="*/ 2 w 15997"/>
                  <a:gd name="T3" fmla="*/ 0 h 21600"/>
                  <a:gd name="T4" fmla="*/ 0 w 15997"/>
                  <a:gd name="T5" fmla="*/ 1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5997" h="21600" fill="none" extrusionOk="0">
                    <a:moveTo>
                      <a:pt x="0" y="0"/>
                    </a:moveTo>
                    <a:cubicBezTo>
                      <a:pt x="6093" y="0"/>
                      <a:pt x="11903" y="2573"/>
                      <a:pt x="15997" y="7086"/>
                    </a:cubicBezTo>
                  </a:path>
                  <a:path w="15997" h="21600" stroke="0" extrusionOk="0">
                    <a:moveTo>
                      <a:pt x="0" y="0"/>
                    </a:moveTo>
                    <a:cubicBezTo>
                      <a:pt x="6093" y="0"/>
                      <a:pt x="11903" y="2573"/>
                      <a:pt x="15997" y="7086"/>
                    </a:cubicBezTo>
                    <a:lnTo>
                      <a:pt x="0" y="21600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 type="none" w="sm" len="sm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79" name="Arc 57">
                <a:extLst>
                  <a:ext uri="{FF2B5EF4-FFF2-40B4-BE49-F238E27FC236}">
                    <a16:creationId xmlns:a16="http://schemas.microsoft.com/office/drawing/2014/main" id="{88CB8D5C-43C6-4E0C-80FC-A858A5D81301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 flipH="1">
                <a:off x="979" y="1532"/>
                <a:ext cx="792" cy="1101"/>
              </a:xfrm>
              <a:custGeom>
                <a:avLst/>
                <a:gdLst>
                  <a:gd name="T0" fmla="*/ 0 w 19947"/>
                  <a:gd name="T1" fmla="*/ 0 h 21467"/>
                  <a:gd name="T2" fmla="*/ 1 w 19947"/>
                  <a:gd name="T3" fmla="*/ 2 h 21467"/>
                  <a:gd name="T4" fmla="*/ 0 w 19947"/>
                  <a:gd name="T5" fmla="*/ 3 h 214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9947" h="21467" fill="none" extrusionOk="0">
                    <a:moveTo>
                      <a:pt x="2391" y="-1"/>
                    </a:moveTo>
                    <a:cubicBezTo>
                      <a:pt x="10206" y="870"/>
                      <a:pt x="16930" y="5918"/>
                      <a:pt x="19947" y="13180"/>
                    </a:cubicBezTo>
                  </a:path>
                  <a:path w="19947" h="21467" stroke="0" extrusionOk="0">
                    <a:moveTo>
                      <a:pt x="2391" y="-1"/>
                    </a:moveTo>
                    <a:cubicBezTo>
                      <a:pt x="10206" y="870"/>
                      <a:pt x="16930" y="5918"/>
                      <a:pt x="19947" y="13180"/>
                    </a:cubicBezTo>
                    <a:lnTo>
                      <a:pt x="0" y="21467"/>
                    </a:lnTo>
                    <a:lnTo>
                      <a:pt x="2391" y="-1"/>
                    </a:ln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 type="none" w="sm" len="sm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80" name="Arc 58">
                <a:extLst>
                  <a:ext uri="{FF2B5EF4-FFF2-40B4-BE49-F238E27FC236}">
                    <a16:creationId xmlns:a16="http://schemas.microsoft.com/office/drawing/2014/main" id="{6AD6FF9F-7A5F-4DC1-8A78-FF2835098302}"/>
                  </a:ext>
                </a:extLst>
              </p:cNvPr>
              <p:cNvSpPr>
                <a:spLocks/>
              </p:cNvSpPr>
              <p:nvPr/>
            </p:nvSpPr>
            <p:spPr bwMode="auto">
              <a:xfrm rot="7159079" flipH="1">
                <a:off x="1206" y="1322"/>
                <a:ext cx="798" cy="1101"/>
              </a:xfrm>
              <a:custGeom>
                <a:avLst/>
                <a:gdLst>
                  <a:gd name="T0" fmla="*/ 0 w 20106"/>
                  <a:gd name="T1" fmla="*/ 0 h 21467"/>
                  <a:gd name="T2" fmla="*/ 1 w 20106"/>
                  <a:gd name="T3" fmla="*/ 2 h 21467"/>
                  <a:gd name="T4" fmla="*/ 0 w 20106"/>
                  <a:gd name="T5" fmla="*/ 3 h 214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106" h="21467" fill="none" extrusionOk="0">
                    <a:moveTo>
                      <a:pt x="2391" y="-1"/>
                    </a:moveTo>
                    <a:cubicBezTo>
                      <a:pt x="10356" y="886"/>
                      <a:pt x="17176" y="6112"/>
                      <a:pt x="20105" y="13573"/>
                    </a:cubicBezTo>
                  </a:path>
                  <a:path w="20106" h="21467" stroke="0" extrusionOk="0">
                    <a:moveTo>
                      <a:pt x="2391" y="-1"/>
                    </a:moveTo>
                    <a:cubicBezTo>
                      <a:pt x="10356" y="886"/>
                      <a:pt x="17176" y="6112"/>
                      <a:pt x="20105" y="13573"/>
                    </a:cubicBezTo>
                    <a:lnTo>
                      <a:pt x="0" y="21467"/>
                    </a:lnTo>
                    <a:lnTo>
                      <a:pt x="2391" y="-1"/>
                    </a:ln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 type="none" w="sm" len="sm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81" name="Arc 59">
                <a:extLst>
                  <a:ext uri="{FF2B5EF4-FFF2-40B4-BE49-F238E27FC236}">
                    <a16:creationId xmlns:a16="http://schemas.microsoft.com/office/drawing/2014/main" id="{09595C4C-581C-4A6C-B383-D792A68045C5}"/>
                  </a:ext>
                </a:extLst>
              </p:cNvPr>
              <p:cNvSpPr>
                <a:spLocks/>
              </p:cNvSpPr>
              <p:nvPr/>
            </p:nvSpPr>
            <p:spPr bwMode="auto">
              <a:xfrm rot="-7159079" flipH="1" flipV="1">
                <a:off x="1208" y="2380"/>
                <a:ext cx="798" cy="1101"/>
              </a:xfrm>
              <a:custGeom>
                <a:avLst/>
                <a:gdLst>
                  <a:gd name="T0" fmla="*/ 0 w 20106"/>
                  <a:gd name="T1" fmla="*/ 0 h 21467"/>
                  <a:gd name="T2" fmla="*/ 1 w 20106"/>
                  <a:gd name="T3" fmla="*/ 2 h 21467"/>
                  <a:gd name="T4" fmla="*/ 0 w 20106"/>
                  <a:gd name="T5" fmla="*/ 3 h 214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106" h="21467" fill="none" extrusionOk="0">
                    <a:moveTo>
                      <a:pt x="2391" y="-1"/>
                    </a:moveTo>
                    <a:cubicBezTo>
                      <a:pt x="10356" y="886"/>
                      <a:pt x="17176" y="6112"/>
                      <a:pt x="20105" y="13573"/>
                    </a:cubicBezTo>
                  </a:path>
                  <a:path w="20106" h="21467" stroke="0" extrusionOk="0">
                    <a:moveTo>
                      <a:pt x="2391" y="-1"/>
                    </a:moveTo>
                    <a:cubicBezTo>
                      <a:pt x="10356" y="886"/>
                      <a:pt x="17176" y="6112"/>
                      <a:pt x="20105" y="13573"/>
                    </a:cubicBezTo>
                    <a:lnTo>
                      <a:pt x="0" y="21467"/>
                    </a:lnTo>
                    <a:lnTo>
                      <a:pt x="2391" y="-1"/>
                    </a:ln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 type="none" w="sm" len="sm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82" name="Arc 60">
                <a:extLst>
                  <a:ext uri="{FF2B5EF4-FFF2-40B4-BE49-F238E27FC236}">
                    <a16:creationId xmlns:a16="http://schemas.microsoft.com/office/drawing/2014/main" id="{496BC67A-9874-4056-B49D-EC8CEC51DFBD}"/>
                  </a:ext>
                </a:extLst>
              </p:cNvPr>
              <p:cNvSpPr>
                <a:spLocks/>
              </p:cNvSpPr>
              <p:nvPr/>
            </p:nvSpPr>
            <p:spPr bwMode="auto">
              <a:xfrm rot="8691083" flipH="1">
                <a:off x="1476" y="1222"/>
                <a:ext cx="803" cy="1101"/>
              </a:xfrm>
              <a:custGeom>
                <a:avLst/>
                <a:gdLst>
                  <a:gd name="T0" fmla="*/ 0 w 20225"/>
                  <a:gd name="T1" fmla="*/ 0 h 21467"/>
                  <a:gd name="T2" fmla="*/ 1 w 20225"/>
                  <a:gd name="T3" fmla="*/ 2 h 21467"/>
                  <a:gd name="T4" fmla="*/ 0 w 20225"/>
                  <a:gd name="T5" fmla="*/ 3 h 214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225" h="21467" fill="none" extrusionOk="0">
                    <a:moveTo>
                      <a:pt x="2391" y="-1"/>
                    </a:moveTo>
                    <a:cubicBezTo>
                      <a:pt x="10475" y="900"/>
                      <a:pt x="17368" y="6266"/>
                      <a:pt x="20224" y="13883"/>
                    </a:cubicBezTo>
                  </a:path>
                  <a:path w="20225" h="21467" stroke="0" extrusionOk="0">
                    <a:moveTo>
                      <a:pt x="2391" y="-1"/>
                    </a:moveTo>
                    <a:cubicBezTo>
                      <a:pt x="10475" y="900"/>
                      <a:pt x="17368" y="6266"/>
                      <a:pt x="20224" y="13883"/>
                    </a:cubicBezTo>
                    <a:lnTo>
                      <a:pt x="0" y="21467"/>
                    </a:lnTo>
                    <a:lnTo>
                      <a:pt x="2391" y="-1"/>
                    </a:ln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 type="none" w="sm" len="sm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83" name="Arc 61">
                <a:extLst>
                  <a:ext uri="{FF2B5EF4-FFF2-40B4-BE49-F238E27FC236}">
                    <a16:creationId xmlns:a16="http://schemas.microsoft.com/office/drawing/2014/main" id="{7B09D579-5224-4E96-88C3-EED8B6784B0D}"/>
                  </a:ext>
                </a:extLst>
              </p:cNvPr>
              <p:cNvSpPr>
                <a:spLocks/>
              </p:cNvSpPr>
              <p:nvPr/>
            </p:nvSpPr>
            <p:spPr bwMode="auto">
              <a:xfrm rot="-8691083" flipH="1" flipV="1">
                <a:off x="1503" y="2469"/>
                <a:ext cx="798" cy="1101"/>
              </a:xfrm>
              <a:custGeom>
                <a:avLst/>
                <a:gdLst>
                  <a:gd name="T0" fmla="*/ 0 w 20106"/>
                  <a:gd name="T1" fmla="*/ 0 h 21467"/>
                  <a:gd name="T2" fmla="*/ 1 w 20106"/>
                  <a:gd name="T3" fmla="*/ 2 h 21467"/>
                  <a:gd name="T4" fmla="*/ 0 w 20106"/>
                  <a:gd name="T5" fmla="*/ 3 h 214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106" h="21467" fill="none" extrusionOk="0">
                    <a:moveTo>
                      <a:pt x="2391" y="-1"/>
                    </a:moveTo>
                    <a:cubicBezTo>
                      <a:pt x="10356" y="886"/>
                      <a:pt x="17176" y="6112"/>
                      <a:pt x="20105" y="13573"/>
                    </a:cubicBezTo>
                  </a:path>
                  <a:path w="20106" h="21467" stroke="0" extrusionOk="0">
                    <a:moveTo>
                      <a:pt x="2391" y="-1"/>
                    </a:moveTo>
                    <a:cubicBezTo>
                      <a:pt x="10356" y="886"/>
                      <a:pt x="17176" y="6112"/>
                      <a:pt x="20105" y="13573"/>
                    </a:cubicBezTo>
                    <a:lnTo>
                      <a:pt x="0" y="21467"/>
                    </a:lnTo>
                    <a:lnTo>
                      <a:pt x="2391" y="-1"/>
                    </a:ln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 type="none" w="sm" len="sm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84" name="Arc 62">
                <a:extLst>
                  <a:ext uri="{FF2B5EF4-FFF2-40B4-BE49-F238E27FC236}">
                    <a16:creationId xmlns:a16="http://schemas.microsoft.com/office/drawing/2014/main" id="{AE73AD76-D0A7-4DA8-8887-FA3AD50A99C4}"/>
                  </a:ext>
                </a:extLst>
              </p:cNvPr>
              <p:cNvSpPr>
                <a:spLocks/>
              </p:cNvSpPr>
              <p:nvPr/>
            </p:nvSpPr>
            <p:spPr bwMode="auto">
              <a:xfrm rot="10058372" flipH="1">
                <a:off x="1758" y="1019"/>
                <a:ext cx="822" cy="1315"/>
              </a:xfrm>
              <a:custGeom>
                <a:avLst/>
                <a:gdLst>
                  <a:gd name="T0" fmla="*/ 0 w 20106"/>
                  <a:gd name="T1" fmla="*/ 0 h 21467"/>
                  <a:gd name="T2" fmla="*/ 1 w 20106"/>
                  <a:gd name="T3" fmla="*/ 3 h 21467"/>
                  <a:gd name="T4" fmla="*/ 0 w 20106"/>
                  <a:gd name="T5" fmla="*/ 5 h 214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106" h="21467" fill="none" extrusionOk="0">
                    <a:moveTo>
                      <a:pt x="2391" y="-1"/>
                    </a:moveTo>
                    <a:cubicBezTo>
                      <a:pt x="10356" y="886"/>
                      <a:pt x="17176" y="6112"/>
                      <a:pt x="20105" y="13573"/>
                    </a:cubicBezTo>
                  </a:path>
                  <a:path w="20106" h="21467" stroke="0" extrusionOk="0">
                    <a:moveTo>
                      <a:pt x="2391" y="-1"/>
                    </a:moveTo>
                    <a:cubicBezTo>
                      <a:pt x="10356" y="886"/>
                      <a:pt x="17176" y="6112"/>
                      <a:pt x="20105" y="13573"/>
                    </a:cubicBezTo>
                    <a:lnTo>
                      <a:pt x="0" y="21467"/>
                    </a:lnTo>
                    <a:lnTo>
                      <a:pt x="2391" y="-1"/>
                    </a:ln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 type="none" w="sm" len="sm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9485" name="Arc 63">
                <a:extLst>
                  <a:ext uri="{FF2B5EF4-FFF2-40B4-BE49-F238E27FC236}">
                    <a16:creationId xmlns:a16="http://schemas.microsoft.com/office/drawing/2014/main" id="{BE2070D9-BE0E-480A-A319-E168383D6C93}"/>
                  </a:ext>
                </a:extLst>
              </p:cNvPr>
              <p:cNvSpPr>
                <a:spLocks/>
              </p:cNvSpPr>
              <p:nvPr/>
            </p:nvSpPr>
            <p:spPr bwMode="auto">
              <a:xfrm rot="-10058372" flipH="1" flipV="1">
                <a:off x="1782" y="2455"/>
                <a:ext cx="822" cy="1315"/>
              </a:xfrm>
              <a:custGeom>
                <a:avLst/>
                <a:gdLst>
                  <a:gd name="T0" fmla="*/ 0 w 20106"/>
                  <a:gd name="T1" fmla="*/ 0 h 21467"/>
                  <a:gd name="T2" fmla="*/ 1 w 20106"/>
                  <a:gd name="T3" fmla="*/ 3 h 21467"/>
                  <a:gd name="T4" fmla="*/ 0 w 20106"/>
                  <a:gd name="T5" fmla="*/ 5 h 2146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0106" h="21467" fill="none" extrusionOk="0">
                    <a:moveTo>
                      <a:pt x="2391" y="-1"/>
                    </a:moveTo>
                    <a:cubicBezTo>
                      <a:pt x="10356" y="886"/>
                      <a:pt x="17176" y="6112"/>
                      <a:pt x="20105" y="13573"/>
                    </a:cubicBezTo>
                  </a:path>
                  <a:path w="20106" h="21467" stroke="0" extrusionOk="0">
                    <a:moveTo>
                      <a:pt x="2391" y="-1"/>
                    </a:moveTo>
                    <a:cubicBezTo>
                      <a:pt x="10356" y="886"/>
                      <a:pt x="17176" y="6112"/>
                      <a:pt x="20105" y="13573"/>
                    </a:cubicBezTo>
                    <a:lnTo>
                      <a:pt x="0" y="21467"/>
                    </a:lnTo>
                    <a:lnTo>
                      <a:pt x="2391" y="-1"/>
                    </a:lnTo>
                    <a:close/>
                  </a:path>
                </a:pathLst>
              </a:custGeom>
              <a:noFill/>
              <a:ln w="15875">
                <a:solidFill>
                  <a:schemeClr val="tx1"/>
                </a:solidFill>
                <a:round/>
                <a:headEnd type="none" w="sm" len="sm"/>
                <a:tailEnd type="triangle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/>
              </a:p>
            </p:txBody>
          </p:sp>
        </p:grpSp>
      </p:grpSp>
      <p:sp>
        <p:nvSpPr>
          <p:cNvPr id="30" name="Oval 72">
            <a:extLst>
              <a:ext uri="{FF2B5EF4-FFF2-40B4-BE49-F238E27FC236}">
                <a16:creationId xmlns:a16="http://schemas.microsoft.com/office/drawing/2014/main" id="{9E14664C-E3A2-4029-93C6-63F3E0DC938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11488" y="3482975"/>
            <a:ext cx="293687" cy="293688"/>
          </a:xfrm>
          <a:prstGeom prst="ellipse">
            <a:avLst/>
          </a:prstGeom>
          <a:gradFill rotWithShape="1">
            <a:gsLst>
              <a:gs pos="0">
                <a:srgbClr val="336699"/>
              </a:gs>
              <a:gs pos="100000">
                <a:srgbClr val="1E3D5B"/>
              </a:gs>
            </a:gsLst>
            <a:path path="shape">
              <a:fillToRect l="50000" t="50000" r="50000" b="50000"/>
            </a:path>
          </a:gradFill>
          <a:ln w="15875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72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000" baseline="0">
                <a:solidFill>
                  <a:srgbClr val="FFFFFF"/>
                </a:solidFill>
                <a:latin typeface="Arial Black" panose="020B0A04020102020204" pitchFamily="34" charset="0"/>
              </a:rPr>
              <a:t>-</a:t>
            </a:r>
            <a:endParaRPr lang="cs-CZ" altLang="cs-CZ" sz="2000" baseline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Oval 72">
            <a:extLst>
              <a:ext uri="{FF2B5EF4-FFF2-40B4-BE49-F238E27FC236}">
                <a16:creationId xmlns:a16="http://schemas.microsoft.com/office/drawing/2014/main" id="{DFABE3E8-8E9C-4F2F-8FED-BAA9EAE355E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435600" y="3476625"/>
            <a:ext cx="293688" cy="293688"/>
          </a:xfrm>
          <a:prstGeom prst="ellipse">
            <a:avLst/>
          </a:prstGeom>
          <a:gradFill rotWithShape="1">
            <a:gsLst>
              <a:gs pos="0">
                <a:srgbClr val="336699"/>
              </a:gs>
              <a:gs pos="100000">
                <a:srgbClr val="1E3D5B"/>
              </a:gs>
            </a:gsLst>
            <a:path path="shape">
              <a:fillToRect l="50000" t="50000" r="50000" b="50000"/>
            </a:path>
          </a:gradFill>
          <a:ln w="15875">
            <a:solidFill>
              <a:srgbClr val="333399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tIns="50400" bIns="72000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sk-SK" altLang="cs-CZ" sz="2000" baseline="0">
                <a:solidFill>
                  <a:srgbClr val="FFFFFF"/>
                </a:solidFill>
                <a:latin typeface="Arial Black" panose="020B0A04020102020204" pitchFamily="34" charset="0"/>
              </a:rPr>
              <a:t>-</a:t>
            </a:r>
            <a:endParaRPr lang="cs-CZ" altLang="cs-CZ" sz="2000" baseline="0">
              <a:solidFill>
                <a:srgbClr val="FFFFFF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81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8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04" grpId="0" uiExpand="1" build="p" autoUpdateAnimBg="0"/>
      <p:bldP spid="30" grpId="0" animBg="1"/>
      <p:bldP spid="3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 New Roman CE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altLang="cs-CZ" sz="2400" b="0" i="0" u="none" strike="noStrike" cap="none" normalizeH="0" baseline="30000" smtClean="0">
            <a:ln>
              <a:noFill/>
            </a:ln>
            <a:solidFill>
              <a:schemeClr val="tx1"/>
            </a:solidFill>
            <a:effectLst/>
            <a:latin typeface="Times New Roman CE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99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C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FFFF99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C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FFFF99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C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FFFF99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C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99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C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99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CA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390</Words>
  <Application>Microsoft Office PowerPoint</Application>
  <PresentationFormat>Předvádění na obrazovce (4:3)</PresentationFormat>
  <Paragraphs>95</Paragraphs>
  <Slides>12</Slides>
  <Notes>10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Times New Roman</vt:lpstr>
      <vt:lpstr>Times New Roman CE</vt:lpstr>
      <vt:lpstr>Default Design</vt:lpstr>
      <vt:lpstr>Snímek</vt:lpstr>
      <vt:lpstr>Rovnica</vt:lpstr>
      <vt:lpstr>Rovnice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Vlastnosti elektrického pole:</vt:lpstr>
      <vt:lpstr>Prezentace aplikace PowerPoint</vt:lpstr>
      <vt:lpstr>Otázky na procvičení: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Siločáry elektrického pola</dc:title>
  <dc:subject>fyzika</dc:subject>
  <dc:creator>Jozef Beňuška, upravil Jaroslav Vrba</dc:creator>
  <cp:lastModifiedBy>Vrba Jaroslav</cp:lastModifiedBy>
  <cp:revision>340</cp:revision>
  <dcterms:created xsi:type="dcterms:W3CDTF">1998-05-15T21:43:26Z</dcterms:created>
  <dcterms:modified xsi:type="dcterms:W3CDTF">2020-11-15T19:24:52Z</dcterms:modified>
</cp:coreProperties>
</file>