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0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2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18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0953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75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6027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319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08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31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15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68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62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71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89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06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58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69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C5BA2CD-01B0-41BE-93C3-AA9E7557961E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773481-C67D-4E16-A110-D86433509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369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59283-4ECF-43F7-AC7C-C549FCE2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44167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Plazi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62F1D6-EE6D-474A-9BD0-CDA0D5E3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626" y="4028872"/>
            <a:ext cx="8534400" cy="1498600"/>
          </a:xfrm>
        </p:spPr>
        <p:txBody>
          <a:bodyPr>
            <a:normAutofit/>
          </a:bodyPr>
          <a:lstStyle/>
          <a:p>
            <a:pPr algn="ctr"/>
            <a:r>
              <a:rPr lang="cs-CZ" sz="4400" dirty="0"/>
              <a:t>Hadi</a:t>
            </a:r>
          </a:p>
        </p:txBody>
      </p:sp>
    </p:spTree>
    <p:extLst>
      <p:ext uri="{BB962C8B-B14F-4D97-AF65-F5344CB8AC3E}">
        <p14:creationId xmlns:p14="http://schemas.microsoft.com/office/powerpoint/2010/main" val="2960077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7A7BB-597E-403D-86BE-FED0EEFB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22" y="5595938"/>
            <a:ext cx="8534400" cy="1072152"/>
          </a:xfrm>
        </p:spPr>
        <p:txBody>
          <a:bodyPr/>
          <a:lstStyle/>
          <a:p>
            <a:r>
              <a:rPr lang="cs-CZ" dirty="0"/>
              <a:t>Zástupci hadů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402A890-9F7A-4E45-BA26-BB971C8FA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645" y="832930"/>
            <a:ext cx="4649787" cy="5762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Užovka obojková</a:t>
            </a:r>
          </a:p>
        </p:txBody>
      </p:sp>
      <p:pic>
        <p:nvPicPr>
          <p:cNvPr id="8" name="Zástupný obsah 7" descr="Obsah obrázku plazi, had, jídlo, vsedě&#10;&#10;Popis byl vytvořen automaticky">
            <a:extLst>
              <a:ext uri="{FF2B5EF4-FFF2-40B4-BE49-F238E27FC236}">
                <a16:creationId xmlns:a16="http://schemas.microsoft.com/office/drawing/2014/main" id="{996EA7ED-DF3E-417A-90FB-F20A7C0DB5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6" y="1727953"/>
            <a:ext cx="4649787" cy="340209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840F14-D800-4974-93E9-C6A33746E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85177" y="856830"/>
            <a:ext cx="4665134" cy="5523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Užovka hladká</a:t>
            </a:r>
          </a:p>
        </p:txBody>
      </p:sp>
      <p:pic>
        <p:nvPicPr>
          <p:cNvPr id="12" name="Zástupný obsah 11" descr="Obsah obrázku plazi, had, exteriér, vsedě&#10;&#10;Popis byl vytvořen automaticky">
            <a:extLst>
              <a:ext uri="{FF2B5EF4-FFF2-40B4-BE49-F238E27FC236}">
                <a16:creationId xmlns:a16="http://schemas.microsoft.com/office/drawing/2014/main" id="{A77A2B2A-F3A4-4A2E-84F8-EA794B777C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19" y="1727953"/>
            <a:ext cx="6716791" cy="3921884"/>
          </a:xfrm>
        </p:spPr>
      </p:pic>
    </p:spTree>
    <p:extLst>
      <p:ext uri="{BB962C8B-B14F-4D97-AF65-F5344CB8AC3E}">
        <p14:creationId xmlns:p14="http://schemas.microsoft.com/office/powerpoint/2010/main" val="392756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92540-346E-4B35-9A1C-B805C0721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307291"/>
            <a:ext cx="8534400" cy="687108"/>
          </a:xfrm>
        </p:spPr>
        <p:txBody>
          <a:bodyPr/>
          <a:lstStyle/>
          <a:p>
            <a:r>
              <a:rPr lang="cs-CZ" dirty="0"/>
              <a:t>Zástupci hadů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0094F3-394A-4084-A4C6-7628B82D6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625" y="718008"/>
            <a:ext cx="4649787" cy="5762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Užovka podplamatá</a:t>
            </a:r>
          </a:p>
        </p:txBody>
      </p:sp>
      <p:pic>
        <p:nvPicPr>
          <p:cNvPr id="8" name="Zástupný obsah 7" descr="Obsah obrázku plazi, had, exteriér, skála&#10;&#10;Popis byl vytvořen automaticky">
            <a:extLst>
              <a:ext uri="{FF2B5EF4-FFF2-40B4-BE49-F238E27FC236}">
                <a16:creationId xmlns:a16="http://schemas.microsoft.com/office/drawing/2014/main" id="{E45EE5A3-F10A-4620-B2B8-749D1CEF01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8" y="1459280"/>
            <a:ext cx="5472279" cy="3650792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5B490C8-8F9A-4657-B0C7-D012C1E26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1523" y="685799"/>
            <a:ext cx="4665134" cy="5762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Užovka stromová</a:t>
            </a:r>
          </a:p>
        </p:txBody>
      </p:sp>
      <p:pic>
        <p:nvPicPr>
          <p:cNvPr id="10" name="Zástupný obsah 9" descr="Obsah obrázku exteriér, plazi, pták, tráva&#10;&#10;Popis byl vytvořen automaticky">
            <a:extLst>
              <a:ext uri="{FF2B5EF4-FFF2-40B4-BE49-F238E27FC236}">
                <a16:creationId xmlns:a16="http://schemas.microsoft.com/office/drawing/2014/main" id="{0E39BE5A-9F48-4728-937B-FD8E384D5C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23" y="1459280"/>
            <a:ext cx="5459129" cy="3650792"/>
          </a:xfrm>
        </p:spPr>
      </p:pic>
    </p:spTree>
    <p:extLst>
      <p:ext uri="{BB962C8B-B14F-4D97-AF65-F5344CB8AC3E}">
        <p14:creationId xmlns:p14="http://schemas.microsoft.com/office/powerpoint/2010/main" val="288548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41FC65-F112-4423-86E6-E0E9F53D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841" y="714983"/>
            <a:ext cx="3657600" cy="1371600"/>
          </a:xfrm>
        </p:spPr>
        <p:txBody>
          <a:bodyPr/>
          <a:lstStyle/>
          <a:p>
            <a:r>
              <a:rPr lang="cs-CZ" dirty="0"/>
              <a:t>Zmije obecná</a:t>
            </a:r>
          </a:p>
        </p:txBody>
      </p:sp>
      <p:pic>
        <p:nvPicPr>
          <p:cNvPr id="6" name="Zástupný obsah 5" descr="Obsah obrázku plazi, tráva, had, vsedě&#10;&#10;Popis byl vytvořen automaticky">
            <a:extLst>
              <a:ext uri="{FF2B5EF4-FFF2-40B4-BE49-F238E27FC236}">
                <a16:creationId xmlns:a16="http://schemas.microsoft.com/office/drawing/2014/main" id="{1794C285-BD02-4CFB-92F2-5353E5CE4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" y="1038491"/>
            <a:ext cx="7006135" cy="443388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9B1D31-1288-464E-BCCB-727D2FEB5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5772" y="2209799"/>
            <a:ext cx="3436839" cy="2091267"/>
          </a:xfrm>
        </p:spPr>
        <p:txBody>
          <a:bodyPr>
            <a:normAutofit/>
          </a:bodyPr>
          <a:lstStyle/>
          <a:p>
            <a:r>
              <a:rPr lang="cs-CZ" sz="2000" dirty="0"/>
              <a:t>Jediný jedovatý had v ČR</a:t>
            </a:r>
          </a:p>
          <a:p>
            <a:endParaRPr lang="cs-CZ" sz="2000" dirty="0"/>
          </a:p>
          <a:p>
            <a:r>
              <a:rPr lang="cs-CZ" sz="2000" dirty="0"/>
              <a:t>Tmavý klikatý pruh na zádech</a:t>
            </a:r>
          </a:p>
        </p:txBody>
      </p:sp>
    </p:spTree>
    <p:extLst>
      <p:ext uri="{BB962C8B-B14F-4D97-AF65-F5344CB8AC3E}">
        <p14:creationId xmlns:p14="http://schemas.microsoft.com/office/powerpoint/2010/main" val="379380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071F5-541C-480F-9044-84FEF146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888" y="685800"/>
            <a:ext cx="2094723" cy="1371600"/>
          </a:xfrm>
        </p:spPr>
        <p:txBody>
          <a:bodyPr/>
          <a:lstStyle/>
          <a:p>
            <a:r>
              <a:rPr lang="cs-CZ" dirty="0"/>
              <a:t>škrtiči</a:t>
            </a:r>
          </a:p>
        </p:txBody>
      </p:sp>
      <p:pic>
        <p:nvPicPr>
          <p:cNvPr id="6" name="Zástupný obsah 5" descr="Obsah obrázku plazi, had, malé, vsedě&#10;&#10;Popis byl vytvořen automaticky">
            <a:extLst>
              <a:ext uri="{FF2B5EF4-FFF2-40B4-BE49-F238E27FC236}">
                <a16:creationId xmlns:a16="http://schemas.microsoft.com/office/drawing/2014/main" id="{D46FAB63-F395-4CD2-94B8-7E8287DC1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5" y="583220"/>
            <a:ext cx="7651555" cy="546738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7FA200-536F-4658-A03F-9C9FF4821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8791" y="2238982"/>
            <a:ext cx="3657600" cy="2091267"/>
          </a:xfrm>
        </p:spPr>
        <p:txBody>
          <a:bodyPr/>
          <a:lstStyle/>
          <a:p>
            <a:r>
              <a:rPr lang="cs-CZ" dirty="0"/>
              <a:t>Hadi , kteří svoji kořist škrtí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Anakondy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Hroznýši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Krajty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604ABB-C5C6-4782-89F2-41583753EC2A}"/>
              </a:ext>
            </a:extLst>
          </p:cNvPr>
          <p:cNvSpPr txBox="1"/>
          <p:nvPr/>
        </p:nvSpPr>
        <p:spPr>
          <a:xfrm>
            <a:off x="8378791" y="5019472"/>
            <a:ext cx="2707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Hroznýš královský</a:t>
            </a:r>
          </a:p>
        </p:txBody>
      </p:sp>
    </p:spTree>
    <p:extLst>
      <p:ext uri="{BB962C8B-B14F-4D97-AF65-F5344CB8AC3E}">
        <p14:creationId xmlns:p14="http://schemas.microsoft.com/office/powerpoint/2010/main" val="2959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6DA62-575D-4A18-9802-6D004199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95" y="6059159"/>
            <a:ext cx="8534400" cy="576262"/>
          </a:xfrm>
        </p:spPr>
        <p:txBody>
          <a:bodyPr>
            <a:normAutofit fontScale="90000"/>
          </a:bodyPr>
          <a:lstStyle/>
          <a:p>
            <a:r>
              <a:rPr lang="cs-CZ" dirty="0"/>
              <a:t>Škrtiči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2004D5-0330-477C-BE72-E56115302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4373" y="499540"/>
            <a:ext cx="4649787" cy="5762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Anakonda velká</a:t>
            </a:r>
          </a:p>
        </p:txBody>
      </p:sp>
      <p:pic>
        <p:nvPicPr>
          <p:cNvPr id="8" name="Zástupný obsah 7" descr="Obsah obrázku tráva, plazi, exteriér, had&#10;&#10;Popis byl vytvořen automaticky">
            <a:extLst>
              <a:ext uri="{FF2B5EF4-FFF2-40B4-BE49-F238E27FC236}">
                <a16:creationId xmlns:a16="http://schemas.microsoft.com/office/drawing/2014/main" id="{E974D51A-40C8-4834-8D0E-DA192AB07C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0" y="1262062"/>
            <a:ext cx="8197046" cy="461083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727A59C-C630-4660-A119-9A7794656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709608" y="1276203"/>
            <a:ext cx="893190" cy="576262"/>
          </a:xfrm>
        </p:spPr>
        <p:txBody>
          <a:bodyPr/>
          <a:lstStyle/>
          <a:p>
            <a:r>
              <a:rPr lang="cs-CZ" dirty="0"/>
              <a:t>n</a:t>
            </a:r>
          </a:p>
        </p:txBody>
      </p:sp>
      <p:pic>
        <p:nvPicPr>
          <p:cNvPr id="10" name="Zástupný obsah 9" descr="Obsah obrázku exteriér, osoba, lidé, tráva&#10;&#10;Popis byl vytvořen automaticky">
            <a:extLst>
              <a:ext uri="{FF2B5EF4-FFF2-40B4-BE49-F238E27FC236}">
                <a16:creationId xmlns:a16="http://schemas.microsoft.com/office/drawing/2014/main" id="{98F22E2E-7072-4B48-B04C-777F74F6D3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24" y="264171"/>
            <a:ext cx="3829050" cy="2600325"/>
          </a:xfrm>
        </p:spPr>
      </p:pic>
    </p:spTree>
    <p:extLst>
      <p:ext uri="{BB962C8B-B14F-4D97-AF65-F5344CB8AC3E}">
        <p14:creationId xmlns:p14="http://schemas.microsoft.com/office/powerpoint/2010/main" val="211384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D6981-9D25-42C8-8416-1EE159A98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282119"/>
            <a:ext cx="8534400" cy="712280"/>
          </a:xfrm>
        </p:spPr>
        <p:txBody>
          <a:bodyPr/>
          <a:lstStyle/>
          <a:p>
            <a:r>
              <a:rPr lang="cs-CZ" dirty="0"/>
              <a:t>škrtiči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117107-F0FA-4D5B-AF9F-7BBAB2F69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Krajta královská</a:t>
            </a:r>
          </a:p>
        </p:txBody>
      </p:sp>
      <p:pic>
        <p:nvPicPr>
          <p:cNvPr id="8" name="Zástupný obsah 7" descr="Obsah obrázku plazi, had, stůl, vsedě&#10;&#10;Popis byl vytvořen automaticky">
            <a:extLst>
              <a:ext uri="{FF2B5EF4-FFF2-40B4-BE49-F238E27FC236}">
                <a16:creationId xmlns:a16="http://schemas.microsoft.com/office/drawing/2014/main" id="{AC6DA987-8B85-4F1E-9475-93D0DA74D8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4" y="1714770"/>
            <a:ext cx="5569124" cy="342846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2BEDBDF-DEFE-48A2-9B6F-3F39E4A7C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Krajta tygrovaná</a:t>
            </a:r>
          </a:p>
        </p:txBody>
      </p:sp>
      <p:pic>
        <p:nvPicPr>
          <p:cNvPr id="10" name="Zástupný obsah 9" descr="Obsah obrázku plazi, had, vsedě, stůl&#10;&#10;Popis byl vytvořen automaticky">
            <a:extLst>
              <a:ext uri="{FF2B5EF4-FFF2-40B4-BE49-F238E27FC236}">
                <a16:creationId xmlns:a16="http://schemas.microsoft.com/office/drawing/2014/main" id="{DAA2F5B6-EA43-4939-B42F-CBE0826AB8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08" y="1544166"/>
            <a:ext cx="5923838" cy="4370252"/>
          </a:xfrm>
        </p:spPr>
      </p:pic>
    </p:spTree>
    <p:extLst>
      <p:ext uri="{BB962C8B-B14F-4D97-AF65-F5344CB8AC3E}">
        <p14:creationId xmlns:p14="http://schemas.microsoft.com/office/powerpoint/2010/main" val="37109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C9420-2E07-4576-A64A-BA72CBA4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851" y="718653"/>
            <a:ext cx="3657600" cy="13716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Kobra královská</a:t>
            </a:r>
          </a:p>
        </p:txBody>
      </p:sp>
      <p:pic>
        <p:nvPicPr>
          <p:cNvPr id="6" name="Zástupný obsah 5" descr="Obsah obrázku plazi, had, exteriér, tráva&#10;&#10;Popis byl vytvořen automaticky">
            <a:extLst>
              <a:ext uri="{FF2B5EF4-FFF2-40B4-BE49-F238E27FC236}">
                <a16:creationId xmlns:a16="http://schemas.microsoft.com/office/drawing/2014/main" id="{5E215B9E-D9E3-493C-A23E-BD9259BD1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5" y="599107"/>
            <a:ext cx="7070067" cy="531264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D42E11-BB36-4750-BCC5-0A8557C6F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2851" y="2492603"/>
            <a:ext cx="3657600" cy="209126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Největší jedovatý had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až 5,7 metru a může vážit až přes 12 kg</a:t>
            </a:r>
          </a:p>
        </p:txBody>
      </p:sp>
    </p:spTree>
    <p:extLst>
      <p:ext uri="{BB962C8B-B14F-4D97-AF65-F5344CB8AC3E}">
        <p14:creationId xmlns:p14="http://schemas.microsoft.com/office/powerpoint/2010/main" val="21385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5283A-8D08-4C13-8D12-C234B65D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418137"/>
            <a:ext cx="8534400" cy="576262"/>
          </a:xfrm>
        </p:spPr>
        <p:txBody>
          <a:bodyPr>
            <a:normAutofit fontScale="90000"/>
          </a:bodyPr>
          <a:lstStyle/>
          <a:p>
            <a:r>
              <a:rPr lang="cs-CZ" dirty="0"/>
              <a:t>Zástupci hadů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84243D-C652-4FE4-8ADF-F9610EC84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863601"/>
            <a:ext cx="4649787" cy="5762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Korálovka - nejedovatý</a:t>
            </a:r>
          </a:p>
        </p:txBody>
      </p:sp>
      <p:pic>
        <p:nvPicPr>
          <p:cNvPr id="8" name="Zástupný obsah 7" descr="Obsah obrázku plazi, had, tráva, vsedě&#10;&#10;Popis byl vytvořen automaticky">
            <a:extLst>
              <a:ext uri="{FF2B5EF4-FFF2-40B4-BE49-F238E27FC236}">
                <a16:creationId xmlns:a16="http://schemas.microsoft.com/office/drawing/2014/main" id="{B0A67033-4C31-40AC-8723-DD656F5BCB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783470"/>
            <a:ext cx="4234112" cy="329106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443BAE-048F-4EAF-99B9-4D1CB96EA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5619598" cy="5762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Korálovec- smrtelně jedovatý</a:t>
            </a:r>
          </a:p>
        </p:txBody>
      </p:sp>
      <p:pic>
        <p:nvPicPr>
          <p:cNvPr id="10" name="Zástupný obsah 9" descr="Obsah obrázku plazi, had, sníh, vsedě&#10;&#10;Popis byl vytvořen automaticky">
            <a:extLst>
              <a:ext uri="{FF2B5EF4-FFF2-40B4-BE49-F238E27FC236}">
                <a16:creationId xmlns:a16="http://schemas.microsoft.com/office/drawing/2014/main" id="{86F15617-61C4-458C-998A-39080D7B9D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51" y="1495458"/>
            <a:ext cx="6097428" cy="3922679"/>
          </a:xfrm>
        </p:spPr>
      </p:pic>
    </p:spTree>
    <p:extLst>
      <p:ext uri="{BB962C8B-B14F-4D97-AF65-F5344CB8AC3E}">
        <p14:creationId xmlns:p14="http://schemas.microsoft.com/office/powerpoint/2010/main" val="26166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65B86B-9A22-4441-ABC5-D0F33E2E3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chřestýš</a:t>
            </a:r>
          </a:p>
        </p:txBody>
      </p:sp>
      <p:pic>
        <p:nvPicPr>
          <p:cNvPr id="6" name="Zástupný obsah 5" descr="Obsah obrázku plazi, had, exteriér, vsedě&#10;&#10;Popis byl vytvořen automaticky">
            <a:extLst>
              <a:ext uri="{FF2B5EF4-FFF2-40B4-BE49-F238E27FC236}">
                <a16:creationId xmlns:a16="http://schemas.microsoft.com/office/drawing/2014/main" id="{A063CA2F-26D5-4FE2-A179-F61B0E60C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" y="958680"/>
            <a:ext cx="6464837" cy="440126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321A80-EA77-41D6-B85A-F3752913B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nejtypičtější had Ameriky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na konci ocasu zrohovatělé šupiny – „</a:t>
            </a:r>
            <a:r>
              <a:rPr lang="cs-CZ" sz="2000" dirty="0" err="1"/>
              <a:t>chrastidlo</a:t>
            </a:r>
            <a:r>
              <a:rPr lang="cs-CZ" sz="20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156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256DA-250A-4A0F-B6C6-F53A5065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38" y="5204298"/>
            <a:ext cx="3657600" cy="967902"/>
          </a:xfrm>
        </p:spPr>
        <p:txBody>
          <a:bodyPr>
            <a:normAutofit/>
          </a:bodyPr>
          <a:lstStyle/>
          <a:p>
            <a:r>
              <a:rPr lang="cs-CZ" sz="2800" dirty="0" err="1"/>
              <a:t>Taipan</a:t>
            </a:r>
            <a:endParaRPr lang="cs-CZ" sz="2800" dirty="0"/>
          </a:p>
        </p:txBody>
      </p:sp>
      <p:pic>
        <p:nvPicPr>
          <p:cNvPr id="6" name="Zástupný obsah 5" descr="Obsah obrázku plazi, had, držení&#10;&#10;Popis byl vytvořen automaticky">
            <a:extLst>
              <a:ext uri="{FF2B5EF4-FFF2-40B4-BE49-F238E27FC236}">
                <a16:creationId xmlns:a16="http://schemas.microsoft.com/office/drawing/2014/main" id="{6B909E89-87A7-4398-A644-3AEFF63CE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38" y="229343"/>
            <a:ext cx="8060506" cy="473176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71EB755-911B-4FB3-93AE-3C38D794E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0568" y="5300133"/>
            <a:ext cx="6154333" cy="1188215"/>
          </a:xfrm>
        </p:spPr>
        <p:txBody>
          <a:bodyPr>
            <a:noAutofit/>
          </a:bodyPr>
          <a:lstStyle/>
          <a:p>
            <a:r>
              <a:rPr lang="cs-CZ" sz="2400" dirty="0"/>
              <a:t>Nejjedovatější suchozemský had</a:t>
            </a:r>
          </a:p>
          <a:p>
            <a:r>
              <a:rPr lang="cs-CZ" sz="2400" dirty="0"/>
              <a:t>Žije v Austrálii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2679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lazi, had, skála, vsedě&#10;&#10;Popis byl vytvořen automaticky">
            <a:extLst>
              <a:ext uri="{FF2B5EF4-FFF2-40B4-BE49-F238E27FC236}">
                <a16:creationId xmlns:a16="http://schemas.microsoft.com/office/drawing/2014/main" id="{C676FD28-FB36-4545-88E5-4982BDEDF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b="202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04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F345D-8AEA-45D1-8741-DB4F59D7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82" y="5552388"/>
            <a:ext cx="2511474" cy="841342"/>
          </a:xfrm>
        </p:spPr>
        <p:txBody>
          <a:bodyPr>
            <a:normAutofit/>
          </a:bodyPr>
          <a:lstStyle/>
          <a:p>
            <a:r>
              <a:rPr lang="cs-CZ" sz="2800" dirty="0"/>
              <a:t>Vodnář</a:t>
            </a:r>
          </a:p>
        </p:txBody>
      </p:sp>
      <p:pic>
        <p:nvPicPr>
          <p:cNvPr id="6" name="Zástupný obsah 5" descr="Obsah obrázku exteriér, plazi, tráva, malé&#10;&#10;Popis byl vytvořen automaticky">
            <a:extLst>
              <a:ext uri="{FF2B5EF4-FFF2-40B4-BE49-F238E27FC236}">
                <a16:creationId xmlns:a16="http://schemas.microsoft.com/office/drawing/2014/main" id="{545EDBFD-DFE1-4194-9B15-AA51C1A1C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0" y="531392"/>
            <a:ext cx="8055133" cy="4490737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40223-8596-4858-BE4D-A7CFAC366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2052" y="5871678"/>
            <a:ext cx="4891815" cy="595110"/>
          </a:xfrm>
        </p:spPr>
        <p:txBody>
          <a:bodyPr>
            <a:noAutofit/>
          </a:bodyPr>
          <a:lstStyle/>
          <a:p>
            <a:r>
              <a:rPr lang="cs-CZ" sz="2400" dirty="0"/>
              <a:t>Nejjedovatější vodní had</a:t>
            </a:r>
          </a:p>
        </p:txBody>
      </p:sp>
    </p:spTree>
    <p:extLst>
      <p:ext uri="{BB962C8B-B14F-4D97-AF65-F5344CB8AC3E}">
        <p14:creationId xmlns:p14="http://schemas.microsoft.com/office/powerpoint/2010/main" val="1096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B53C79-7F31-49FD-8E66-48B46B3D0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hadů</a:t>
            </a:r>
          </a:p>
        </p:txBody>
      </p:sp>
      <p:pic>
        <p:nvPicPr>
          <p:cNvPr id="6" name="Zástupný obsah 5" descr="Obsah obrázku had, plazi, tráva, pták&#10;&#10;Popis byl vytvořen automaticky">
            <a:extLst>
              <a:ext uri="{FF2B5EF4-FFF2-40B4-BE49-F238E27FC236}">
                <a16:creationId xmlns:a16="http://schemas.microsoft.com/office/drawing/2014/main" id="{1D96E7FF-96DC-49E0-B77E-C7657CC6B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2" y="860330"/>
            <a:ext cx="4846694" cy="353657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E40582D-B606-49BC-BA51-621C2812F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3436857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Nejmladší skupina plazů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Tělo pokryto šupinatou pokožkou, kterou svléká celou.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Úplná ztráta končetin – pohyb plazením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Rozeklaný jazyk – ohmatání potravy</a:t>
            </a:r>
          </a:p>
        </p:txBody>
      </p:sp>
      <p:pic>
        <p:nvPicPr>
          <p:cNvPr id="9" name="Obrázek 8" descr="Obsah obrázku vsedě, stůl, čepice&#10;&#10;Popis byl vytvořen automaticky">
            <a:extLst>
              <a:ext uri="{FF2B5EF4-FFF2-40B4-BE49-F238E27FC236}">
                <a16:creationId xmlns:a16="http://schemas.microsoft.com/office/drawing/2014/main" id="{95248043-C5E3-4F96-8BB0-35C744FC9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28" y="3545064"/>
            <a:ext cx="3943834" cy="295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6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2020AA-1EE3-4849-B399-303C7C83A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42" y="408739"/>
            <a:ext cx="3629873" cy="26908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6DDF35-FF93-46D3-A8B3-191A225C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8739"/>
            <a:ext cx="3920068" cy="34140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ECFFC8-1248-4D84-98DE-B33397A3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84" y="3218016"/>
            <a:ext cx="4761389" cy="355427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D5E5180-E5BB-4937-AA7A-21258FC5FCB8}"/>
              </a:ext>
            </a:extLst>
          </p:cNvPr>
          <p:cNvSpPr txBox="1"/>
          <p:nvPr/>
        </p:nvSpPr>
        <p:spPr>
          <a:xfrm>
            <a:off x="5550591" y="4338537"/>
            <a:ext cx="6025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ústech zoubky – přidržení potravy</a:t>
            </a:r>
          </a:p>
          <a:p>
            <a:endParaRPr lang="cs-CZ" sz="2000" dirty="0"/>
          </a:p>
          <a:p>
            <a:r>
              <a:rPr lang="cs-CZ" sz="2000" dirty="0"/>
              <a:t>Jedovatí hadi  - 2 větší jedové zuby napojené na jedovou žlázu</a:t>
            </a:r>
          </a:p>
          <a:p>
            <a:endParaRPr lang="cs-CZ" sz="2000" dirty="0"/>
          </a:p>
          <a:p>
            <a:r>
              <a:rPr lang="cs-CZ" sz="2000" dirty="0"/>
              <a:t>Po otevření tlamy se zuby vztyčí </a:t>
            </a:r>
          </a:p>
        </p:txBody>
      </p:sp>
    </p:spTree>
    <p:extLst>
      <p:ext uri="{BB962C8B-B14F-4D97-AF65-F5344CB8AC3E}">
        <p14:creationId xmlns:p14="http://schemas.microsoft.com/office/powerpoint/2010/main" val="408111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DF193-F574-4E2A-A79B-03D35D28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smysly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AE3B552-F5A6-44C1-A178-2E026C1C4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4553" y="2229670"/>
            <a:ext cx="3657600" cy="2091267"/>
          </a:xfrm>
        </p:spPr>
        <p:txBody>
          <a:bodyPr/>
          <a:lstStyle/>
          <a:p>
            <a:r>
              <a:rPr lang="cs-CZ" sz="2400" dirty="0"/>
              <a:t>Oči srostlá , průhledná víčka</a:t>
            </a:r>
          </a:p>
          <a:p>
            <a:endParaRPr lang="cs-CZ" dirty="0"/>
          </a:p>
          <a:p>
            <a:r>
              <a:rPr lang="cs-CZ" sz="2400" dirty="0"/>
              <a:t>Hadi neslyší</a:t>
            </a:r>
          </a:p>
        </p:txBody>
      </p:sp>
      <p:pic>
        <p:nvPicPr>
          <p:cNvPr id="8" name="Obrázek 7" descr="Obsah obrázku had, plazi, zelená, vsedě&#10;&#10;Popis byl vytvořen automaticky">
            <a:extLst>
              <a:ext uri="{FF2B5EF4-FFF2-40B4-BE49-F238E27FC236}">
                <a16:creationId xmlns:a16="http://schemas.microsoft.com/office/drawing/2014/main" id="{591DAB3E-2D5C-4B0B-82DD-1BE60AF6F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4" y="136187"/>
            <a:ext cx="6703979" cy="3519589"/>
          </a:xfrm>
          <a:prstGeom prst="rect">
            <a:avLst/>
          </a:prstGeom>
        </p:spPr>
      </p:pic>
      <p:pic>
        <p:nvPicPr>
          <p:cNvPr id="6" name="Zástupný obsah 5" descr="Obsah obrázku had, plazi, zelená, tráva&#10;&#10;Popis byl vytvořen automaticky">
            <a:extLst>
              <a:ext uri="{FF2B5EF4-FFF2-40B4-BE49-F238E27FC236}">
                <a16:creationId xmlns:a16="http://schemas.microsoft.com/office/drawing/2014/main" id="{86AB48F7-AD17-43AA-935C-12C436BAA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28" y="3275303"/>
            <a:ext cx="5178425" cy="3446509"/>
          </a:xfrm>
        </p:spPr>
      </p:pic>
    </p:spTree>
    <p:extLst>
      <p:ext uri="{BB962C8B-B14F-4D97-AF65-F5344CB8AC3E}">
        <p14:creationId xmlns:p14="http://schemas.microsoft.com/office/powerpoint/2010/main" val="21391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0811E4-E74C-4630-B37C-1C90C04C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3A6A11-9AA9-4424-B526-5FDE699B5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Pohyb plazením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Velmi dobře plavou</a:t>
            </a:r>
          </a:p>
        </p:txBody>
      </p:sp>
      <p:pic>
        <p:nvPicPr>
          <p:cNvPr id="9" name="Hadi České republiky _ The snakes of Czech Republic, Showreel">
            <a:hlinkClick r:id="" action="ppaction://media"/>
            <a:extLst>
              <a:ext uri="{FF2B5EF4-FFF2-40B4-BE49-F238E27FC236}">
                <a16:creationId xmlns:a16="http://schemas.microsoft.com/office/drawing/2014/main" id="{9A2EE973-D5F4-40A0-919A-E15F6CA567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660" y="685800"/>
            <a:ext cx="5943600" cy="334327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BCEB915-2D9D-4AC4-916E-10B878A8C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14" y="3719886"/>
            <a:ext cx="5086519" cy="28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9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9A21B-0043-4AB4-A7C0-476F638AE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Přijímání potravy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30B22B-7135-4E35-93CF-BB4BE30FC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Hadi potravu nekoušou, ale polykají vcelku</a:t>
            </a:r>
          </a:p>
          <a:p>
            <a:r>
              <a:rPr lang="cs-CZ" sz="2400" dirty="0"/>
              <a:t>Potrava – myši, žáby, rybky</a:t>
            </a:r>
          </a:p>
        </p:txBody>
      </p:sp>
      <p:pic>
        <p:nvPicPr>
          <p:cNvPr id="10" name="Zástupný obsah 9" descr="Obsah obrázku plazi, had, pták, malé&#10;&#10;Popis byl vytvořen automaticky">
            <a:extLst>
              <a:ext uri="{FF2B5EF4-FFF2-40B4-BE49-F238E27FC236}">
                <a16:creationId xmlns:a16="http://schemas.microsoft.com/office/drawing/2014/main" id="{D195B532-28CF-4FE9-A969-FA19EFDE9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6" y="1018431"/>
            <a:ext cx="6483080" cy="4322053"/>
          </a:xfrm>
        </p:spPr>
      </p:pic>
    </p:spTree>
    <p:extLst>
      <p:ext uri="{BB962C8B-B14F-4D97-AF65-F5344CB8AC3E}">
        <p14:creationId xmlns:p14="http://schemas.microsoft.com/office/powerpoint/2010/main" val="407096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38C12-DD8C-465C-92D9-61E6D4EC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Rozmnožování</a:t>
            </a:r>
          </a:p>
        </p:txBody>
      </p:sp>
      <p:pic>
        <p:nvPicPr>
          <p:cNvPr id="6" name="Zástupný obsah 5" descr="Obsah obrázku jídlo, pták, jezení, tráva&#10;&#10;Popis byl vytvořen automaticky">
            <a:extLst>
              <a:ext uri="{FF2B5EF4-FFF2-40B4-BE49-F238E27FC236}">
                <a16:creationId xmlns:a16="http://schemas.microsoft.com/office/drawing/2014/main" id="{C039A2A9-8C40-462A-91D5-35AA2C5D2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5" y="991319"/>
            <a:ext cx="6824454" cy="4528226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D35B4D-7995-464C-A8D0-F8392428E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Pomocí vajec kryta kožovitým povlakem</a:t>
            </a:r>
          </a:p>
        </p:txBody>
      </p:sp>
    </p:spTree>
    <p:extLst>
      <p:ext uri="{BB962C8B-B14F-4D97-AF65-F5344CB8AC3E}">
        <p14:creationId xmlns:p14="http://schemas.microsoft.com/office/powerpoint/2010/main" val="24599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BDB5C3-4A0A-43E7-8661-B0E582CB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Zimní spánek</a:t>
            </a:r>
          </a:p>
        </p:txBody>
      </p:sp>
      <p:pic>
        <p:nvPicPr>
          <p:cNvPr id="6" name="Zástupný obsah 5" descr="Obsah obrázku tráva, plazi, had, exteriér&#10;&#10;Popis byl vytvořen automaticky">
            <a:extLst>
              <a:ext uri="{FF2B5EF4-FFF2-40B4-BE49-F238E27FC236}">
                <a16:creationId xmlns:a16="http://schemas.microsoft.com/office/drawing/2014/main" id="{3231012A-21C9-423F-8958-38B57AD5D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6" y="478409"/>
            <a:ext cx="6175235" cy="612377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307A09-5024-4E5C-AC32-FD566102E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Přezimují pod listím, v mechu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Mají proměnlivou teplotu těla</a:t>
            </a:r>
          </a:p>
        </p:txBody>
      </p:sp>
    </p:spTree>
    <p:extLst>
      <p:ext uri="{BB962C8B-B14F-4D97-AF65-F5344CB8AC3E}">
        <p14:creationId xmlns:p14="http://schemas.microsoft.com/office/powerpoint/2010/main" val="104516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Řez</Template>
  <TotalTime>0</TotalTime>
  <Words>190</Words>
  <Application>Microsoft Office PowerPoint</Application>
  <PresentationFormat>Širokoúhlá obrazovka</PresentationFormat>
  <Paragraphs>65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Century Gothic</vt:lpstr>
      <vt:lpstr>Wingdings</vt:lpstr>
      <vt:lpstr>Wingdings 3</vt:lpstr>
      <vt:lpstr>Řez</vt:lpstr>
      <vt:lpstr>Plazi</vt:lpstr>
      <vt:lpstr>Prezentace aplikace PowerPoint</vt:lpstr>
      <vt:lpstr>Znaky hadů</vt:lpstr>
      <vt:lpstr>Prezentace aplikace PowerPoint</vt:lpstr>
      <vt:lpstr>smysly</vt:lpstr>
      <vt:lpstr>Pohyb</vt:lpstr>
      <vt:lpstr>Přijímání potravy</vt:lpstr>
      <vt:lpstr>Rozmnožování</vt:lpstr>
      <vt:lpstr>Zimní spánek</vt:lpstr>
      <vt:lpstr>Zástupci hadů</vt:lpstr>
      <vt:lpstr>Zástupci hadů</vt:lpstr>
      <vt:lpstr>Zmije obecná</vt:lpstr>
      <vt:lpstr>škrtiči</vt:lpstr>
      <vt:lpstr>Škrtiči</vt:lpstr>
      <vt:lpstr>škrtiči</vt:lpstr>
      <vt:lpstr>Kobra královská</vt:lpstr>
      <vt:lpstr>Zástupci hadů</vt:lpstr>
      <vt:lpstr>chřestýš</vt:lpstr>
      <vt:lpstr>Taipan</vt:lpstr>
      <vt:lpstr>Vodnář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</dc:title>
  <dc:creator>Šnircová Monika</dc:creator>
  <cp:lastModifiedBy>Šnircová Monika</cp:lastModifiedBy>
  <cp:revision>16</cp:revision>
  <dcterms:created xsi:type="dcterms:W3CDTF">2020-11-13T10:14:44Z</dcterms:created>
  <dcterms:modified xsi:type="dcterms:W3CDTF">2020-11-15T19:29:14Z</dcterms:modified>
</cp:coreProperties>
</file>