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27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20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3608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5872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011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294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033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504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22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61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96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89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24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038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76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92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72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EEFD2B8-2762-4D6E-A62A-767EA031786E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E9ED251-74FA-45C5-8478-7CA5FE4AD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1199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8A2085-673A-4A94-A77D-85A226704B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Plazi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ED1E86-26E6-4D47-980D-819CB61B0D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krokodýli</a:t>
            </a:r>
          </a:p>
        </p:txBody>
      </p:sp>
    </p:spTree>
    <p:extLst>
      <p:ext uri="{BB962C8B-B14F-4D97-AF65-F5344CB8AC3E}">
        <p14:creationId xmlns:p14="http://schemas.microsoft.com/office/powerpoint/2010/main" val="4211984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57E6D2-35A1-4D33-94FE-4F1016F58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Gaviál indický</a:t>
            </a:r>
          </a:p>
        </p:txBody>
      </p:sp>
      <p:pic>
        <p:nvPicPr>
          <p:cNvPr id="5" name="Zástupný obsah 4" descr="Obsah obrázku plazi, voda, exteriér, pták&#10;&#10;Popis byl vytvořen automaticky">
            <a:extLst>
              <a:ext uri="{FF2B5EF4-FFF2-40B4-BE49-F238E27FC236}">
                <a16:creationId xmlns:a16="http://schemas.microsoft.com/office/drawing/2014/main" id="{E2A9067D-DF41-4BE5-B1BB-949F063AC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38" y="1857563"/>
            <a:ext cx="8551393" cy="4805883"/>
          </a:xfrm>
        </p:spPr>
      </p:pic>
    </p:spTree>
    <p:extLst>
      <p:ext uri="{BB962C8B-B14F-4D97-AF65-F5344CB8AC3E}">
        <p14:creationId xmlns:p14="http://schemas.microsoft.com/office/powerpoint/2010/main" val="162108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E119D-F8AA-44C4-8C8D-E83A9174E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Kajman brýlový</a:t>
            </a:r>
          </a:p>
        </p:txBody>
      </p:sp>
      <p:pic>
        <p:nvPicPr>
          <p:cNvPr id="5" name="Zástupný obsah 4" descr="Obsah obrázku interiér, voda, malé, stojící&#10;&#10;Popis byl vytvořen automaticky">
            <a:extLst>
              <a:ext uri="{FF2B5EF4-FFF2-40B4-BE49-F238E27FC236}">
                <a16:creationId xmlns:a16="http://schemas.microsoft.com/office/drawing/2014/main" id="{BDCD8F82-A0F1-4DCC-862D-A5F1BB137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6383"/>
            <a:ext cx="8785860" cy="4856247"/>
          </a:xfrm>
        </p:spPr>
      </p:pic>
    </p:spTree>
    <p:extLst>
      <p:ext uri="{BB962C8B-B14F-4D97-AF65-F5344CB8AC3E}">
        <p14:creationId xmlns:p14="http://schemas.microsoft.com/office/powerpoint/2010/main" val="423165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4FE4B0-1791-4D43-A26D-4E9FFE8A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362" y="719847"/>
            <a:ext cx="2928025" cy="2966936"/>
          </a:xfrm>
        </p:spPr>
        <p:txBody>
          <a:bodyPr>
            <a:normAutofit/>
          </a:bodyPr>
          <a:lstStyle/>
          <a:p>
            <a:r>
              <a:rPr lang="cs-CZ" dirty="0"/>
              <a:t>Krokodýl nilský</a:t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obsah 4" descr="Obsah obrázku plazi, exteriér, voda, tráva&#10;&#10;Popis byl vytvořen automaticky">
            <a:extLst>
              <a:ext uri="{FF2B5EF4-FFF2-40B4-BE49-F238E27FC236}">
                <a16:creationId xmlns:a16="http://schemas.microsoft.com/office/drawing/2014/main" id="{C12FC718-68A4-459A-8E28-B53B51BDC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7" y="459971"/>
            <a:ext cx="8239715" cy="617429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99513D-6691-40B4-8527-293C868B9AB5}"/>
              </a:ext>
            </a:extLst>
          </p:cNvPr>
          <p:cNvSpPr txBox="1"/>
          <p:nvPr/>
        </p:nvSpPr>
        <p:spPr>
          <a:xfrm>
            <a:off x="9191134" y="4091233"/>
            <a:ext cx="2384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Vývojově nejdokonalejší skupina</a:t>
            </a:r>
          </a:p>
        </p:txBody>
      </p:sp>
    </p:spTree>
    <p:extLst>
      <p:ext uri="{BB962C8B-B14F-4D97-AF65-F5344CB8AC3E}">
        <p14:creationId xmlns:p14="http://schemas.microsoft.com/office/powerpoint/2010/main" val="405371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381890-DA1E-44C9-AB91-B67AFFC95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Znaky krokodýlů</a:t>
            </a:r>
          </a:p>
        </p:txBody>
      </p:sp>
      <p:pic>
        <p:nvPicPr>
          <p:cNvPr id="6" name="Zástupný obsah 5" descr="Obsah obrázku plazi, pták, malé&#10;&#10;Popis byl vytvořen automaticky">
            <a:extLst>
              <a:ext uri="{FF2B5EF4-FFF2-40B4-BE49-F238E27FC236}">
                <a16:creationId xmlns:a16="http://schemas.microsoft.com/office/drawing/2014/main" id="{2E634C6F-732E-4315-AD6B-F196C0C5C3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3" y="1690688"/>
            <a:ext cx="5024438" cy="3269153"/>
          </a:xfrm>
        </p:spPr>
      </p:pic>
      <p:pic>
        <p:nvPicPr>
          <p:cNvPr id="14" name="Obrázek 13" descr="Obsah obrázku plazi, voda, exteriér, rybník&#10;&#10;Popis byl vytvořen automaticky">
            <a:extLst>
              <a:ext uri="{FF2B5EF4-FFF2-40B4-BE49-F238E27FC236}">
                <a16:creationId xmlns:a16="http://schemas.microsoft.com/office/drawing/2014/main" id="{A9AFD298-0966-4B0C-8BE9-A08BB572A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603"/>
            <a:ext cx="4993565" cy="3740354"/>
          </a:xfrm>
          <a:prstGeom prst="rect">
            <a:avLst/>
          </a:prstGeom>
        </p:spPr>
      </p:pic>
      <p:pic>
        <p:nvPicPr>
          <p:cNvPr id="22" name="Zástupný obsah 21" descr="Obsah obrázku plazi, hledání, vsedě, stojící&#10;&#10;Popis byl vytvořen automaticky">
            <a:extLst>
              <a:ext uri="{FF2B5EF4-FFF2-40B4-BE49-F238E27FC236}">
                <a16:creationId xmlns:a16="http://schemas.microsoft.com/office/drawing/2014/main" id="{B6FB6493-C92C-48ED-BD5F-429BE68494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16271"/>
            <a:ext cx="4161149" cy="2769895"/>
          </a:xfrm>
        </p:spPr>
      </p:pic>
    </p:spTree>
    <p:extLst>
      <p:ext uri="{BB962C8B-B14F-4D97-AF65-F5344CB8AC3E}">
        <p14:creationId xmlns:p14="http://schemas.microsoft.com/office/powerpoint/2010/main" val="1734051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B76FF-6941-442E-8126-EBB47BAF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Znaky krokodýlů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17D0E96-4479-4B12-8961-F037799A3FE8}"/>
              </a:ext>
            </a:extLst>
          </p:cNvPr>
          <p:cNvSpPr txBox="1"/>
          <p:nvPr/>
        </p:nvSpPr>
        <p:spPr>
          <a:xfrm>
            <a:off x="820132" y="2026763"/>
            <a:ext cx="56682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Velcí živočichové přizpůsobeni k lovu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Kůže je pokryta kostěnými štíty a deskami</a:t>
            </a:r>
          </a:p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Ocas ze stran zploštělý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Zuby mají v jamkách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Mají mžurku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Končetiny – přední – 5 prstů</a:t>
            </a:r>
          </a:p>
          <a:p>
            <a:r>
              <a:rPr lang="cs-CZ" sz="2000" dirty="0"/>
              <a:t>                          - zadní – 4 prsty spojené plovací blánou</a:t>
            </a:r>
          </a:p>
        </p:txBody>
      </p:sp>
      <p:pic>
        <p:nvPicPr>
          <p:cNvPr id="5" name="Obrázek 4" descr="Obsah obrázku vsedě, stůl, pták, dvojice&#10;&#10;Popis byl vytvořen automaticky">
            <a:extLst>
              <a:ext uri="{FF2B5EF4-FFF2-40B4-BE49-F238E27FC236}">
                <a16:creationId xmlns:a16="http://schemas.microsoft.com/office/drawing/2014/main" id="{8C26DADE-B6CF-4C0E-B11E-F5B3F4A54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98" y="365125"/>
            <a:ext cx="5294156" cy="515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8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006FAF-453B-4E01-BCB3-F536DCBAF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Vnitřní stavba těla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D3ED1B24-CB05-4340-81FC-C279BB3C70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9" y="1332063"/>
            <a:ext cx="4264310" cy="4351337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1846D5F-F436-4A35-9D23-1CB89090CF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2" y="348456"/>
            <a:ext cx="2898059" cy="4351338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763B22D-B0C1-41C0-93CC-31791089F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72" y="1512448"/>
            <a:ext cx="1695450" cy="180975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10D73E6-C65F-44B7-B472-EDA767E2B912}"/>
              </a:ext>
            </a:extLst>
          </p:cNvPr>
          <p:cNvSpPr txBox="1"/>
          <p:nvPr/>
        </p:nvSpPr>
        <p:spPr>
          <a:xfrm>
            <a:off x="5055139" y="4529238"/>
            <a:ext cx="5859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Rozvoj mozku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Srdeční komora rozdělena na 2 části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mají bránici – sval napomáhající dýchání</a:t>
            </a:r>
          </a:p>
          <a:p>
            <a:pPr lvl="3"/>
            <a:r>
              <a:rPr lang="cs-CZ" dirty="0"/>
              <a:t>  - odděluje břišní a hrudní dutinu</a:t>
            </a:r>
          </a:p>
        </p:txBody>
      </p:sp>
    </p:spTree>
    <p:extLst>
      <p:ext uri="{BB962C8B-B14F-4D97-AF65-F5344CB8AC3E}">
        <p14:creationId xmlns:p14="http://schemas.microsoft.com/office/powerpoint/2010/main" val="175681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571AF9-E655-424B-8000-8825E5A5C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2226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FACB8D7-1410-4DB8-AB63-8FC1785AB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544CAA-7EB9-4EC2-B83F-F2E22A02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4356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Potrava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78B7EE-80D1-47B4-8A0A-740288333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0001" y="1825625"/>
            <a:ext cx="3153826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cs-CZ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Masožraví živočichové obývající teplé prostředí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cs-CZ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Na potravu číhají často ve vodě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cs-CZ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Poměrně mrštný</a:t>
            </a:r>
          </a:p>
          <a:p>
            <a:pPr marL="57150"/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13000"/>
                      <a:lumOff val="87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Potravu</a:t>
            </a:r>
            <a:r>
              <a:rPr lang="en-US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 </a:t>
            </a: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kouš</a:t>
            </a:r>
            <a:r>
              <a:rPr lang="cs-CZ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e</a:t>
            </a: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13000"/>
                      <a:lumOff val="87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13000"/>
                      <a:lumOff val="87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Ryby</a:t>
            </a:r>
            <a:r>
              <a:rPr lang="en-US" sz="2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, </a:t>
            </a:r>
            <a:r>
              <a:rPr lang="en-US" sz="20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sudokopytníci</a:t>
            </a: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13000"/>
                      <a:lumOff val="87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5" name="Krmení krokodýlů" descr="Obsah obrázku voda, exteriér, jezero, příroda&#10;&#10;Popis byl vytvořen automaticky">
            <a:hlinkClick r:id="" action="ppaction://media"/>
            <a:extLst>
              <a:ext uri="{FF2B5EF4-FFF2-40B4-BE49-F238E27FC236}">
                <a16:creationId xmlns:a16="http://schemas.microsoft.com/office/drawing/2014/main" id="{BD437909-06AE-49CA-9057-A9BBBD983E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9186" y="637848"/>
            <a:ext cx="6202813" cy="34890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7DEFAC6-02EC-4420-A21B-47BCCC43C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38" y="4234551"/>
            <a:ext cx="4018893" cy="2515827"/>
          </a:xfrm>
          <a:prstGeom prst="rect">
            <a:avLst/>
          </a:prstGeom>
        </p:spPr>
      </p:pic>
      <p:pic>
        <p:nvPicPr>
          <p:cNvPr id="11" name="Obrázek 10" descr="Obsah obrázku plazi, voda, vsedě, žába&#10;&#10;Popis byl vytvořen automaticky">
            <a:extLst>
              <a:ext uri="{FF2B5EF4-FFF2-40B4-BE49-F238E27FC236}">
                <a16:creationId xmlns:a16="http://schemas.microsoft.com/office/drawing/2014/main" id="{8F36B184-FDE6-4611-8BFB-EE682B588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365" y="4234550"/>
            <a:ext cx="3750604" cy="250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1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FA6B44-C478-422A-B666-F47FC3373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Rozmnožování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CA1284F-81A3-484C-9633-94CF44BE4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885" y="3429000"/>
            <a:ext cx="3652025" cy="243998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Pomocí vajíček, z nich se rodí živá mláďata</a:t>
            </a:r>
          </a:p>
        </p:txBody>
      </p:sp>
      <p:pic>
        <p:nvPicPr>
          <p:cNvPr id="10" name="Zástupný obsah 9" descr="Obsah obrázku exteriér, jídlo, tráva, pták&#10;&#10;Popis byl vytvořen automaticky">
            <a:extLst>
              <a:ext uri="{FF2B5EF4-FFF2-40B4-BE49-F238E27FC236}">
                <a16:creationId xmlns:a16="http://schemas.microsoft.com/office/drawing/2014/main" id="{03FBC70D-2C95-4EF5-888A-DC1FD2ACA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75" y="1380913"/>
            <a:ext cx="7200708" cy="4483211"/>
          </a:xfrm>
        </p:spPr>
      </p:pic>
    </p:spTree>
    <p:extLst>
      <p:ext uri="{BB962C8B-B14F-4D97-AF65-F5344CB8AC3E}">
        <p14:creationId xmlns:p14="http://schemas.microsoft.com/office/powerpoint/2010/main" val="21974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6C5A6C-AF61-4785-B4BE-744C24D2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4569"/>
          </a:xfrm>
        </p:spPr>
        <p:txBody>
          <a:bodyPr/>
          <a:lstStyle/>
          <a:p>
            <a:r>
              <a:rPr lang="cs-CZ" dirty="0"/>
              <a:t>Krokodýl nilský</a:t>
            </a:r>
          </a:p>
        </p:txBody>
      </p:sp>
      <p:pic>
        <p:nvPicPr>
          <p:cNvPr id="5" name="Zástupný obsah 4" descr="Obsah obrázku tráva, plazi, exteriér, vsedě&#10;&#10;Popis byl vytvořen automaticky">
            <a:extLst>
              <a:ext uri="{FF2B5EF4-FFF2-40B4-BE49-F238E27FC236}">
                <a16:creationId xmlns:a16="http://schemas.microsoft.com/office/drawing/2014/main" id="{FEF1C9A7-AC5E-4557-87C7-1F8097D6E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93" y="1517516"/>
            <a:ext cx="9092142" cy="5114330"/>
          </a:xfrm>
        </p:spPr>
      </p:pic>
    </p:spTree>
    <p:extLst>
      <p:ext uri="{BB962C8B-B14F-4D97-AF65-F5344CB8AC3E}">
        <p14:creationId xmlns:p14="http://schemas.microsoft.com/office/powerpoint/2010/main" val="47880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B98166-338D-480E-A112-166CA187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Aligátor severoamerický</a:t>
            </a:r>
          </a:p>
        </p:txBody>
      </p:sp>
      <p:pic>
        <p:nvPicPr>
          <p:cNvPr id="5" name="Zástupný obsah 4" descr="Obsah obrázku plazi, tráva, voda, vsedě&#10;&#10;Popis byl vytvořen automaticky">
            <a:extLst>
              <a:ext uri="{FF2B5EF4-FFF2-40B4-BE49-F238E27FC236}">
                <a16:creationId xmlns:a16="http://schemas.microsoft.com/office/drawing/2014/main" id="{289843DD-3BCF-4B21-9F4D-B6D65881C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746223" cy="4978239"/>
          </a:xfrm>
        </p:spPr>
      </p:pic>
    </p:spTree>
    <p:extLst>
      <p:ext uri="{BB962C8B-B14F-4D97-AF65-F5344CB8AC3E}">
        <p14:creationId xmlns:p14="http://schemas.microsoft.com/office/powerpoint/2010/main" val="361635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Hloubka">
  <a:themeElements>
    <a:clrScheme name="Hloubka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Hloubka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oubk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C473073F-34A4-486A-BBA1-2A70AE921E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</Words>
  <Application>Microsoft Office PowerPoint</Application>
  <PresentationFormat>Širokoúhlá obrazovka</PresentationFormat>
  <Paragraphs>39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Corbel</vt:lpstr>
      <vt:lpstr>Wingdings</vt:lpstr>
      <vt:lpstr>Hloubka</vt:lpstr>
      <vt:lpstr>Plazi</vt:lpstr>
      <vt:lpstr>Krokodýl nilský </vt:lpstr>
      <vt:lpstr>Znaky krokodýlů</vt:lpstr>
      <vt:lpstr>Znaky krokodýlů</vt:lpstr>
      <vt:lpstr>Vnitřní stavba těla</vt:lpstr>
      <vt:lpstr>Potrava</vt:lpstr>
      <vt:lpstr>Rozmnožování</vt:lpstr>
      <vt:lpstr>Krokodýl nilský</vt:lpstr>
      <vt:lpstr>Aligátor severoamerický</vt:lpstr>
      <vt:lpstr>Gaviál indický</vt:lpstr>
      <vt:lpstr>Kajman brýlový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Plazi</dc:title>
  <dc:creator>Šnircová Monika</dc:creator>
  <cp:lastModifiedBy>Šnircová Monika</cp:lastModifiedBy>
  <cp:revision>5</cp:revision>
  <dcterms:created xsi:type="dcterms:W3CDTF">2020-11-23T13:09:51Z</dcterms:created>
  <dcterms:modified xsi:type="dcterms:W3CDTF">2020-11-23T17:56:08Z</dcterms:modified>
</cp:coreProperties>
</file>