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FE58B-1536-4231-AB28-831DEB8B943A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9B680-03D0-4416-9663-C23B754FFA83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620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FE58B-1536-4231-AB28-831DEB8B943A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9B680-03D0-4416-9663-C23B754FFA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0873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FE58B-1536-4231-AB28-831DEB8B943A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9B680-03D0-4416-9663-C23B754FFA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4554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FE58B-1536-4231-AB28-831DEB8B943A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9B680-03D0-4416-9663-C23B754FFA83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502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FE58B-1536-4231-AB28-831DEB8B943A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9B680-03D0-4416-9663-C23B754FFA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6196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FE58B-1536-4231-AB28-831DEB8B943A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9B680-03D0-4416-9663-C23B754FFA83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8054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FE58B-1536-4231-AB28-831DEB8B943A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9B680-03D0-4416-9663-C23B754FFA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8482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FE58B-1536-4231-AB28-831DEB8B943A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9B680-03D0-4416-9663-C23B754FFA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345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FE58B-1536-4231-AB28-831DEB8B943A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9B680-03D0-4416-9663-C23B754FFA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3159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FE58B-1536-4231-AB28-831DEB8B943A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9B680-03D0-4416-9663-C23B754FFA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680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FE58B-1536-4231-AB28-831DEB8B943A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9B680-03D0-4416-9663-C23B754FFA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282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FE58B-1536-4231-AB28-831DEB8B943A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9B680-03D0-4416-9663-C23B754FFA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8107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FE58B-1536-4231-AB28-831DEB8B943A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9B680-03D0-4416-9663-C23B754FFA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7991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FE58B-1536-4231-AB28-831DEB8B943A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9B680-03D0-4416-9663-C23B754FFA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8667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FE58B-1536-4231-AB28-831DEB8B943A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9B680-03D0-4416-9663-C23B754FFA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739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FE58B-1536-4231-AB28-831DEB8B943A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9B680-03D0-4416-9663-C23B754FFA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9214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FE58B-1536-4231-AB28-831DEB8B943A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9B680-03D0-4416-9663-C23B754FFA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1429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12FE58B-1536-4231-AB28-831DEB8B943A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E29B680-03D0-4416-9663-C23B754FFA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84015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CF3445-5E03-4DD0-9A03-A34748CD15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Obojživelníci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3E7092-84E4-41F0-BAD3-C208FBFB14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BEZOCASÍ</a:t>
            </a:r>
          </a:p>
        </p:txBody>
      </p:sp>
    </p:spTree>
    <p:extLst>
      <p:ext uri="{BB962C8B-B14F-4D97-AF65-F5344CB8AC3E}">
        <p14:creationId xmlns:p14="http://schemas.microsoft.com/office/powerpoint/2010/main" val="3991664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685325-2DB3-45C4-8693-7D03866C8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5260156"/>
            <a:ext cx="8987689" cy="1074655"/>
          </a:xfrm>
        </p:spPr>
        <p:txBody>
          <a:bodyPr/>
          <a:lstStyle/>
          <a:p>
            <a:r>
              <a:rPr lang="cs-CZ" dirty="0"/>
              <a:t>Kuňka žlutobřichá</a:t>
            </a:r>
          </a:p>
        </p:txBody>
      </p:sp>
      <p:pic>
        <p:nvPicPr>
          <p:cNvPr id="5" name="Zástupný obsah 4" descr="Obsah obrázku exteriér, tráva, voda, pták&#10;&#10;Popis byl vytvořen automaticky">
            <a:extLst>
              <a:ext uri="{FF2B5EF4-FFF2-40B4-BE49-F238E27FC236}">
                <a16:creationId xmlns:a16="http://schemas.microsoft.com/office/drawing/2014/main" id="{4D6E7E66-05AA-45D2-94EF-DE9686424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144" y="309181"/>
            <a:ext cx="7196371" cy="4795056"/>
          </a:xfrm>
        </p:spPr>
      </p:pic>
    </p:spTree>
    <p:extLst>
      <p:ext uri="{BB962C8B-B14F-4D97-AF65-F5344CB8AC3E}">
        <p14:creationId xmlns:p14="http://schemas.microsoft.com/office/powerpoint/2010/main" val="372996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5DA4FB-0EDF-4137-A1B0-B528F2C0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495827"/>
            <a:ext cx="8534400" cy="498572"/>
          </a:xfrm>
        </p:spPr>
        <p:txBody>
          <a:bodyPr>
            <a:normAutofit fontScale="90000"/>
          </a:bodyPr>
          <a:lstStyle/>
          <a:p>
            <a:r>
              <a:rPr lang="cs-CZ" dirty="0"/>
              <a:t>Kuňka obecná</a:t>
            </a:r>
          </a:p>
        </p:txBody>
      </p:sp>
      <p:pic>
        <p:nvPicPr>
          <p:cNvPr id="5" name="Zástupný obsah 4" descr="Obsah obrázku žába, tráva, exteriér, pták&#10;&#10;Popis byl vytvořen automaticky">
            <a:extLst>
              <a:ext uri="{FF2B5EF4-FFF2-40B4-BE49-F238E27FC236}">
                <a16:creationId xmlns:a16="http://schemas.microsoft.com/office/drawing/2014/main" id="{9D8A29B5-1951-4CA0-AEE5-089BD1711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90" y="459725"/>
            <a:ext cx="5943437" cy="3956631"/>
          </a:xfrm>
        </p:spPr>
      </p:pic>
      <p:pic>
        <p:nvPicPr>
          <p:cNvPr id="7" name="Obrázek 6" descr="Obsah obrázku žába, vsedě, jídlo, malé&#10;&#10;Popis byl vytvořen automaticky">
            <a:extLst>
              <a:ext uri="{FF2B5EF4-FFF2-40B4-BE49-F238E27FC236}">
                <a16:creationId xmlns:a16="http://schemas.microsoft.com/office/drawing/2014/main" id="{FA215817-7C9E-43DD-85B3-5ACA57CBD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274" y="1881742"/>
            <a:ext cx="5100536" cy="338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BF9591-2B56-4774-9CA7-FAABE141E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43" y="5768502"/>
            <a:ext cx="8615497" cy="605276"/>
          </a:xfrm>
        </p:spPr>
        <p:txBody>
          <a:bodyPr>
            <a:normAutofit fontScale="90000"/>
          </a:bodyPr>
          <a:lstStyle/>
          <a:p>
            <a:r>
              <a:rPr lang="cs-CZ" dirty="0"/>
              <a:t>Ropucha obecná</a:t>
            </a:r>
          </a:p>
        </p:txBody>
      </p:sp>
      <p:pic>
        <p:nvPicPr>
          <p:cNvPr id="5" name="Zástupný obsah 4" descr="Obsah obrázku tráva, exteriér, žába, hnědá&#10;&#10;Popis byl vytvořen automaticky">
            <a:extLst>
              <a:ext uri="{FF2B5EF4-FFF2-40B4-BE49-F238E27FC236}">
                <a16:creationId xmlns:a16="http://schemas.microsoft.com/office/drawing/2014/main" id="{28C838C2-29EC-4690-835D-859844E6CB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15" y="170234"/>
            <a:ext cx="8080879" cy="5393987"/>
          </a:xfrm>
        </p:spPr>
      </p:pic>
    </p:spTree>
    <p:extLst>
      <p:ext uri="{BB962C8B-B14F-4D97-AF65-F5344CB8AC3E}">
        <p14:creationId xmlns:p14="http://schemas.microsoft.com/office/powerpoint/2010/main" val="224154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281330-7D44-4F48-AAED-1CD0B189E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06" y="5768502"/>
            <a:ext cx="8534400" cy="663641"/>
          </a:xfrm>
        </p:spPr>
        <p:txBody>
          <a:bodyPr/>
          <a:lstStyle/>
          <a:p>
            <a:r>
              <a:rPr lang="cs-CZ" dirty="0"/>
              <a:t>Ropucha zelená</a:t>
            </a:r>
          </a:p>
        </p:txBody>
      </p:sp>
      <p:pic>
        <p:nvPicPr>
          <p:cNvPr id="5" name="Zástupný obsah 4" descr="Obsah obrázku žába, jídlo, vsedě, zavřít&#10;&#10;Popis byl vytvořen automaticky">
            <a:extLst>
              <a:ext uri="{FF2B5EF4-FFF2-40B4-BE49-F238E27FC236}">
                <a16:creationId xmlns:a16="http://schemas.microsoft.com/office/drawing/2014/main" id="{0DCBD1FD-F242-4E61-9F18-5A628F27B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06" y="209145"/>
            <a:ext cx="8146597" cy="5415996"/>
          </a:xfrm>
        </p:spPr>
      </p:pic>
    </p:spTree>
    <p:extLst>
      <p:ext uri="{BB962C8B-B14F-4D97-AF65-F5344CB8AC3E}">
        <p14:creationId xmlns:p14="http://schemas.microsoft.com/office/powerpoint/2010/main" val="25924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172EEB-7E0B-4580-8911-12C1FBDE3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097294"/>
            <a:ext cx="8534400" cy="897105"/>
          </a:xfrm>
        </p:spPr>
        <p:txBody>
          <a:bodyPr/>
          <a:lstStyle/>
          <a:p>
            <a:r>
              <a:rPr lang="cs-CZ" dirty="0" err="1"/>
              <a:t>PralesničkA</a:t>
            </a:r>
            <a:endParaRPr lang="cs-CZ" dirty="0"/>
          </a:p>
        </p:txBody>
      </p:sp>
      <p:pic>
        <p:nvPicPr>
          <p:cNvPr id="6" name="Zástupný obsah 5" descr="Obsah obrázku skála, žába, exteriér, malé&#10;&#10;Popis byl vytvořen automaticky">
            <a:extLst>
              <a:ext uri="{FF2B5EF4-FFF2-40B4-BE49-F238E27FC236}">
                <a16:creationId xmlns:a16="http://schemas.microsoft.com/office/drawing/2014/main" id="{298F474D-5017-4780-94D9-C5D2D5E265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2" y="346434"/>
            <a:ext cx="6088043" cy="4566033"/>
          </a:xfrm>
        </p:spPr>
      </p:pic>
      <p:pic>
        <p:nvPicPr>
          <p:cNvPr id="7" name="Zoo Praha_ Nejjedovatější, nejmenší, ale i nejkrásnější žáby">
            <a:hlinkClick r:id="" action="ppaction://media"/>
            <a:extLst>
              <a:ext uri="{FF2B5EF4-FFF2-40B4-BE49-F238E27FC236}">
                <a16:creationId xmlns:a16="http://schemas.microsoft.com/office/drawing/2014/main" id="{EAADC583-12A4-423A-8932-FC65BBCDB36A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95746" y="1348091"/>
            <a:ext cx="5645732" cy="3175270"/>
          </a:xfrm>
        </p:spPr>
      </p:pic>
    </p:spTree>
    <p:extLst>
      <p:ext uri="{BB962C8B-B14F-4D97-AF65-F5344CB8AC3E}">
        <p14:creationId xmlns:p14="http://schemas.microsoft.com/office/powerpoint/2010/main" val="218874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žába, jídlo, vsedě, zavřít&#10;&#10;Popis byl vytvořen automaticky">
            <a:extLst>
              <a:ext uri="{FF2B5EF4-FFF2-40B4-BE49-F238E27FC236}">
                <a16:creationId xmlns:a16="http://schemas.microsoft.com/office/drawing/2014/main" id="{F799C759-15AA-4637-8260-8031F64DA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302" y="2509736"/>
            <a:ext cx="5585952" cy="3713635"/>
          </a:xfrm>
          <a:prstGeom prst="rect">
            <a:avLst/>
          </a:prstGeom>
        </p:spPr>
      </p:pic>
      <p:pic>
        <p:nvPicPr>
          <p:cNvPr id="5" name="Obrázek 4" descr="Obsah obrázku žába, vsedě, tráva, malé&#10;&#10;Popis byl vytvořen automaticky">
            <a:extLst>
              <a:ext uri="{FF2B5EF4-FFF2-40B4-BE49-F238E27FC236}">
                <a16:creationId xmlns:a16="http://schemas.microsoft.com/office/drawing/2014/main" id="{35EA9DB5-7DF4-48A9-915E-B862950FF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082" y="3706655"/>
            <a:ext cx="3545935" cy="2431498"/>
          </a:xfrm>
          <a:prstGeom prst="rect">
            <a:avLst/>
          </a:prstGeom>
        </p:spPr>
      </p:pic>
      <p:pic>
        <p:nvPicPr>
          <p:cNvPr id="7" name="Obrázek 6" descr="Obsah obrázku zelená, rostlina, žába, list&#10;&#10;Popis byl vytvořen automaticky">
            <a:extLst>
              <a:ext uri="{FF2B5EF4-FFF2-40B4-BE49-F238E27FC236}">
                <a16:creationId xmlns:a16="http://schemas.microsoft.com/office/drawing/2014/main" id="{E97B4E00-F42F-40EE-BD64-9AA43A0EF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62" y="557784"/>
            <a:ext cx="5486400" cy="287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42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F5CEF6-B2F5-49A2-806C-5FE21983B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322" y="685800"/>
            <a:ext cx="3657600" cy="1371600"/>
          </a:xfrm>
        </p:spPr>
        <p:txBody>
          <a:bodyPr/>
          <a:lstStyle/>
          <a:p>
            <a:r>
              <a:rPr lang="cs-CZ" dirty="0"/>
              <a:t>Stavba těla žáby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A6E3C2BC-335F-4B27-8066-7A6C3D4FC3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63" y="991954"/>
            <a:ext cx="7710031" cy="4426351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E398AF3-567D-47D4-8B4E-0B9B5A933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8050" y="2383366"/>
            <a:ext cx="3657600" cy="407580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Zkrácené tělo o krk a ocas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Zadní končetiny jsou delší a mohutnější než přední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Zadní končetiny mají 5 prstů s plovacími blánami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Přední končetiny 4 prsty.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0419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23E379-82EA-4C80-B3AE-9F7C2DC0B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Rezonanční měchýřky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59AD5EB-4675-47C8-B953-46B9C2727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Blanité bubínky, které zesilují vydávané zvuky</a:t>
            </a:r>
          </a:p>
        </p:txBody>
      </p:sp>
      <p:pic>
        <p:nvPicPr>
          <p:cNvPr id="9" name="Žabí kvákání-skokan zelený">
            <a:hlinkClick r:id="" action="ppaction://media"/>
            <a:extLst>
              <a:ext uri="{FF2B5EF4-FFF2-40B4-BE49-F238E27FC236}">
                <a16:creationId xmlns:a16="http://schemas.microsoft.com/office/drawing/2014/main" id="{6B90A7D1-3B73-48BF-B630-BD8CEC4495C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6119" y="1211262"/>
            <a:ext cx="6112994" cy="3438559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C590652-0099-4183-B8EA-2DA9B08BD8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012" y="3762905"/>
            <a:ext cx="4232545" cy="237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2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B4078B-415D-4DF2-BA77-C53ADB5DC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Vnitřní stavba těla žáby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ECBF05C7-7BEA-447C-8FB3-E1124EC024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50" y="1092108"/>
            <a:ext cx="6660204" cy="4995153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2F0065C-59AF-43DB-AF6B-881EA91E4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5011" y="2209799"/>
            <a:ext cx="4500631" cy="3480882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Dospělé žáby dýchají pomocí plic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Složitější srdce 2P + 1 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Mají KLOAKU – společný vývod pro rozmnožovací, vylučovací i trávicí soustavu</a:t>
            </a:r>
          </a:p>
        </p:txBody>
      </p:sp>
    </p:spTree>
    <p:extLst>
      <p:ext uri="{BB962C8B-B14F-4D97-AF65-F5344CB8AC3E}">
        <p14:creationId xmlns:p14="http://schemas.microsoft.com/office/powerpoint/2010/main" val="377575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A2A63E-C1EE-42E7-B660-42695681E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8914" y="685800"/>
            <a:ext cx="3864822" cy="1371600"/>
          </a:xfrm>
        </p:spPr>
        <p:txBody>
          <a:bodyPr/>
          <a:lstStyle/>
          <a:p>
            <a:r>
              <a:rPr lang="cs-CZ" dirty="0"/>
              <a:t>Vývoj žáby</a:t>
            </a:r>
          </a:p>
        </p:txBody>
      </p:sp>
      <p:pic>
        <p:nvPicPr>
          <p:cNvPr id="6" name="Zástupný obsah 5" descr="Obsah obrázku pták, skupina, letící, letecká doprava&#10;&#10;Popis byl vytvořen automaticky">
            <a:extLst>
              <a:ext uri="{FF2B5EF4-FFF2-40B4-BE49-F238E27FC236}">
                <a16:creationId xmlns:a16="http://schemas.microsoft.com/office/drawing/2014/main" id="{7F773743-34D4-42FF-96A3-E1D092969B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77" y="1021605"/>
            <a:ext cx="5193448" cy="5102157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70010A7-872C-4DB2-9932-1D63FBEF6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88914" y="2290074"/>
            <a:ext cx="3657600" cy="2091267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Rozmnožování pomocí vajíček v rosolovitém obalu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Z vajíček se vylíhnou PULCI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Postupně jim narostou končetiny – nejdříve zadní, potom přední, naposledy odpadne ocásek</a:t>
            </a:r>
          </a:p>
        </p:txBody>
      </p:sp>
      <p:pic>
        <p:nvPicPr>
          <p:cNvPr id="8" name="Obrázek 7" descr="Obsah obrázku vsedě, stojící, voda, stůl&#10;&#10;Popis byl vytvořen automaticky">
            <a:extLst>
              <a:ext uri="{FF2B5EF4-FFF2-40B4-BE49-F238E27FC236}">
                <a16:creationId xmlns:a16="http://schemas.microsoft.com/office/drawing/2014/main" id="{BB0F5C78-78BB-4C4C-969D-500481606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60" y="138821"/>
            <a:ext cx="2953697" cy="2215273"/>
          </a:xfrm>
          <a:prstGeom prst="rect">
            <a:avLst/>
          </a:prstGeom>
        </p:spPr>
      </p:pic>
      <p:pic>
        <p:nvPicPr>
          <p:cNvPr id="10" name="Obrázek 9" descr="Obsah obrázku voda, strom, pták, stojící&#10;&#10;Popis byl vytvořen automaticky">
            <a:extLst>
              <a:ext uri="{FF2B5EF4-FFF2-40B4-BE49-F238E27FC236}">
                <a16:creationId xmlns:a16="http://schemas.microsoft.com/office/drawing/2014/main" id="{E10886D4-FB4C-443E-BA2C-E766BD1D98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669" y="4064762"/>
            <a:ext cx="4011398" cy="26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3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65E17F-B532-4DF6-A87C-92C5FFF8B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9" y="5807413"/>
            <a:ext cx="8226076" cy="644186"/>
          </a:xfrm>
        </p:spPr>
        <p:txBody>
          <a:bodyPr/>
          <a:lstStyle/>
          <a:p>
            <a:r>
              <a:rPr lang="cs-CZ" dirty="0"/>
              <a:t>Skokan hnědý</a:t>
            </a:r>
          </a:p>
        </p:txBody>
      </p:sp>
      <p:pic>
        <p:nvPicPr>
          <p:cNvPr id="5" name="Zástupný obsah 4" descr="Obsah obrázku tráva, žába, exteriér, vsedě&#10;&#10;Popis byl vytvořen automaticky">
            <a:extLst>
              <a:ext uri="{FF2B5EF4-FFF2-40B4-BE49-F238E27FC236}">
                <a16:creationId xmlns:a16="http://schemas.microsoft.com/office/drawing/2014/main" id="{D62061FB-6C06-49EA-8C2D-621870D3FC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49" y="514349"/>
            <a:ext cx="7580256" cy="5020689"/>
          </a:xfrm>
        </p:spPr>
      </p:pic>
    </p:spTree>
    <p:extLst>
      <p:ext uri="{BB962C8B-B14F-4D97-AF65-F5344CB8AC3E}">
        <p14:creationId xmlns:p14="http://schemas.microsoft.com/office/powerpoint/2010/main" val="152735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FAD286-5D66-416A-9F68-35F97A05C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387" y="5885234"/>
            <a:ext cx="8534400" cy="702552"/>
          </a:xfrm>
        </p:spPr>
        <p:txBody>
          <a:bodyPr/>
          <a:lstStyle/>
          <a:p>
            <a:r>
              <a:rPr lang="cs-CZ" dirty="0"/>
              <a:t>Skokan zelený</a:t>
            </a:r>
          </a:p>
        </p:txBody>
      </p:sp>
      <p:pic>
        <p:nvPicPr>
          <p:cNvPr id="5" name="Zástupný obsah 4" descr="Obsah obrázku žába, jídlo, zelená, voda&#10;&#10;Popis byl vytvořen automaticky">
            <a:extLst>
              <a:ext uri="{FF2B5EF4-FFF2-40B4-BE49-F238E27FC236}">
                <a16:creationId xmlns:a16="http://schemas.microsoft.com/office/drawing/2014/main" id="{6751AE3E-4366-42B2-984D-AFD67F36DA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87" y="270213"/>
            <a:ext cx="6621260" cy="5517717"/>
          </a:xfrm>
        </p:spPr>
      </p:pic>
    </p:spTree>
    <p:extLst>
      <p:ext uri="{BB962C8B-B14F-4D97-AF65-F5344CB8AC3E}">
        <p14:creationId xmlns:p14="http://schemas.microsoft.com/office/powerpoint/2010/main" val="89133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371614-0F85-4AF4-A748-450D5BB5D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94" y="5523104"/>
            <a:ext cx="8534400" cy="743669"/>
          </a:xfrm>
        </p:spPr>
        <p:txBody>
          <a:bodyPr/>
          <a:lstStyle/>
          <a:p>
            <a:r>
              <a:rPr lang="cs-CZ" dirty="0"/>
              <a:t>Rosnička zelená</a:t>
            </a:r>
          </a:p>
        </p:txBody>
      </p:sp>
      <p:pic>
        <p:nvPicPr>
          <p:cNvPr id="5" name="Zástupný obsah 4" descr="Obsah obrázku zelená, rostlina, žába, list&#10;&#10;Popis byl vytvořen automaticky">
            <a:extLst>
              <a:ext uri="{FF2B5EF4-FFF2-40B4-BE49-F238E27FC236}">
                <a16:creationId xmlns:a16="http://schemas.microsoft.com/office/drawing/2014/main" id="{33E70770-A8A2-4C1E-B1A3-1819C423E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91" y="313891"/>
            <a:ext cx="9604958" cy="5026594"/>
          </a:xfrm>
        </p:spPr>
      </p:pic>
    </p:spTree>
    <p:extLst>
      <p:ext uri="{BB962C8B-B14F-4D97-AF65-F5344CB8AC3E}">
        <p14:creationId xmlns:p14="http://schemas.microsoft.com/office/powerpoint/2010/main" val="357164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Řez">
  <a:themeElements>
    <a:clrScheme name="Řez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Řez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Řez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110</Words>
  <Application>Microsoft Office PowerPoint</Application>
  <PresentationFormat>Širokoúhlá obrazovka</PresentationFormat>
  <Paragraphs>25</Paragraphs>
  <Slides>14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Century Gothic</vt:lpstr>
      <vt:lpstr>Wingdings</vt:lpstr>
      <vt:lpstr>Wingdings 3</vt:lpstr>
      <vt:lpstr>Řez</vt:lpstr>
      <vt:lpstr>Obojživelníci</vt:lpstr>
      <vt:lpstr>Prezentace aplikace PowerPoint</vt:lpstr>
      <vt:lpstr>Stavba těla žáby</vt:lpstr>
      <vt:lpstr>Rezonanční měchýřky</vt:lpstr>
      <vt:lpstr>Vnitřní stavba těla žáby</vt:lpstr>
      <vt:lpstr>Vývoj žáby</vt:lpstr>
      <vt:lpstr>Skokan hnědý</vt:lpstr>
      <vt:lpstr>Skokan zelený</vt:lpstr>
      <vt:lpstr>Rosnička zelená</vt:lpstr>
      <vt:lpstr>Kuňka žlutobřichá</vt:lpstr>
      <vt:lpstr>Kuňka obecná</vt:lpstr>
      <vt:lpstr>Ropucha obecná</vt:lpstr>
      <vt:lpstr>Ropucha zelená</vt:lpstr>
      <vt:lpstr>PralesničkA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Obojživelníci</dc:title>
  <dc:creator>Šnircová Monika</dc:creator>
  <cp:lastModifiedBy>Šnircová Monika</cp:lastModifiedBy>
  <cp:revision>6</cp:revision>
  <dcterms:created xsi:type="dcterms:W3CDTF">2020-10-29T13:16:33Z</dcterms:created>
  <dcterms:modified xsi:type="dcterms:W3CDTF">2020-10-29T14:15:51Z</dcterms:modified>
</cp:coreProperties>
</file>