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58025-643A-4D80-BE98-8444E2C2CC38}" type="datetimeFigureOut">
              <a:rPr lang="cs-CZ" smtClean="0"/>
              <a:t>04.11.2020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E7E3ED4C-169B-4822-9046-249BEEA2112B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511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58025-643A-4D80-BE98-8444E2C2CC38}" type="datetimeFigureOut">
              <a:rPr lang="cs-CZ" smtClean="0"/>
              <a:t>04.11.2020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ED4C-169B-4822-9046-249BEEA211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2131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58025-643A-4D80-BE98-8444E2C2CC38}" type="datetimeFigureOut">
              <a:rPr lang="cs-CZ" smtClean="0"/>
              <a:t>04.11.2020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ED4C-169B-4822-9046-249BEEA211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879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58025-643A-4D80-BE98-8444E2C2CC38}" type="datetimeFigureOut">
              <a:rPr lang="cs-CZ" smtClean="0"/>
              <a:t>04.11.2020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ED4C-169B-4822-9046-249BEEA2112B}" type="slidenum">
              <a:rPr lang="cs-CZ" smtClean="0"/>
              <a:t>‹#›</a:t>
            </a:fld>
            <a:endParaRPr lang="cs-CZ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67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58025-643A-4D80-BE98-8444E2C2CC38}" type="datetimeFigureOut">
              <a:rPr lang="cs-CZ" smtClean="0"/>
              <a:t>04.11.2020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ED4C-169B-4822-9046-249BEEA211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5807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58025-643A-4D80-BE98-8444E2C2CC38}" type="datetimeFigureOut">
              <a:rPr lang="cs-CZ" smtClean="0"/>
              <a:t>04.11.2020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ED4C-169B-4822-9046-249BEEA2112B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768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58025-643A-4D80-BE98-8444E2C2CC38}" type="datetimeFigureOut">
              <a:rPr lang="cs-CZ" smtClean="0"/>
              <a:t>04.11.2020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ED4C-169B-4822-9046-249BEEA211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6432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58025-643A-4D80-BE98-8444E2C2CC38}" type="datetimeFigureOut">
              <a:rPr lang="cs-CZ" smtClean="0"/>
              <a:t>04.11.2020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ED4C-169B-4822-9046-249BEEA2112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709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58025-643A-4D80-BE98-8444E2C2CC38}" type="datetimeFigureOut">
              <a:rPr lang="cs-CZ" smtClean="0"/>
              <a:t>04.11.2020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ED4C-169B-4822-9046-249BEEA211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6831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58025-643A-4D80-BE98-8444E2C2CC38}" type="datetimeFigureOut">
              <a:rPr lang="cs-CZ" smtClean="0"/>
              <a:t>04.11.2020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ED4C-169B-4822-9046-249BEEA211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0279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58025-643A-4D80-BE98-8444E2C2CC38}" type="datetimeFigureOut">
              <a:rPr lang="cs-CZ" smtClean="0"/>
              <a:t>04.11.2020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ED4C-169B-4822-9046-249BEEA211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3350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3E58025-643A-4D80-BE98-8444E2C2CC38}" type="datetimeFigureOut">
              <a:rPr lang="cs-CZ" smtClean="0"/>
              <a:t>04.11.2020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3ED4C-169B-4822-9046-249BEEA2112B}" type="slidenum">
              <a:rPr lang="cs-CZ" smtClean="0"/>
              <a:t>‹#›</a:t>
            </a:fld>
            <a:endParaRPr lang="cs-CZ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058511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18E3B0-3E9F-4B2A-AFD4-038678F7D8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Plazi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92C717A-8609-4D84-B921-4300386C98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Obratlovci</a:t>
            </a:r>
          </a:p>
        </p:txBody>
      </p:sp>
    </p:spTree>
    <p:extLst>
      <p:ext uri="{BB962C8B-B14F-4D97-AF65-F5344CB8AC3E}">
        <p14:creationId xmlns:p14="http://schemas.microsoft.com/office/powerpoint/2010/main" val="2920935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D86AB6-39B8-44DD-94CE-36D78E6E0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5319" y="1138136"/>
            <a:ext cx="2597285" cy="2290864"/>
          </a:xfrm>
        </p:spPr>
        <p:txBody>
          <a:bodyPr/>
          <a:lstStyle/>
          <a:p>
            <a:r>
              <a:rPr lang="cs-CZ" dirty="0"/>
              <a:t>Chameleon obecný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6215366-D0A5-4F9C-890D-F546D5347F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64484" y="4367718"/>
            <a:ext cx="8739831" cy="2101175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800" dirty="0"/>
              <a:t>Mění barvu těla podle prostředí – maskování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800" dirty="0"/>
              <a:t>Prsty srůstají v tzv. klíšťky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800" dirty="0"/>
              <a:t>Má „chápavý“ ocas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800" dirty="0"/>
              <a:t>Oči se pohybují nezávisle na sobě</a:t>
            </a:r>
          </a:p>
        </p:txBody>
      </p:sp>
      <p:pic>
        <p:nvPicPr>
          <p:cNvPr id="10" name="Zástupný obsah 9" descr="Obsah obrázku plazi, ještěrka, vsedě, malé&#10;&#10;Popis byl vytvořen automaticky">
            <a:extLst>
              <a:ext uri="{FF2B5EF4-FFF2-40B4-BE49-F238E27FC236}">
                <a16:creationId xmlns:a16="http://schemas.microsoft.com/office/drawing/2014/main" id="{7F5E4BE6-3D5C-4F33-A332-7DA612D51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262" y="612842"/>
            <a:ext cx="6597355" cy="3317132"/>
          </a:xfrm>
        </p:spPr>
      </p:pic>
    </p:spTree>
    <p:extLst>
      <p:ext uri="{BB962C8B-B14F-4D97-AF65-F5344CB8AC3E}">
        <p14:creationId xmlns:p14="http://schemas.microsoft.com/office/powerpoint/2010/main" val="4233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6C9C4F-B766-4224-9E47-C6E41BBBF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138" y="952107"/>
            <a:ext cx="6378320" cy="573255"/>
          </a:xfrm>
        </p:spPr>
        <p:txBody>
          <a:bodyPr/>
          <a:lstStyle/>
          <a:p>
            <a:pPr algn="l"/>
            <a:r>
              <a:rPr lang="cs-CZ" dirty="0"/>
              <a:t>Leguán zelený</a:t>
            </a:r>
          </a:p>
        </p:txBody>
      </p:sp>
      <p:pic>
        <p:nvPicPr>
          <p:cNvPr id="5" name="Zástupný obsah 4" descr="Obsah obrázku plazi, ještěrka, exteriér, pták&#10;&#10;Popis byl vytvořen automaticky">
            <a:extLst>
              <a:ext uri="{FF2B5EF4-FFF2-40B4-BE49-F238E27FC236}">
                <a16:creationId xmlns:a16="http://schemas.microsoft.com/office/drawing/2014/main" id="{5BEECB34-1DEA-49A4-A0A9-2583308DCB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188" y="1708894"/>
            <a:ext cx="6943991" cy="4937545"/>
          </a:xfrm>
        </p:spPr>
      </p:pic>
    </p:spTree>
    <p:extLst>
      <p:ext uri="{BB962C8B-B14F-4D97-AF65-F5344CB8AC3E}">
        <p14:creationId xmlns:p14="http://schemas.microsoft.com/office/powerpoint/2010/main" val="76664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F2CB2F-8837-4432-B700-CBBD5D04A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808057"/>
            <a:ext cx="7958331" cy="803928"/>
          </a:xfrm>
        </p:spPr>
        <p:txBody>
          <a:bodyPr/>
          <a:lstStyle/>
          <a:p>
            <a:pPr algn="l"/>
            <a:r>
              <a:rPr lang="cs-CZ" dirty="0"/>
              <a:t>Varan komodský</a:t>
            </a:r>
          </a:p>
        </p:txBody>
      </p:sp>
      <p:pic>
        <p:nvPicPr>
          <p:cNvPr id="5" name="Zástupný obsah 4" descr="Obsah obrázku voda, exteriér, tráva, stojící&#10;&#10;Popis byl vytvořen automaticky">
            <a:extLst>
              <a:ext uri="{FF2B5EF4-FFF2-40B4-BE49-F238E27FC236}">
                <a16:creationId xmlns:a16="http://schemas.microsoft.com/office/drawing/2014/main" id="{E1F1AF3B-CFD0-408F-93A3-C4A041ED43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76" y="1743604"/>
            <a:ext cx="6907881" cy="4550191"/>
          </a:xfrm>
        </p:spPr>
      </p:pic>
      <p:pic>
        <p:nvPicPr>
          <p:cNvPr id="7" name="Obrázek 6" descr="Obsah obrázku vsedě, jídlo, pták, malé&#10;&#10;Popis byl vytvořen automaticky">
            <a:extLst>
              <a:ext uri="{FF2B5EF4-FFF2-40B4-BE49-F238E27FC236}">
                <a16:creationId xmlns:a16="http://schemas.microsoft.com/office/drawing/2014/main" id="{AF468067-1A7F-46D8-9C62-6E199A2E8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392" y="242965"/>
            <a:ext cx="4287806" cy="286966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E92186E-3510-4294-98CF-7A8B52193A26}"/>
              </a:ext>
            </a:extLst>
          </p:cNvPr>
          <p:cNvSpPr txBox="1"/>
          <p:nvPr/>
        </p:nvSpPr>
        <p:spPr>
          <a:xfrm>
            <a:off x="8570068" y="3949430"/>
            <a:ext cx="1896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Největší ještěr na Zemi</a:t>
            </a:r>
          </a:p>
        </p:txBody>
      </p:sp>
    </p:spTree>
    <p:extLst>
      <p:ext uri="{BB962C8B-B14F-4D97-AF65-F5344CB8AC3E}">
        <p14:creationId xmlns:p14="http://schemas.microsoft.com/office/powerpoint/2010/main" val="33116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plazi, ještěrka, exteriér, vsedě&#10;&#10;Popis byl vytvořen automaticky">
            <a:extLst>
              <a:ext uri="{FF2B5EF4-FFF2-40B4-BE49-F238E27FC236}">
                <a16:creationId xmlns:a16="http://schemas.microsoft.com/office/drawing/2014/main" id="{4A165B30-69E7-478B-A7B6-F1A68ABDB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80" y="258289"/>
            <a:ext cx="4883146" cy="3253396"/>
          </a:xfrm>
          <a:prstGeom prst="rect">
            <a:avLst/>
          </a:prstGeom>
        </p:spPr>
      </p:pic>
      <p:pic>
        <p:nvPicPr>
          <p:cNvPr id="7" name="Obrázek 6" descr="Obsah obrázku plazi, had, vsedě, pták&#10;&#10;Popis byl vytvořen automaticky">
            <a:extLst>
              <a:ext uri="{FF2B5EF4-FFF2-40B4-BE49-F238E27FC236}">
                <a16:creationId xmlns:a16="http://schemas.microsoft.com/office/drawing/2014/main" id="{702C57BE-C24A-4F12-821F-54A07C647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518" y="3160141"/>
            <a:ext cx="5476365" cy="3085019"/>
          </a:xfrm>
          <a:prstGeom prst="rect">
            <a:avLst/>
          </a:prstGeom>
        </p:spPr>
      </p:pic>
      <p:pic>
        <p:nvPicPr>
          <p:cNvPr id="9" name="Obrázek 8" descr="Obsah obrázku plazi, želva&#10;&#10;Popis byl vytvořen automaticky">
            <a:extLst>
              <a:ext uri="{FF2B5EF4-FFF2-40B4-BE49-F238E27FC236}">
                <a16:creationId xmlns:a16="http://schemas.microsoft.com/office/drawing/2014/main" id="{A37403B6-7685-4E73-84B7-BAF124220F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331" y="787938"/>
            <a:ext cx="4171117" cy="1673160"/>
          </a:xfrm>
          <a:prstGeom prst="rect">
            <a:avLst/>
          </a:prstGeom>
        </p:spPr>
      </p:pic>
      <p:pic>
        <p:nvPicPr>
          <p:cNvPr id="11" name="Obrázek 10" descr="Obsah obrázku plazi, exteriér, tráva, vsedě&#10;&#10;Popis byl vytvořen automaticky">
            <a:extLst>
              <a:ext uri="{FF2B5EF4-FFF2-40B4-BE49-F238E27FC236}">
                <a16:creationId xmlns:a16="http://schemas.microsoft.com/office/drawing/2014/main" id="{DBBA5E15-89E8-4434-A83A-A6D7706FC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117" y="3792390"/>
            <a:ext cx="3266178" cy="217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70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9E66EF1-B1BB-4EEC-B4E3-29C270F1F8A7}"/>
              </a:ext>
            </a:extLst>
          </p:cNvPr>
          <p:cNvSpPr txBox="1"/>
          <p:nvPr/>
        </p:nvSpPr>
        <p:spPr>
          <a:xfrm>
            <a:off x="1832459" y="617707"/>
            <a:ext cx="7952363" cy="5636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PLAZI</a:t>
            </a:r>
            <a:endParaRPr lang="cs-CZ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Vývoj začal v prvohorách,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největší rozvoj v druhohorách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100">
              <a:lnSpc>
                <a:spcPct val="107000"/>
              </a:lnSpc>
              <a:spcAft>
                <a:spcPts val="800"/>
              </a:spcAft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Znaky:</a:t>
            </a:r>
          </a:p>
          <a:p>
            <a:pPr marL="38100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Tělo kryto suchou pokožkou, kterou  mohou svlékat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Mají krátké nohy nebo žádné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Dýchají pomocí plic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 plně přizpůsobenu k životu na Zemi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Teplota těla je proměnlivá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Potrava je většinou živočišná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Mají kloaku – vývod pro trávicí, vylučovací a rozmnožovací soustavu</a:t>
            </a:r>
          </a:p>
        </p:txBody>
      </p:sp>
      <p:pic>
        <p:nvPicPr>
          <p:cNvPr id="4" name="Obrázek 3" descr="Obsah obrázku tráva, exteriér, voda, skupina&#10;&#10;Popis byl vytvořen automaticky">
            <a:extLst>
              <a:ext uri="{FF2B5EF4-FFF2-40B4-BE49-F238E27FC236}">
                <a16:creationId xmlns:a16="http://schemas.microsoft.com/office/drawing/2014/main" id="{1668188B-5EB2-4510-BFB9-D22CBAF84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640" y="684755"/>
            <a:ext cx="3767579" cy="299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10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CE77C1-2742-47B3-87E5-A2086487B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Ještěři</a:t>
            </a:r>
          </a:p>
        </p:txBody>
      </p:sp>
      <p:pic>
        <p:nvPicPr>
          <p:cNvPr id="5" name="Zástupný obsah 4" descr="Obsah obrázku plazi, ještěrka, exteriér, vsedě&#10;&#10;Popis byl vytvořen automaticky">
            <a:extLst>
              <a:ext uri="{FF2B5EF4-FFF2-40B4-BE49-F238E27FC236}">
                <a16:creationId xmlns:a16="http://schemas.microsoft.com/office/drawing/2014/main" id="{A5C5F2C0-647F-4D8B-BF97-C974FAD291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90" y="1469248"/>
            <a:ext cx="7746819" cy="5161318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C4F29AE-18ED-4FD3-B315-6639B2EE29CD}"/>
              </a:ext>
            </a:extLst>
          </p:cNvPr>
          <p:cNvSpPr txBox="1"/>
          <p:nvPr/>
        </p:nvSpPr>
        <p:spPr>
          <a:xfrm>
            <a:off x="6021421" y="808056"/>
            <a:ext cx="2383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Ještěrka obecná</a:t>
            </a:r>
          </a:p>
        </p:txBody>
      </p:sp>
    </p:spTree>
    <p:extLst>
      <p:ext uri="{BB962C8B-B14F-4D97-AF65-F5344CB8AC3E}">
        <p14:creationId xmlns:p14="http://schemas.microsoft.com/office/powerpoint/2010/main" val="273940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F9AF70-2572-4D90-82BD-70438807C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435" y="389767"/>
            <a:ext cx="7958331" cy="907622"/>
          </a:xfrm>
        </p:spPr>
        <p:txBody>
          <a:bodyPr/>
          <a:lstStyle/>
          <a:p>
            <a:pPr algn="l"/>
            <a:r>
              <a:rPr lang="cs-CZ" dirty="0"/>
              <a:t>Znaky ještěrů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89FFAC3-4449-4867-8C04-A10830EE4B9A}"/>
              </a:ext>
            </a:extLst>
          </p:cNvPr>
          <p:cNvSpPr txBox="1"/>
          <p:nvPr/>
        </p:nvSpPr>
        <p:spPr>
          <a:xfrm>
            <a:off x="1770435" y="1370957"/>
            <a:ext cx="344359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dirty="0"/>
              <a:t>Protáhlé tělo se šupinatou pokožkou – tuto pokožku svléká po částech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dirty="0"/>
              <a:t>Mají ochranné zbarvení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dirty="0"/>
              <a:t>V ústech drobné zoubky – živočišná potrava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dirty="0"/>
              <a:t>Citlivý jazyk na vjemy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dirty="0"/>
              <a:t>Oko kryjí 2 víčka + třetí víčko – mžurka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dirty="0"/>
              <a:t>Končetiny pětiprsté s drápky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06A675A-6A88-49E7-A268-EACE5013C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099" y="612199"/>
            <a:ext cx="4488551" cy="3366414"/>
          </a:xfrm>
          <a:prstGeom prst="rect">
            <a:avLst/>
          </a:prstGeom>
        </p:spPr>
      </p:pic>
      <p:pic>
        <p:nvPicPr>
          <p:cNvPr id="9" name="Obrázek 8" descr="Obsah obrázku exteriér, malé, hnědá&#10;&#10;Popis byl vytvořen automaticky">
            <a:extLst>
              <a:ext uri="{FF2B5EF4-FFF2-40B4-BE49-F238E27FC236}">
                <a16:creationId xmlns:a16="http://schemas.microsoft.com/office/drawing/2014/main" id="{57D8CF74-F892-4CBF-A0C8-8559582CB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040" y="4318812"/>
            <a:ext cx="2895748" cy="192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1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2E6370-76F5-4647-B72C-D1E31B284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02" y="698791"/>
            <a:ext cx="2664361" cy="847907"/>
          </a:xfrm>
        </p:spPr>
        <p:txBody>
          <a:bodyPr/>
          <a:lstStyle/>
          <a:p>
            <a:r>
              <a:rPr lang="cs-CZ" dirty="0"/>
              <a:t>Další znaky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22726193-5981-41F9-B97C-DB64A0555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768" y="842840"/>
            <a:ext cx="6644035" cy="4955343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30DA4BD-5BD3-4D4D-90FF-768E39784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9197" y="1799617"/>
            <a:ext cx="3040465" cy="3998565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800" dirty="0"/>
              <a:t>Mají schopnost odhodit část těla pro záchranu – autotomie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800" dirty="0"/>
              <a:t>Část doroste – regenerace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800" dirty="0"/>
              <a:t>Rozmnožování pomocí kožovitých vajíček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800" dirty="0"/>
              <a:t>Na podzim jim klesá teplota těla – ztrácí pohyblivost</a:t>
            </a:r>
          </a:p>
        </p:txBody>
      </p:sp>
    </p:spTree>
    <p:extLst>
      <p:ext uri="{BB962C8B-B14F-4D97-AF65-F5344CB8AC3E}">
        <p14:creationId xmlns:p14="http://schemas.microsoft.com/office/powerpoint/2010/main" val="192812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5982EA-3F12-46C8-9376-EC5A08145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zástupci ještěrů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6AFD218-9E68-4CBB-8713-22EAB83D02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Ještěrka zelená</a:t>
            </a:r>
          </a:p>
        </p:txBody>
      </p:sp>
      <p:pic>
        <p:nvPicPr>
          <p:cNvPr id="8" name="Zástupný obsah 7" descr="Obsah obrázku ještěrka, plazi, tráva, exteriér&#10;&#10;Popis byl vytvořen automaticky">
            <a:extLst>
              <a:ext uri="{FF2B5EF4-FFF2-40B4-BE49-F238E27FC236}">
                <a16:creationId xmlns:a16="http://schemas.microsoft.com/office/drawing/2014/main" id="{B1D1FEDC-7238-41B4-AB8B-2D6ED95553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06" y="2951078"/>
            <a:ext cx="4984685" cy="3101104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715D930-0177-43D0-9ABF-343538D3BE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Ještěrka živorodá</a:t>
            </a:r>
          </a:p>
        </p:txBody>
      </p:sp>
      <p:pic>
        <p:nvPicPr>
          <p:cNvPr id="10" name="Zástupný obsah 9" descr="Obsah obrázku plazi, ještěrka, exteriér&#10;&#10;Popis byl vytvořen automaticky">
            <a:extLst>
              <a:ext uri="{FF2B5EF4-FFF2-40B4-BE49-F238E27FC236}">
                <a16:creationId xmlns:a16="http://schemas.microsoft.com/office/drawing/2014/main" id="{D4DE3E4A-31D1-4562-8F05-F9A91AD1016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404" y="2933882"/>
            <a:ext cx="4682060" cy="3101104"/>
          </a:xfrm>
        </p:spPr>
      </p:pic>
    </p:spTree>
    <p:extLst>
      <p:ext uri="{BB962C8B-B14F-4D97-AF65-F5344CB8AC3E}">
        <p14:creationId xmlns:p14="http://schemas.microsoft.com/office/powerpoint/2010/main" val="155493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5ABAB6-7208-40ED-9532-CE2D410A8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614443"/>
          </a:xfrm>
        </p:spPr>
        <p:txBody>
          <a:bodyPr/>
          <a:lstStyle/>
          <a:p>
            <a:r>
              <a:rPr lang="cs-CZ" dirty="0"/>
              <a:t>Slepýš křehký</a:t>
            </a:r>
          </a:p>
        </p:txBody>
      </p:sp>
      <p:pic>
        <p:nvPicPr>
          <p:cNvPr id="6" name="Zástupný obsah 5" descr="Obsah obrázku tráva, exteriér, plazi, skála&#10;&#10;Popis byl vytvořen automaticky">
            <a:extLst>
              <a:ext uri="{FF2B5EF4-FFF2-40B4-BE49-F238E27FC236}">
                <a16:creationId xmlns:a16="http://schemas.microsoft.com/office/drawing/2014/main" id="{FB6187BF-6296-4CEB-A168-E4CDAEF385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779" y="1983045"/>
            <a:ext cx="6550194" cy="3589506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E447697-61F3-43A7-8230-559C4E1D9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10512" y="2158738"/>
            <a:ext cx="2879386" cy="341381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Hadovité tělo pokryto šupinami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Má oční víčko oproti hadům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Má schopnost autotomie</a:t>
            </a:r>
          </a:p>
        </p:txBody>
      </p:sp>
    </p:spTree>
    <p:extLst>
      <p:ext uri="{BB962C8B-B14F-4D97-AF65-F5344CB8AC3E}">
        <p14:creationId xmlns:p14="http://schemas.microsoft.com/office/powerpoint/2010/main" val="29393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985F17-220E-4283-8037-02C34B656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6315" y="533422"/>
            <a:ext cx="3652264" cy="786331"/>
          </a:xfrm>
        </p:spPr>
        <p:txBody>
          <a:bodyPr/>
          <a:lstStyle/>
          <a:p>
            <a:r>
              <a:rPr lang="cs-CZ" dirty="0"/>
              <a:t>Chameleon obecný</a:t>
            </a:r>
          </a:p>
        </p:txBody>
      </p:sp>
      <p:pic>
        <p:nvPicPr>
          <p:cNvPr id="5" name="Chameleon Changing Color">
            <a:hlinkClick r:id="" action="ppaction://media"/>
            <a:extLst>
              <a:ext uri="{FF2B5EF4-FFF2-40B4-BE49-F238E27FC236}">
                <a16:creationId xmlns:a16="http://schemas.microsoft.com/office/drawing/2014/main" id="{F2732DD8-FAD5-46B7-A182-B6F2F9F2620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6315" y="1769015"/>
            <a:ext cx="7609191" cy="4280309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DFE0CD8-A55C-4E1A-8CBB-0618CD5570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81553" y="926587"/>
            <a:ext cx="4113276" cy="529812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 - má schopnost měnit barvu těla podle prostředí</a:t>
            </a:r>
          </a:p>
        </p:txBody>
      </p:sp>
    </p:spTree>
    <p:extLst>
      <p:ext uri="{BB962C8B-B14F-4D97-AF65-F5344CB8AC3E}">
        <p14:creationId xmlns:p14="http://schemas.microsoft.com/office/powerpoint/2010/main" val="31083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TM16401375[[fn=Madison]]</Template>
  <TotalTime>0</TotalTime>
  <Words>193</Words>
  <Application>Microsoft Office PowerPoint</Application>
  <PresentationFormat>Širokoúhlá obrazovka</PresentationFormat>
  <Paragraphs>47</Paragraphs>
  <Slides>12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8" baseType="lpstr">
      <vt:lpstr>Arial</vt:lpstr>
      <vt:lpstr>Calibri</vt:lpstr>
      <vt:lpstr>MS Shell Dlg 2</vt:lpstr>
      <vt:lpstr>Wingdings</vt:lpstr>
      <vt:lpstr>Wingdings 3</vt:lpstr>
      <vt:lpstr>Madison</vt:lpstr>
      <vt:lpstr>Plazi</vt:lpstr>
      <vt:lpstr>Prezentace aplikace PowerPoint</vt:lpstr>
      <vt:lpstr>Prezentace aplikace PowerPoint</vt:lpstr>
      <vt:lpstr>Ještěři</vt:lpstr>
      <vt:lpstr>Znaky ještěrů</vt:lpstr>
      <vt:lpstr>Další znaky</vt:lpstr>
      <vt:lpstr>Další zástupci ještěrů</vt:lpstr>
      <vt:lpstr>Slepýš křehký</vt:lpstr>
      <vt:lpstr>Chameleon obecný</vt:lpstr>
      <vt:lpstr>Chameleon obecný</vt:lpstr>
      <vt:lpstr>Leguán zelený</vt:lpstr>
      <vt:lpstr>Varan komodský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Plazi</dc:title>
  <dc:creator>Šnircová Monika</dc:creator>
  <cp:lastModifiedBy>Šnircová Monika</cp:lastModifiedBy>
  <cp:revision>9</cp:revision>
  <dcterms:created xsi:type="dcterms:W3CDTF">2020-11-04T13:56:57Z</dcterms:created>
  <dcterms:modified xsi:type="dcterms:W3CDTF">2020-11-04T19:40:30Z</dcterms:modified>
</cp:coreProperties>
</file>