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67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67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80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18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84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66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1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84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08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3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0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2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44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19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34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62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8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C6B79F-2386-4FA6-BEDA-0A5567CE163F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77351C-B3BB-40EF-9D0C-7703EB283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767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966F3-84E0-4AF0-B6FD-30CB90DF6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Obratlovci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7D6BE2-8423-453C-9939-8DAD0385D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Ptáci</a:t>
            </a:r>
          </a:p>
        </p:txBody>
      </p:sp>
    </p:spTree>
    <p:extLst>
      <p:ext uri="{BB962C8B-B14F-4D97-AF65-F5344CB8AC3E}">
        <p14:creationId xmlns:p14="http://schemas.microsoft.com/office/powerpoint/2010/main" val="120428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26D61-3A1D-4C59-AC96-FBAE3E28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906" y="685800"/>
            <a:ext cx="2918298" cy="1371600"/>
          </a:xfrm>
        </p:spPr>
        <p:txBody>
          <a:bodyPr/>
          <a:lstStyle/>
          <a:p>
            <a:r>
              <a:rPr lang="cs-CZ" dirty="0"/>
              <a:t>Trávicí soustava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DE53584-CB02-4472-BD72-4BE28A333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2325" cy="672924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0667BA-E43D-48C4-B372-FC52CCD83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5906" y="2209799"/>
            <a:ext cx="2986392" cy="2091267"/>
          </a:xfrm>
        </p:spPr>
        <p:txBody>
          <a:bodyPr>
            <a:normAutofit fontScale="92500"/>
          </a:bodyPr>
          <a:lstStyle/>
          <a:p>
            <a:r>
              <a:rPr lang="cs-CZ" dirty="0"/>
              <a:t>Ústa – hltan – jícen – vole (částečné natrávení potravy pro mláďata)</a:t>
            </a:r>
          </a:p>
          <a:p>
            <a:r>
              <a:rPr lang="cs-CZ" dirty="0"/>
              <a:t>Žaludek (</a:t>
            </a:r>
            <a:r>
              <a:rPr lang="cs-CZ" dirty="0" err="1"/>
              <a:t>žlaznatý</a:t>
            </a:r>
            <a:r>
              <a:rPr lang="cs-CZ" dirty="0"/>
              <a:t>, svalnatý) – tenké a tlusté střevo – kloaka</a:t>
            </a:r>
          </a:p>
          <a:p>
            <a:r>
              <a:rPr lang="cs-CZ" dirty="0"/>
              <a:t>Vývod pro trávicí, vylučovací soustavu</a:t>
            </a:r>
          </a:p>
        </p:txBody>
      </p:sp>
    </p:spTree>
    <p:extLst>
      <p:ext uri="{BB962C8B-B14F-4D97-AF65-F5344CB8AC3E}">
        <p14:creationId xmlns:p14="http://schemas.microsoft.com/office/powerpoint/2010/main" val="25187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498DC-49E8-4547-B48C-340C34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a dýchací soustava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27C884B-AB6F-4DD6-9259-2F53F1EF1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9" y="593815"/>
            <a:ext cx="6294117" cy="465912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217D7C-A75A-4EEB-808B-FD888F2A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61706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Srdce tvořeno z 2 předsíní a z 2 komor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Teplota těla cca 43 stupňů Celsia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Dýchají pomocí plic napojené na vzdušné vaky – ty vstupují do dlouhých kostí, usnadňují létání</a:t>
            </a:r>
          </a:p>
        </p:txBody>
      </p:sp>
    </p:spTree>
    <p:extLst>
      <p:ext uri="{BB962C8B-B14F-4D97-AF65-F5344CB8AC3E}">
        <p14:creationId xmlns:p14="http://schemas.microsoft.com/office/powerpoint/2010/main" val="258225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D11DC-EEF0-4E35-A0D9-88CBD01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65" y="637361"/>
            <a:ext cx="3657600" cy="1371600"/>
          </a:xfrm>
        </p:spPr>
        <p:txBody>
          <a:bodyPr/>
          <a:lstStyle/>
          <a:p>
            <a:r>
              <a:rPr lang="cs-CZ" dirty="0"/>
              <a:t>rozmnožování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7AE6788-AEF6-4528-B4F3-BE903C153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5" y="418688"/>
            <a:ext cx="7535161" cy="565137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9A15FA-3FA2-4CFE-BA7E-6D524EED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7765" y="2207657"/>
            <a:ext cx="3657600" cy="2073432"/>
          </a:xfrm>
        </p:spPr>
        <p:txBody>
          <a:bodyPr/>
          <a:lstStyle/>
          <a:p>
            <a:r>
              <a:rPr lang="cs-CZ" sz="2000" dirty="0"/>
              <a:t>Na povrchu vápenitá skořápka</a:t>
            </a:r>
          </a:p>
          <a:p>
            <a:r>
              <a:rPr lang="cs-CZ" sz="2000" dirty="0"/>
              <a:t>Pod papírová blána</a:t>
            </a:r>
          </a:p>
          <a:p>
            <a:r>
              <a:rPr lang="cs-CZ" sz="2000" dirty="0"/>
              <a:t>Bílek a žloutek se zárodkem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7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6E9D9-4426-4769-B7ED-8ED24B62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220" y="792804"/>
            <a:ext cx="3657600" cy="1371600"/>
          </a:xfrm>
        </p:spPr>
        <p:txBody>
          <a:bodyPr/>
          <a:lstStyle/>
          <a:p>
            <a:r>
              <a:rPr lang="cs-CZ" dirty="0"/>
              <a:t>Vývoj ptáků</a:t>
            </a:r>
          </a:p>
        </p:txBody>
      </p:sp>
      <p:pic>
        <p:nvPicPr>
          <p:cNvPr id="6" name="Zástupný obsah 5" descr="Obsah obrázku pták, exteriér, vsedě, skála&#10;&#10;Popis byl vytvořen automaticky">
            <a:extLst>
              <a:ext uri="{FF2B5EF4-FFF2-40B4-BE49-F238E27FC236}">
                <a16:creationId xmlns:a16="http://schemas.microsoft.com/office/drawing/2014/main" id="{DA2DC4A7-254C-43CF-B040-521843C45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3" y="444780"/>
            <a:ext cx="6627738" cy="562130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FC1733-B034-4E50-8D95-8185009C9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6220" y="2383366"/>
            <a:ext cx="3657600" cy="209126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Vyvinuli se z plazů – ptakoještěři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Prapták - Archeopteryx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2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6E579-0D3A-4B66-907C-0BE02ED1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143" y="417005"/>
            <a:ext cx="3657600" cy="1371600"/>
          </a:xfrm>
        </p:spPr>
        <p:txBody>
          <a:bodyPr/>
          <a:lstStyle/>
          <a:p>
            <a:r>
              <a:rPr lang="cs-CZ" dirty="0"/>
              <a:t>Hlavní znaky ptáků</a:t>
            </a:r>
          </a:p>
        </p:txBody>
      </p:sp>
      <p:pic>
        <p:nvPicPr>
          <p:cNvPr id="6" name="Zástupný obsah 5" descr="Obsah obrázku pták, kuře&#10;&#10;Popis byl vytvořen automaticky">
            <a:extLst>
              <a:ext uri="{FF2B5EF4-FFF2-40B4-BE49-F238E27FC236}">
                <a16:creationId xmlns:a16="http://schemas.microsoft.com/office/drawing/2014/main" id="{D2A7BDF7-D2F7-48BB-A64C-AAB5A572C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5" y="417004"/>
            <a:ext cx="7604093" cy="506939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857E7A-256A-4A45-98A5-202120C14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6143" y="2023353"/>
            <a:ext cx="3657600" cy="333658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Tělo kryté peřím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Suchá kůže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Přední končetiny přeměněny v křídla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Tělesná teplota stálá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vejcorodost</a:t>
            </a:r>
          </a:p>
        </p:txBody>
      </p:sp>
    </p:spTree>
    <p:extLst>
      <p:ext uri="{BB962C8B-B14F-4D97-AF65-F5344CB8AC3E}">
        <p14:creationId xmlns:p14="http://schemas.microsoft.com/office/powerpoint/2010/main" val="1510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D4597-2F12-44F9-9110-6E182632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 Bankivský</a:t>
            </a:r>
          </a:p>
        </p:txBody>
      </p:sp>
      <p:pic>
        <p:nvPicPr>
          <p:cNvPr id="6" name="Zástupný obsah 5" descr="Obsah obrázku tráva, exteriér, pole, pták&#10;&#10;Popis byl vytvořen automaticky">
            <a:extLst>
              <a:ext uri="{FF2B5EF4-FFF2-40B4-BE49-F238E27FC236}">
                <a16:creationId xmlns:a16="http://schemas.microsoft.com/office/drawing/2014/main" id="{FD38B46A-730C-4D23-A9CE-FBC39D47C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9" y="966989"/>
            <a:ext cx="6396776" cy="425676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F4FF18-1E6E-41F4-9E93-A7D9A9073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Předchůdce kura domácího</a:t>
            </a:r>
          </a:p>
        </p:txBody>
      </p:sp>
    </p:spTree>
    <p:extLst>
      <p:ext uri="{BB962C8B-B14F-4D97-AF65-F5344CB8AC3E}">
        <p14:creationId xmlns:p14="http://schemas.microsoft.com/office/powerpoint/2010/main" val="25719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13DB2-5D71-472C-9477-87D93B06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0702"/>
            <a:ext cx="5518826" cy="549613"/>
          </a:xfrm>
        </p:spPr>
        <p:txBody>
          <a:bodyPr/>
          <a:lstStyle/>
          <a:p>
            <a:r>
              <a:rPr lang="cs-CZ" dirty="0"/>
              <a:t>Stavba těla</a:t>
            </a:r>
          </a:p>
        </p:txBody>
      </p:sp>
      <p:pic>
        <p:nvPicPr>
          <p:cNvPr id="6" name="Zástupný obsah 5" descr="Obsah obrázku tráva, exteriér, pole, pták&#10;&#10;Popis byl vytvořen automaticky">
            <a:extLst>
              <a:ext uri="{FF2B5EF4-FFF2-40B4-BE49-F238E27FC236}">
                <a16:creationId xmlns:a16="http://schemas.microsoft.com/office/drawing/2014/main" id="{CDAF1B00-61C0-478B-B3EF-96FBEF343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2" y="302628"/>
            <a:ext cx="5262726" cy="625274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9D294D-38B2-4119-848C-DFE6B4529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45140"/>
            <a:ext cx="5917660" cy="193580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Hlava – malá, čelisti přeměněny v zobák</a:t>
            </a:r>
          </a:p>
          <a:p>
            <a:r>
              <a:rPr lang="cs-CZ" sz="2000" dirty="0"/>
              <a:t>		- bez zubů</a:t>
            </a:r>
          </a:p>
          <a:p>
            <a:r>
              <a:rPr lang="cs-CZ" sz="2000" dirty="0"/>
              <a:t>		- pod zobákem laloky</a:t>
            </a:r>
          </a:p>
          <a:p>
            <a:r>
              <a:rPr lang="cs-CZ" sz="2000" dirty="0"/>
              <a:t>		- samec má větší hřeben</a:t>
            </a:r>
          </a:p>
        </p:txBody>
      </p:sp>
      <p:pic>
        <p:nvPicPr>
          <p:cNvPr id="8" name="Obrázek 7" descr="Obsah obrázku pták, kuře, hledání, nošení&#10;&#10;Popis byl vytvořen automaticky">
            <a:extLst>
              <a:ext uri="{FF2B5EF4-FFF2-40B4-BE49-F238E27FC236}">
                <a16:creationId xmlns:a16="http://schemas.microsoft.com/office/drawing/2014/main" id="{DA321818-2C4A-4961-BB4B-EE2E2ED64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55" y="3423222"/>
            <a:ext cx="4591447" cy="30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39EAC-D1E8-4DF9-A067-7F1AB4D7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těla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2BC23F-6077-4DEC-BCF2-498FC0956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490609"/>
          </a:xfrm>
        </p:spPr>
        <p:txBody>
          <a:bodyPr>
            <a:normAutofit/>
          </a:bodyPr>
          <a:lstStyle/>
          <a:p>
            <a:r>
              <a:rPr lang="cs-CZ" sz="2000" dirty="0"/>
              <a:t>Končetiny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Přední – křídla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Zadní  - 4 prsty (hrabání, chůze)</a:t>
            </a:r>
          </a:p>
          <a:p>
            <a:pPr marL="1085850" lvl="2" indent="-171450">
              <a:buFontTx/>
              <a:buChar char="-"/>
            </a:pPr>
            <a:r>
              <a:rPr lang="cs-CZ" sz="2000" dirty="0"/>
              <a:t>u samců nad prsty – ostruha (boj)</a:t>
            </a:r>
          </a:p>
          <a:p>
            <a:pPr marL="1085850" lvl="2" indent="-171450">
              <a:buFontTx/>
              <a:buChar char="-"/>
            </a:pPr>
            <a:r>
              <a:rPr lang="cs-CZ" sz="2000" dirty="0"/>
              <a:t>část nohy  nad prsty - běhák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EC7D78-247E-48C8-8F93-A5BA984A5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4" y="3129438"/>
            <a:ext cx="4244502" cy="3498398"/>
          </a:xfrm>
          <a:prstGeom prst="rect">
            <a:avLst/>
          </a:prstGeom>
        </p:spPr>
      </p:pic>
      <p:pic>
        <p:nvPicPr>
          <p:cNvPr id="6" name="Zástupný obsah 5" descr="Obsah obrázku voda, pták, kulečník, kuře&#10;&#10;Popis byl vytvořen automaticky">
            <a:extLst>
              <a:ext uri="{FF2B5EF4-FFF2-40B4-BE49-F238E27FC236}">
                <a16:creationId xmlns:a16="http://schemas.microsoft.com/office/drawing/2014/main" id="{4A0FEF8A-B993-4071-B356-06C0608B4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7" y="230164"/>
            <a:ext cx="3194089" cy="3023738"/>
          </a:xfrm>
        </p:spPr>
      </p:pic>
    </p:spTree>
    <p:extLst>
      <p:ext uri="{BB962C8B-B14F-4D97-AF65-F5344CB8AC3E}">
        <p14:creationId xmlns:p14="http://schemas.microsoft.com/office/powerpoint/2010/main" val="31787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AD9F7-7141-4354-ABAC-DA3099A0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671" y="734438"/>
            <a:ext cx="3657600" cy="1371600"/>
          </a:xfrm>
        </p:spPr>
        <p:txBody>
          <a:bodyPr/>
          <a:lstStyle/>
          <a:p>
            <a:r>
              <a:rPr lang="cs-CZ" dirty="0"/>
              <a:t>Pohlavní dvojtvárnost</a:t>
            </a:r>
          </a:p>
        </p:txBody>
      </p:sp>
      <p:pic>
        <p:nvPicPr>
          <p:cNvPr id="8" name="Zástupný obsah 7" descr="Obsah obrázku tráva, exteriér, pták, kuře&#10;&#10;Popis byl vytvořen automaticky">
            <a:extLst>
              <a:ext uri="{FF2B5EF4-FFF2-40B4-BE49-F238E27FC236}">
                <a16:creationId xmlns:a16="http://schemas.microsoft.com/office/drawing/2014/main" id="{6570A38A-3111-4899-9B0D-41787A4D1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8" y="860895"/>
            <a:ext cx="7043414" cy="468387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4BCD64-55FC-4820-A186-7D1915AF7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8671" y="2248709"/>
            <a:ext cx="3657600" cy="2091267"/>
          </a:xfrm>
        </p:spPr>
        <p:txBody>
          <a:bodyPr>
            <a:normAutofit/>
          </a:bodyPr>
          <a:lstStyle/>
          <a:p>
            <a:r>
              <a:rPr lang="cs-CZ" sz="2400" dirty="0"/>
              <a:t>Samec od samice se liší barvou, velikostí těla</a:t>
            </a:r>
          </a:p>
        </p:txBody>
      </p:sp>
    </p:spTree>
    <p:extLst>
      <p:ext uri="{BB962C8B-B14F-4D97-AF65-F5344CB8AC3E}">
        <p14:creationId xmlns:p14="http://schemas.microsoft.com/office/powerpoint/2010/main" val="12257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0A706-B1DF-4F60-8046-254C0316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399" y="510519"/>
            <a:ext cx="3657600" cy="540068"/>
          </a:xfrm>
        </p:spPr>
        <p:txBody>
          <a:bodyPr/>
          <a:lstStyle/>
          <a:p>
            <a:r>
              <a:rPr lang="cs-CZ" dirty="0"/>
              <a:t>Typy peří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2A72BDC-831E-4A3E-B62B-07694B981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7" y="510519"/>
            <a:ext cx="7295781" cy="553181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3458A6-E0A1-4657-BB70-316F3ECC6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5676" y="1185157"/>
            <a:ext cx="3657600" cy="209126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Obrysové peří </a:t>
            </a:r>
          </a:p>
          <a:p>
            <a:r>
              <a:rPr lang="cs-CZ" dirty="0"/>
              <a:t>		- má prapor a osten, brk</a:t>
            </a:r>
          </a:p>
          <a:p>
            <a:r>
              <a:rPr lang="cs-CZ" dirty="0"/>
              <a:t>		- letky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Prachové peří </a:t>
            </a:r>
            <a:r>
              <a:rPr lang="cs-CZ" dirty="0"/>
              <a:t>– udržuje stálou teplotu těla</a:t>
            </a:r>
          </a:p>
        </p:txBody>
      </p:sp>
      <p:pic>
        <p:nvPicPr>
          <p:cNvPr id="8" name="Obrázek 7" descr="Obsah obrázku pták, kočka, velké, rostlina&#10;&#10;Popis byl vytvořen automaticky">
            <a:extLst>
              <a:ext uri="{FF2B5EF4-FFF2-40B4-BE49-F238E27FC236}">
                <a16:creationId xmlns:a16="http://schemas.microsoft.com/office/drawing/2014/main" id="{21A226DD-C119-47BE-B8A4-997E0107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58" y="3429000"/>
            <a:ext cx="250431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25A3-0D4E-4BFC-9019-88C89CA8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Kostra ptáků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F689487-279A-4379-96DC-BFF52B93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" y="790237"/>
            <a:ext cx="6533925" cy="490044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E8DCFB-C32C-46B6-8C42-C8F18588E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Dlouhé kosti jsou duté – lepší let</a:t>
            </a:r>
          </a:p>
        </p:txBody>
      </p:sp>
    </p:spTree>
    <p:extLst>
      <p:ext uri="{BB962C8B-B14F-4D97-AF65-F5344CB8AC3E}">
        <p14:creationId xmlns:p14="http://schemas.microsoft.com/office/powerpoint/2010/main" val="17128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220</Words>
  <Application>Microsoft Office PowerPoint</Application>
  <PresentationFormat>Širokoúhlá obrazovka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Řez</vt:lpstr>
      <vt:lpstr>Obratlovci</vt:lpstr>
      <vt:lpstr>Vývoj ptáků</vt:lpstr>
      <vt:lpstr>Hlavní znaky ptáků</vt:lpstr>
      <vt:lpstr>Kur Bankivský</vt:lpstr>
      <vt:lpstr>Stavba těla</vt:lpstr>
      <vt:lpstr>Stavba těla</vt:lpstr>
      <vt:lpstr>Pohlavní dvojtvárnost</vt:lpstr>
      <vt:lpstr>Typy peří</vt:lpstr>
      <vt:lpstr>Kostra ptáků</vt:lpstr>
      <vt:lpstr>Trávicí soustava</vt:lpstr>
      <vt:lpstr>Cévní a dýchací soustava</vt:lpstr>
      <vt:lpstr>rozmnožování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Obratlovci</dc:title>
  <dc:creator>Šnircová Monika</dc:creator>
  <cp:lastModifiedBy>Šnircová Monika</cp:lastModifiedBy>
  <cp:revision>6</cp:revision>
  <dcterms:created xsi:type="dcterms:W3CDTF">2020-11-23T18:06:33Z</dcterms:created>
  <dcterms:modified xsi:type="dcterms:W3CDTF">2020-11-23T19:19:10Z</dcterms:modified>
</cp:coreProperties>
</file>