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99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71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82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17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22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97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25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54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96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4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04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0A60-2F38-4A79-8520-54048E8D4DA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763F308-D9EA-41D0-9669-E345541F638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97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29B40-271E-491C-8AB6-E08D1B6BCD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Opěrná soustava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876356-E65B-44B7-9606-6C0CEA327F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Stavba kloubu a kosti</a:t>
            </a:r>
          </a:p>
        </p:txBody>
      </p:sp>
    </p:spTree>
    <p:extLst>
      <p:ext uri="{BB962C8B-B14F-4D97-AF65-F5344CB8AC3E}">
        <p14:creationId xmlns:p14="http://schemas.microsoft.com/office/powerpoint/2010/main" val="202738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1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3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5" name="Rectangle 17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9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20A024-708B-4ACE-A529-9DD42130C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Stavba kloubu</a:t>
            </a:r>
          </a:p>
        </p:txBody>
      </p:sp>
      <p:cxnSp>
        <p:nvCxnSpPr>
          <p:cNvPr id="37" name="Straight Connector 21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8" name="Group 23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5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1226F4E-A1AA-4598-B9F6-9CAAFF86E3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894" y="1116345"/>
            <a:ext cx="5173340" cy="403907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06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E183FE9-B426-4FFE-8096-E7DEC9A04F0D}"/>
              </a:ext>
            </a:extLst>
          </p:cNvPr>
          <p:cNvSpPr txBox="1"/>
          <p:nvPr/>
        </p:nvSpPr>
        <p:spPr>
          <a:xfrm>
            <a:off x="676072" y="437744"/>
            <a:ext cx="103550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/>
              <a:t>Stavba kloubu</a:t>
            </a:r>
          </a:p>
          <a:p>
            <a:endParaRPr lang="cs-CZ" sz="2000" b="1" u="sng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Kloubní hlavice a kloubní jamka je chráněna kloubním pouzdrem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Kloubní jamka i hlavice jsou kryté chrupavkami, mezi nimi je kloubní maz</a:t>
            </a:r>
          </a:p>
        </p:txBody>
      </p:sp>
    </p:spTree>
    <p:extLst>
      <p:ext uri="{BB962C8B-B14F-4D97-AF65-F5344CB8AC3E}">
        <p14:creationId xmlns:p14="http://schemas.microsoft.com/office/powerpoint/2010/main" val="2618967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0F30117-2BA1-4FF2-AFDC-DDFB6BD4A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413" y="0"/>
            <a:ext cx="8159173" cy="611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9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648F12A-F85C-4CF9-B95C-FD97C53B6817}"/>
              </a:ext>
            </a:extLst>
          </p:cNvPr>
          <p:cNvSpPr txBox="1"/>
          <p:nvPr/>
        </p:nvSpPr>
        <p:spPr>
          <a:xfrm>
            <a:off x="369350" y="524692"/>
            <a:ext cx="115564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Stavba kosti</a:t>
            </a:r>
          </a:p>
          <a:p>
            <a:endParaRPr lang="cs-CZ" sz="20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 povrchu kosti – vazivová blána – okostice – umožňuje růst kosti do šířky (tloustnutí)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Pod okosticí – hutná kostní tkáň – nejpevnější část kosti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Pod ní – houbovitá kostní tkáň – tvoří vnitřek plochých a krátkých kostí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Kostní dřeň – vyplňuje dlouhý kosti</a:t>
            </a:r>
          </a:p>
          <a:p>
            <a:r>
              <a:rPr lang="cs-CZ" sz="2000" dirty="0"/>
              <a:t>			   - vytváří se v ní krvinky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0647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39374-7080-43DA-8F44-01216A101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026" y="372261"/>
            <a:ext cx="4168189" cy="44616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kosti</a:t>
            </a:r>
          </a:p>
        </p:txBody>
      </p:sp>
      <p:pic>
        <p:nvPicPr>
          <p:cNvPr id="6" name="Zástupný obsah 5" descr="Obsah obrázku interiér, váza, hrníček, stůl&#10;&#10;Popis byl vytvořen automaticky">
            <a:extLst>
              <a:ext uri="{FF2B5EF4-FFF2-40B4-BE49-F238E27FC236}">
                <a16:creationId xmlns:a16="http://schemas.microsoft.com/office/drawing/2014/main" id="{45DC6EFA-6A6A-4A53-BCE7-AA41EE5633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678" y="682241"/>
            <a:ext cx="6583269" cy="4473418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2AB347-5A52-4745-A683-93969A850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9576" y="818428"/>
            <a:ext cx="3853922" cy="4940346"/>
          </a:xfrm>
        </p:spPr>
        <p:txBody>
          <a:bodyPr/>
          <a:lstStyle/>
          <a:p>
            <a:r>
              <a:rPr lang="cs-CZ" dirty="0"/>
              <a:t>Vznikají kostnatěním z chrupavčité tkáně – osifikace</a:t>
            </a:r>
          </a:p>
          <a:p>
            <a:r>
              <a:rPr lang="cs-CZ" dirty="0"/>
              <a:t> - důležité prvky a vitamíny</a:t>
            </a:r>
          </a:p>
          <a:p>
            <a:r>
              <a:rPr lang="cs-CZ" dirty="0"/>
              <a:t>Vápník – mléčné výrobky</a:t>
            </a:r>
          </a:p>
          <a:p>
            <a:r>
              <a:rPr lang="cs-CZ" dirty="0"/>
              <a:t>Fosfor – luštěniny, obiloviny</a:t>
            </a:r>
          </a:p>
          <a:p>
            <a:r>
              <a:rPr lang="cs-CZ" dirty="0"/>
              <a:t>Vit. D – mořské ryby</a:t>
            </a:r>
          </a:p>
          <a:p>
            <a:r>
              <a:rPr lang="cs-CZ" b="1" u="sng" dirty="0"/>
              <a:t>Nedostatek</a:t>
            </a:r>
          </a:p>
          <a:p>
            <a:r>
              <a:rPr lang="cs-CZ" dirty="0"/>
              <a:t>Vit. D – </a:t>
            </a:r>
            <a:r>
              <a:rPr lang="cs-CZ" b="1" dirty="0"/>
              <a:t>Křivice</a:t>
            </a:r>
          </a:p>
          <a:p>
            <a:r>
              <a:rPr lang="cs-CZ" dirty="0"/>
              <a:t>Vápník – </a:t>
            </a:r>
            <a:r>
              <a:rPr lang="cs-CZ" b="1" dirty="0"/>
              <a:t>Řídnutí kostí – osteoporóza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28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F995CF8-05EF-414F-A563-780592323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46" y="293581"/>
            <a:ext cx="7458782" cy="559408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901D677-BAD7-40CA-9267-7CA5FDC305B3}"/>
              </a:ext>
            </a:extLst>
          </p:cNvPr>
          <p:cNvSpPr txBox="1"/>
          <p:nvPr/>
        </p:nvSpPr>
        <p:spPr>
          <a:xfrm>
            <a:off x="8033743" y="749632"/>
            <a:ext cx="32587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/>
              <a:t>Růstové chrupavky</a:t>
            </a:r>
          </a:p>
          <a:p>
            <a:endParaRPr lang="cs-CZ" b="1" u="sng" dirty="0"/>
          </a:p>
          <a:p>
            <a:pPr marL="285750" indent="-285750">
              <a:buFontTx/>
              <a:buChar char="-"/>
            </a:pPr>
            <a:r>
              <a:rPr lang="cs-CZ" dirty="0"/>
              <a:t>V dlouhých kostech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Umožňují růst kosti do délky</a:t>
            </a:r>
          </a:p>
        </p:txBody>
      </p:sp>
    </p:spTree>
    <p:extLst>
      <p:ext uri="{BB962C8B-B14F-4D97-AF65-F5344CB8AC3E}">
        <p14:creationId xmlns:p14="http://schemas.microsoft.com/office/powerpoint/2010/main" val="245835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E1C14D-DF73-495F-BE41-E409DD6C4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2800"/>
              <a:t>První pomoc při zlomeninách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1BFDD99-1F82-4255-AEB6-B91CE6D686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385" y="1116345"/>
            <a:ext cx="5154896" cy="386617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93022ADD-E44A-4B8E-B549-0996DC818D8B}"/>
              </a:ext>
            </a:extLst>
          </p:cNvPr>
          <p:cNvSpPr txBox="1"/>
          <p:nvPr/>
        </p:nvSpPr>
        <p:spPr>
          <a:xfrm>
            <a:off x="647108" y="4301808"/>
            <a:ext cx="2538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Hlavní zásada PP</a:t>
            </a:r>
          </a:p>
          <a:p>
            <a:endParaRPr lang="cs-CZ" dirty="0"/>
          </a:p>
          <a:p>
            <a:r>
              <a:rPr lang="cs-CZ" dirty="0"/>
              <a:t>Znehybnit dva sousední klouby</a:t>
            </a:r>
          </a:p>
        </p:txBody>
      </p:sp>
    </p:spTree>
    <p:extLst>
      <p:ext uri="{BB962C8B-B14F-4D97-AF65-F5344CB8AC3E}">
        <p14:creationId xmlns:p14="http://schemas.microsoft.com/office/powerpoint/2010/main" val="77778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6E6531A-0776-43BA-A852-5FB5C7753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56085" y="533400"/>
            <a:ext cx="9079832" cy="5077326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C5273F-2B84-46BF-A94F-1A20E13B3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605" y="763203"/>
            <a:ext cx="8622792" cy="46177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706340D6-BFB0-4839-8EB4-FFBC691BC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259" y="1247835"/>
            <a:ext cx="6807484" cy="364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6971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Širokoúhlá obrazovka</PresentationFormat>
  <Paragraphs>36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</vt:lpstr>
      <vt:lpstr>Galerie</vt:lpstr>
      <vt:lpstr>Opěrná soustava</vt:lpstr>
      <vt:lpstr>Stavba kloubu</vt:lpstr>
      <vt:lpstr>Prezentace aplikace PowerPoint</vt:lpstr>
      <vt:lpstr>Prezentace aplikace PowerPoint</vt:lpstr>
      <vt:lpstr>Prezentace aplikace PowerPoint</vt:lpstr>
      <vt:lpstr> kosti</vt:lpstr>
      <vt:lpstr>Prezentace aplikace PowerPoint</vt:lpstr>
      <vt:lpstr>První pomoc při zlomeninách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Opěrná soustava</dc:title>
  <dc:creator>Šnircová Monika</dc:creator>
  <cp:lastModifiedBy>Šnircová Monika</cp:lastModifiedBy>
  <cp:revision>9</cp:revision>
  <dcterms:created xsi:type="dcterms:W3CDTF">2020-10-27T13:15:57Z</dcterms:created>
  <dcterms:modified xsi:type="dcterms:W3CDTF">2020-11-02T09:28:16Z</dcterms:modified>
</cp:coreProperties>
</file>