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61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89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3219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17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9496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6039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205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76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55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090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23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64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3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89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78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79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72D39-26F0-4100-992F-8FC1792EBD77}" type="datetimeFigureOut">
              <a:rPr lang="cs-CZ" smtClean="0"/>
              <a:t>05.11.2020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6002DC-8539-4DF7-B4A2-494CB6846B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53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87805-31F0-4199-96AA-7D8F1E603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Neobnovitelné zdroje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11F9A8-302D-4AAC-8DC4-A9B1949B82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UHLÍ</a:t>
            </a:r>
          </a:p>
        </p:txBody>
      </p:sp>
    </p:spTree>
    <p:extLst>
      <p:ext uri="{BB962C8B-B14F-4D97-AF65-F5344CB8AC3E}">
        <p14:creationId xmlns:p14="http://schemas.microsoft.com/office/powerpoint/2010/main" val="317915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skála, hora, skalní, stojící&#10;&#10;Popis byl vytvořen automaticky">
            <a:extLst>
              <a:ext uri="{FF2B5EF4-FFF2-40B4-BE49-F238E27FC236}">
                <a16:creationId xmlns:a16="http://schemas.microsoft.com/office/drawing/2014/main" id="{3A1BCDF5-8EBC-45EF-AA88-44EC8B42AA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28" y="639797"/>
            <a:ext cx="4876800" cy="3905250"/>
          </a:xfrm>
          <a:prstGeom prst="rect">
            <a:avLst/>
          </a:prstGeom>
        </p:spPr>
      </p:pic>
      <p:pic>
        <p:nvPicPr>
          <p:cNvPr id="5" name="Obrázek 4" descr="Obsah obrázku vsedě, medvídek, medvěd, skála&#10;&#10;Popis byl vytvořen automaticky">
            <a:extLst>
              <a:ext uri="{FF2B5EF4-FFF2-40B4-BE49-F238E27FC236}">
                <a16:creationId xmlns:a16="http://schemas.microsoft.com/office/drawing/2014/main" id="{FD4E121A-B7D4-4DB6-AED3-4383D10044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328" y="2842705"/>
            <a:ext cx="4876800" cy="36576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931659B-511F-4393-82A4-6342E481D4F8}"/>
              </a:ext>
            </a:extLst>
          </p:cNvPr>
          <p:cNvSpPr txBox="1"/>
          <p:nvPr/>
        </p:nvSpPr>
        <p:spPr>
          <a:xfrm>
            <a:off x="2023353" y="5058383"/>
            <a:ext cx="2568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Hnědé uhlí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E741109-F8D4-436B-A23C-6C8F2A0FC8A2}"/>
              </a:ext>
            </a:extLst>
          </p:cNvPr>
          <p:cNvSpPr txBox="1"/>
          <p:nvPr/>
        </p:nvSpPr>
        <p:spPr>
          <a:xfrm>
            <a:off x="6900153" y="2266545"/>
            <a:ext cx="132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Černé uhlí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A3AD0B3-5F1C-415F-8239-FB32D7A72B89}"/>
              </a:ext>
            </a:extLst>
          </p:cNvPr>
          <p:cNvSpPr txBox="1"/>
          <p:nvPr/>
        </p:nvSpPr>
        <p:spPr>
          <a:xfrm>
            <a:off x="1322962" y="6011694"/>
            <a:ext cx="4066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Uhlí je hnědá až černá hornina</a:t>
            </a:r>
          </a:p>
        </p:txBody>
      </p:sp>
    </p:spTree>
    <p:extLst>
      <p:ext uri="{BB962C8B-B14F-4D97-AF65-F5344CB8AC3E}">
        <p14:creationId xmlns:p14="http://schemas.microsoft.com/office/powerpoint/2010/main" val="160409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6">
            <a:extLst>
              <a:ext uri="{FF2B5EF4-FFF2-40B4-BE49-F238E27FC236}">
                <a16:creationId xmlns:a16="http://schemas.microsoft.com/office/drawing/2014/main" id="{3623DEAC-F39C-45D6-86DC-1033F6429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29DFF8-D3C0-4B91-912E-336BB5F01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279" y="967417"/>
            <a:ext cx="3778870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1">
                <a:solidFill>
                  <a:srgbClr val="FEFFFF"/>
                </a:solidFill>
              </a:rPr>
              <a:t>Složení uhlí</a:t>
            </a:r>
          </a:p>
        </p:txBody>
      </p:sp>
      <p:sp>
        <p:nvSpPr>
          <p:cNvPr id="47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BE317E1-2910-40B4-808E-64D7AE92A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40279" y="5189400"/>
            <a:ext cx="3778870" cy="5442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600" dirty="0" err="1">
                <a:solidFill>
                  <a:srgbClr val="FEFFFF"/>
                </a:solidFill>
              </a:rPr>
              <a:t>Uhlí</a:t>
            </a:r>
            <a:r>
              <a:rPr lang="en-US" sz="1600" dirty="0">
                <a:solidFill>
                  <a:srgbClr val="FEFFFF"/>
                </a:solidFill>
              </a:rPr>
              <a:t> je </a:t>
            </a:r>
            <a:r>
              <a:rPr lang="en-US" sz="1600" dirty="0" err="1">
                <a:solidFill>
                  <a:srgbClr val="FEFFFF"/>
                </a:solidFill>
              </a:rPr>
              <a:t>tvořeno</a:t>
            </a:r>
            <a:r>
              <a:rPr lang="en-US" sz="1600" dirty="0">
                <a:solidFill>
                  <a:srgbClr val="FEFFFF"/>
                </a:solidFill>
              </a:rPr>
              <a:t> z </a:t>
            </a:r>
            <a:r>
              <a:rPr lang="en-US" sz="1600" dirty="0" err="1">
                <a:solidFill>
                  <a:srgbClr val="FEFFFF"/>
                </a:solidFill>
              </a:rPr>
              <a:t>uhlíku</a:t>
            </a:r>
            <a:r>
              <a:rPr lang="en-US" sz="1600" dirty="0">
                <a:solidFill>
                  <a:srgbClr val="FEFFFF"/>
                </a:solidFill>
              </a:rPr>
              <a:t>, </a:t>
            </a:r>
            <a:r>
              <a:rPr lang="en-US" sz="1600" dirty="0" err="1">
                <a:solidFill>
                  <a:srgbClr val="FEFFFF"/>
                </a:solidFill>
              </a:rPr>
              <a:t>dusíku</a:t>
            </a:r>
            <a:r>
              <a:rPr lang="en-US" sz="1600" dirty="0">
                <a:solidFill>
                  <a:srgbClr val="FEFFFF"/>
                </a:solidFill>
              </a:rPr>
              <a:t>, </a:t>
            </a:r>
            <a:r>
              <a:rPr lang="en-US" sz="1600" dirty="0" err="1">
                <a:solidFill>
                  <a:srgbClr val="FEFFFF"/>
                </a:solidFill>
              </a:rPr>
              <a:t>síry</a:t>
            </a:r>
            <a:r>
              <a:rPr lang="en-US" sz="1600" dirty="0">
                <a:solidFill>
                  <a:srgbClr val="FEFFFF"/>
                </a:solidFill>
              </a:rPr>
              <a:t> a </a:t>
            </a:r>
            <a:r>
              <a:rPr lang="en-US" sz="1600" dirty="0" err="1">
                <a:solidFill>
                  <a:srgbClr val="FEFFFF"/>
                </a:solidFill>
              </a:rPr>
              <a:t>vodíku</a:t>
            </a:r>
            <a:endParaRPr lang="en-US" sz="1600" dirty="0">
              <a:solidFill>
                <a:srgbClr val="FEFFFF"/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67A9585-C7AC-4C1B-8C9A-1349196821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994" y="1317463"/>
            <a:ext cx="5640502" cy="423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54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79310-C6E3-4A46-BE14-5C0AA824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034" y="624110"/>
            <a:ext cx="10156578" cy="1280890"/>
          </a:xfrm>
        </p:spPr>
        <p:txBody>
          <a:bodyPr/>
          <a:lstStyle/>
          <a:p>
            <a:r>
              <a:rPr lang="cs-CZ" dirty="0"/>
              <a:t> Vznik černého a hnědého uhlí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79D9FA-111C-40C5-83FB-B365865CB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627" y="1905000"/>
            <a:ext cx="3992732" cy="576262"/>
          </a:xfrm>
        </p:spPr>
        <p:txBody>
          <a:bodyPr/>
          <a:lstStyle/>
          <a:p>
            <a:pPr algn="ctr"/>
            <a:r>
              <a:rPr lang="cs-CZ" dirty="0"/>
              <a:t>druhohory</a:t>
            </a:r>
          </a:p>
        </p:txBody>
      </p:sp>
      <p:pic>
        <p:nvPicPr>
          <p:cNvPr id="8" name="Zástupný obsah 7" descr="Obsah obrázku žirafa, strom, tráva, zebra&#10;&#10;Popis byl vytvořen automaticky">
            <a:extLst>
              <a:ext uri="{FF2B5EF4-FFF2-40B4-BE49-F238E27FC236}">
                <a16:creationId xmlns:a16="http://schemas.microsoft.com/office/drawing/2014/main" id="{40460FF7-64B6-4A9E-856B-FE61B54C2D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54" y="2719173"/>
            <a:ext cx="5373278" cy="3589182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BE7EB2F-85EB-4B61-B339-37CFB261C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/>
              <a:t>třetihory</a:t>
            </a:r>
          </a:p>
        </p:txBody>
      </p:sp>
      <p:pic>
        <p:nvPicPr>
          <p:cNvPr id="10" name="Zástupný obsah 9" descr="Obsah obrázku tráva, exteriér, rostlina, strom&#10;&#10;Popis byl vytvořen automaticky">
            <a:extLst>
              <a:ext uri="{FF2B5EF4-FFF2-40B4-BE49-F238E27FC236}">
                <a16:creationId xmlns:a16="http://schemas.microsoft.com/office/drawing/2014/main" id="{2651F5AC-BAF3-4B67-8230-5B81CCCDC8C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323" y="2802300"/>
            <a:ext cx="5374450" cy="3019928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E747079-919B-41A9-8408-8AED74D8AB3E}"/>
              </a:ext>
            </a:extLst>
          </p:cNvPr>
          <p:cNvSpPr txBox="1"/>
          <p:nvPr/>
        </p:nvSpPr>
        <p:spPr>
          <a:xfrm>
            <a:off x="6096000" y="5985189"/>
            <a:ext cx="554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Vznik z odumřelých částí těl rostlin a živočichů za nepřístupu vzduchu</a:t>
            </a:r>
          </a:p>
        </p:txBody>
      </p:sp>
    </p:spTree>
    <p:extLst>
      <p:ext uri="{BB962C8B-B14F-4D97-AF65-F5344CB8AC3E}">
        <p14:creationId xmlns:p14="http://schemas.microsoft.com/office/powerpoint/2010/main" val="367196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C916BF1-88BE-49FC-9B60-DAB4D6892985}"/>
              </a:ext>
            </a:extLst>
          </p:cNvPr>
          <p:cNvSpPr txBox="1"/>
          <p:nvPr/>
        </p:nvSpPr>
        <p:spPr>
          <a:xfrm>
            <a:off x="1875934" y="791852"/>
            <a:ext cx="83427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/>
              <a:t>Typy uhlí</a:t>
            </a:r>
          </a:p>
          <a:p>
            <a:endParaRPr lang="cs-CZ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u="sng" dirty="0"/>
              <a:t>Hnědé </a:t>
            </a:r>
            <a:r>
              <a:rPr lang="cs-CZ" dirty="0"/>
              <a:t>– obsahuje až 75 % uhlíku, vzniklo v třetihorách z jehličnatých a listnatých stromů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u="sng" dirty="0"/>
              <a:t>Černé- </a:t>
            </a:r>
            <a:r>
              <a:rPr lang="cs-CZ" dirty="0"/>
              <a:t>obsahuje až 90 % uhlíku, vzniklo v druhohorách z přesliček a kapradin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u="sng" dirty="0"/>
              <a:t>Antracit – </a:t>
            </a:r>
            <a:r>
              <a:rPr lang="cs-CZ" dirty="0"/>
              <a:t>nejkvalitnější černé uhlí, obsahuje až 98% uhlíku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u="sng" dirty="0"/>
              <a:t>Lignit – </a:t>
            </a:r>
            <a:r>
              <a:rPr lang="cs-CZ" dirty="0"/>
              <a:t>nejméně kvalitní hnědé uhlí</a:t>
            </a:r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058747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E0979-6AE2-4112-A4D7-F2ABFEF8D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Těžba uhlí </a:t>
            </a:r>
          </a:p>
        </p:txBody>
      </p:sp>
      <p:pic>
        <p:nvPicPr>
          <p:cNvPr id="6" name="Zástupný obsah 5" descr="Obsah obrázku tráva, hora, ovce, pole&#10;&#10;Popis byl vytvořen automaticky">
            <a:extLst>
              <a:ext uri="{FF2B5EF4-FFF2-40B4-BE49-F238E27FC236}">
                <a16:creationId xmlns:a16="http://schemas.microsoft.com/office/drawing/2014/main" id="{302A3C9A-50FC-45BD-A4F6-90C50828C6C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099" y="2126221"/>
            <a:ext cx="5180160" cy="2747335"/>
          </a:xfrm>
        </p:spPr>
      </p:pic>
      <p:pic>
        <p:nvPicPr>
          <p:cNvPr id="10" name="Zástupný obsah 9" descr="Obsah obrázku sníh, zakryté, oheň, vsedě&#10;&#10;Popis byl vytvořen automaticky">
            <a:extLst>
              <a:ext uri="{FF2B5EF4-FFF2-40B4-BE49-F238E27FC236}">
                <a16:creationId xmlns:a16="http://schemas.microsoft.com/office/drawing/2014/main" id="{A054934E-0850-4416-A11A-6205AD9824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355" y="2801404"/>
            <a:ext cx="6100760" cy="3432486"/>
          </a:xfr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33A3D158-8332-46A3-B158-57167AB54F89}"/>
              </a:ext>
            </a:extLst>
          </p:cNvPr>
          <p:cNvSpPr txBox="1"/>
          <p:nvPr/>
        </p:nvSpPr>
        <p:spPr>
          <a:xfrm>
            <a:off x="1887166" y="5262664"/>
            <a:ext cx="1827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povrchová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8CA55B7-4CBE-4F24-ABBA-8E183C32506D}"/>
              </a:ext>
            </a:extLst>
          </p:cNvPr>
          <p:cNvSpPr txBox="1"/>
          <p:nvPr/>
        </p:nvSpPr>
        <p:spPr>
          <a:xfrm>
            <a:off x="7568119" y="2126221"/>
            <a:ext cx="2538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důlní</a:t>
            </a:r>
          </a:p>
        </p:txBody>
      </p:sp>
    </p:spTree>
    <p:extLst>
      <p:ext uri="{BB962C8B-B14F-4D97-AF65-F5344CB8AC3E}">
        <p14:creationId xmlns:p14="http://schemas.microsoft.com/office/powerpoint/2010/main" val="189306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37C7F-89A1-4FAA-9E1D-6B77D871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Těžba hnědého uhlí</a:t>
            </a:r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A633AD9C-CD01-4447-A831-3825FFA8D0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979" y="1410512"/>
            <a:ext cx="8745314" cy="5261070"/>
          </a:xfrm>
        </p:spPr>
      </p:pic>
    </p:spTree>
    <p:extLst>
      <p:ext uri="{BB962C8B-B14F-4D97-AF65-F5344CB8AC3E}">
        <p14:creationId xmlns:p14="http://schemas.microsoft.com/office/powerpoint/2010/main" val="1108984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DB6D9-D264-45E4-968C-4CDBEA506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Těžba černého uhlí</a:t>
            </a:r>
          </a:p>
        </p:txBody>
      </p:sp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E2887AB8-EFD5-47F4-9F86-EFD1F47BDF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787" y="1392592"/>
            <a:ext cx="8911687" cy="5361157"/>
          </a:xfrm>
        </p:spPr>
      </p:pic>
    </p:spTree>
    <p:extLst>
      <p:ext uri="{BB962C8B-B14F-4D97-AF65-F5344CB8AC3E}">
        <p14:creationId xmlns:p14="http://schemas.microsoft.com/office/powerpoint/2010/main" val="225854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B1A3CD-2CF7-4AB7-8E7B-333462B1A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08579"/>
          </a:xfrm>
        </p:spPr>
        <p:txBody>
          <a:bodyPr/>
          <a:lstStyle/>
          <a:p>
            <a:r>
              <a:rPr lang="cs-CZ" dirty="0"/>
              <a:t>Zpracování uhlí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D674977-A03F-43D3-A1D2-74BC30A1A3F8}"/>
              </a:ext>
            </a:extLst>
          </p:cNvPr>
          <p:cNvSpPr txBox="1"/>
          <p:nvPr/>
        </p:nvSpPr>
        <p:spPr>
          <a:xfrm>
            <a:off x="1566153" y="1439693"/>
            <a:ext cx="100292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Pomocí tzv. KARBONIZACE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Zahřívání uhlí při vysoké teplotě za nepřístupu vzduchu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/>
              <a:t>Produkty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Svítiplyn – palivo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Dehet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Koks – surovina pro výrobu železa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Amoniaková voda - hnojivo</a:t>
            </a:r>
          </a:p>
        </p:txBody>
      </p:sp>
    </p:spTree>
    <p:extLst>
      <p:ext uri="{BB962C8B-B14F-4D97-AF65-F5344CB8AC3E}">
        <p14:creationId xmlns:p14="http://schemas.microsoft.com/office/powerpoint/2010/main" val="205305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Širokoúhlá obrazovka</PresentationFormat>
  <Paragraphs>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Wingdings</vt:lpstr>
      <vt:lpstr>Wingdings 3</vt:lpstr>
      <vt:lpstr>Stébla</vt:lpstr>
      <vt:lpstr>Neobnovitelné zdroje </vt:lpstr>
      <vt:lpstr>Prezentace aplikace PowerPoint</vt:lpstr>
      <vt:lpstr>Složení uhlí</vt:lpstr>
      <vt:lpstr> Vznik černého a hnědého uhlí</vt:lpstr>
      <vt:lpstr>Prezentace aplikace PowerPoint</vt:lpstr>
      <vt:lpstr>Těžba uhlí </vt:lpstr>
      <vt:lpstr>Těžba hnědého uhlí</vt:lpstr>
      <vt:lpstr>Těžba černého uhlí</vt:lpstr>
      <vt:lpstr>Zpracování uhlí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Neobnovitelné zdroje </dc:title>
  <dc:creator>Šnircová Monika</dc:creator>
  <cp:lastModifiedBy>Šnircová Monika</cp:lastModifiedBy>
  <cp:revision>4</cp:revision>
  <dcterms:created xsi:type="dcterms:W3CDTF">2020-11-03T20:00:45Z</dcterms:created>
  <dcterms:modified xsi:type="dcterms:W3CDTF">2020-11-05T19:59:37Z</dcterms:modified>
</cp:coreProperties>
</file>