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F1D-D067-4A86-B607-EB5EF7431B8C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0BBF-5E7D-49CB-8F00-DC7E38691FFE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24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F1D-D067-4A86-B607-EB5EF7431B8C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0BBF-5E7D-49CB-8F00-DC7E38691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82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F1D-D067-4A86-B607-EB5EF7431B8C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0BBF-5E7D-49CB-8F00-DC7E38691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612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F1D-D067-4A86-B607-EB5EF7431B8C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0BBF-5E7D-49CB-8F00-DC7E38691FF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343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F1D-D067-4A86-B607-EB5EF7431B8C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0BBF-5E7D-49CB-8F00-DC7E38691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27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F1D-D067-4A86-B607-EB5EF7431B8C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0BBF-5E7D-49CB-8F00-DC7E38691FF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1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F1D-D067-4A86-B607-EB5EF7431B8C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0BBF-5E7D-49CB-8F00-DC7E38691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263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F1D-D067-4A86-B607-EB5EF7431B8C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0BBF-5E7D-49CB-8F00-DC7E38691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722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F1D-D067-4A86-B607-EB5EF7431B8C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0BBF-5E7D-49CB-8F00-DC7E38691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15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F1D-D067-4A86-B607-EB5EF7431B8C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0BBF-5E7D-49CB-8F00-DC7E38691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36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F1D-D067-4A86-B607-EB5EF7431B8C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0BBF-5E7D-49CB-8F00-DC7E38691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48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F1D-D067-4A86-B607-EB5EF7431B8C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0BBF-5E7D-49CB-8F00-DC7E38691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86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F1D-D067-4A86-B607-EB5EF7431B8C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0BBF-5E7D-49CB-8F00-DC7E38691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39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F1D-D067-4A86-B607-EB5EF7431B8C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0BBF-5E7D-49CB-8F00-DC7E38691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6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F1D-D067-4A86-B607-EB5EF7431B8C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0BBF-5E7D-49CB-8F00-DC7E38691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05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F1D-D067-4A86-B607-EB5EF7431B8C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0BBF-5E7D-49CB-8F00-DC7E38691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85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F1D-D067-4A86-B607-EB5EF7431B8C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0BBF-5E7D-49CB-8F00-DC7E38691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23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DF2F1D-D067-4A86-B607-EB5EF7431B8C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9C40BBF-5E7D-49CB-8F00-DC7E38691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176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9">
            <a:extLst>
              <a:ext uri="{FF2B5EF4-FFF2-40B4-BE49-F238E27FC236}">
                <a16:creationId xmlns:a16="http://schemas.microsoft.com/office/drawing/2014/main" id="{C97986E7-0E3C-4F64-886E-935DDCB83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3033" y="1420238"/>
            <a:ext cx="4415786" cy="4751961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03D17F-F79E-40E5-9563-A1CFFCC06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">
              <a:extLst>
                <a:ext uri="{FF2B5EF4-FFF2-40B4-BE49-F238E27FC236}">
                  <a16:creationId xmlns:a16="http://schemas.microsoft.com/office/drawing/2014/main" id="{CA5D5775-627F-4588-82B3-905EDF231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7F2A20-5DE4-4BC0-91EA-5FFE33A4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536BA0-56C7-429C-B41E-B5724F0CD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F15726F-71BE-4007-B9B6-0A1AA0D52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3F81930-3B66-47E0-B17F-45C0E2A2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685799"/>
            <a:ext cx="842087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Želvy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11FA83-B904-4726-A5B9-63E4FB49E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3843867"/>
            <a:ext cx="6400800" cy="1947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 err="1">
                <a:solidFill>
                  <a:schemeClr val="tx2">
                    <a:lumMod val="75000"/>
                  </a:schemeClr>
                </a:solidFill>
              </a:rPr>
              <a:t>obratlovci</a:t>
            </a:r>
            <a:endParaRPr lang="en-US" sz="2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7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17D1C-0E2A-40E2-A338-AB191D3D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648" y="5875506"/>
            <a:ext cx="8534400" cy="799829"/>
          </a:xfrm>
        </p:spPr>
        <p:txBody>
          <a:bodyPr/>
          <a:lstStyle/>
          <a:p>
            <a:r>
              <a:rPr lang="cs-CZ" dirty="0"/>
              <a:t>KARETA OBROVSKÁ</a:t>
            </a:r>
          </a:p>
        </p:txBody>
      </p:sp>
      <p:pic>
        <p:nvPicPr>
          <p:cNvPr id="5" name="Zástupný obsah 4" descr="Obsah obrázku želva, plazi, voda, kulečník&#10;&#10;Popis byl vytvořen automaticky">
            <a:extLst>
              <a:ext uri="{FF2B5EF4-FFF2-40B4-BE49-F238E27FC236}">
                <a16:creationId xmlns:a16="http://schemas.microsoft.com/office/drawing/2014/main" id="{44E47A97-8F17-437F-82AE-0208772D8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97" y="0"/>
            <a:ext cx="7834005" cy="5875506"/>
          </a:xfrm>
        </p:spPr>
      </p:pic>
    </p:spTree>
    <p:extLst>
      <p:ext uri="{BB962C8B-B14F-4D97-AF65-F5344CB8AC3E}">
        <p14:creationId xmlns:p14="http://schemas.microsoft.com/office/powerpoint/2010/main" val="1499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4CACF-98C3-4BB0-95F4-088526308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676" y="5321030"/>
            <a:ext cx="9173184" cy="1352144"/>
          </a:xfrm>
        </p:spPr>
        <p:txBody>
          <a:bodyPr/>
          <a:lstStyle/>
          <a:p>
            <a:r>
              <a:rPr lang="cs-CZ" dirty="0"/>
              <a:t>MATAMATA TŘÁSNITÁ</a:t>
            </a:r>
          </a:p>
        </p:txBody>
      </p:sp>
      <p:pic>
        <p:nvPicPr>
          <p:cNvPr id="5" name="Zástupný obsah 4" descr="Obsah obrázku plazi, skála, tráva, voda&#10;&#10;Popis byl vytvořen automaticky">
            <a:extLst>
              <a:ext uri="{FF2B5EF4-FFF2-40B4-BE49-F238E27FC236}">
                <a16:creationId xmlns:a16="http://schemas.microsoft.com/office/drawing/2014/main" id="{8ADC3D31-8A4E-4622-9E09-61C2A7DA6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87" y="685799"/>
            <a:ext cx="9271822" cy="4796623"/>
          </a:xfrm>
        </p:spPr>
      </p:pic>
    </p:spTree>
    <p:extLst>
      <p:ext uri="{BB962C8B-B14F-4D97-AF65-F5344CB8AC3E}">
        <p14:creationId xmlns:p14="http://schemas.microsoft.com/office/powerpoint/2010/main" val="287213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plazi, želva&#10;&#10;Popis byl vytvořen automaticky">
            <a:extLst>
              <a:ext uri="{FF2B5EF4-FFF2-40B4-BE49-F238E27FC236}">
                <a16:creationId xmlns:a16="http://schemas.microsoft.com/office/drawing/2014/main" id="{8A7D5CC3-80F6-4622-B665-31A341A25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3" y="439365"/>
            <a:ext cx="6943118" cy="4628745"/>
          </a:xfrm>
          <a:prstGeom prst="rect">
            <a:avLst/>
          </a:prstGeom>
        </p:spPr>
      </p:pic>
      <p:pic>
        <p:nvPicPr>
          <p:cNvPr id="3" name="Obrázek 2" descr="Obsah obrázku plazi, želva, pták, voda&#10;&#10;Popis byl vytvořen automaticky">
            <a:extLst>
              <a:ext uri="{FF2B5EF4-FFF2-40B4-BE49-F238E27FC236}">
                <a16:creationId xmlns:a16="http://schemas.microsoft.com/office/drawing/2014/main" id="{29113492-B752-47C6-85F3-DA68D0C9D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62921"/>
            <a:ext cx="5530480" cy="36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0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8B144-ED40-4499-A50B-C5421E906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7965" y="685800"/>
            <a:ext cx="3657599" cy="1371600"/>
          </a:xfrm>
        </p:spPr>
        <p:txBody>
          <a:bodyPr/>
          <a:lstStyle/>
          <a:p>
            <a:r>
              <a:rPr lang="cs-CZ" dirty="0"/>
              <a:t>Želva bahenní</a:t>
            </a:r>
          </a:p>
        </p:txBody>
      </p:sp>
      <p:pic>
        <p:nvPicPr>
          <p:cNvPr id="6" name="Zástupný obsah 5" descr="Obsah obrázku pták&#10;&#10;Popis byl vytvořen automaticky">
            <a:extLst>
              <a:ext uri="{FF2B5EF4-FFF2-40B4-BE49-F238E27FC236}">
                <a16:creationId xmlns:a16="http://schemas.microsoft.com/office/drawing/2014/main" id="{F31E8C4C-8A74-4C8A-8CFE-5DD2DB342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8" y="1326801"/>
            <a:ext cx="7669362" cy="511290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D9E304-F9E2-4B33-A384-F2607BD17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87964" y="2209799"/>
            <a:ext cx="3657599" cy="2091267"/>
          </a:xfrm>
        </p:spPr>
        <p:txBody>
          <a:bodyPr/>
          <a:lstStyle/>
          <a:p>
            <a:r>
              <a:rPr lang="cs-CZ" dirty="0"/>
              <a:t>Jediný původní druh žijící v ČR</a:t>
            </a:r>
          </a:p>
        </p:txBody>
      </p:sp>
    </p:spTree>
    <p:extLst>
      <p:ext uri="{BB962C8B-B14F-4D97-AF65-F5344CB8AC3E}">
        <p14:creationId xmlns:p14="http://schemas.microsoft.com/office/powerpoint/2010/main" val="354157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5035B29-78B0-4C2F-A936-B61ED8F3D4BA}"/>
              </a:ext>
            </a:extLst>
          </p:cNvPr>
          <p:cNvSpPr txBox="1"/>
          <p:nvPr/>
        </p:nvSpPr>
        <p:spPr>
          <a:xfrm>
            <a:off x="1206230" y="457200"/>
            <a:ext cx="677827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/>
              <a:t>Znaky želvy</a:t>
            </a:r>
          </a:p>
          <a:p>
            <a:endParaRPr lang="cs-CZ" sz="2800" u="sng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dlouhověcí živočichové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u="sng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dělíme je na vodní a suchozemské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mají zkrácené tělo kryto krunýřem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nemají zuby, ale rohovité čelisti připomínají zobák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rozmnožují se pomocí vajec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4" name="Obrázek 3" descr="Obsah obrázku plazi, želva, stojící, zebra&#10;&#10;Popis byl vytvořen automaticky">
            <a:extLst>
              <a:ext uri="{FF2B5EF4-FFF2-40B4-BE49-F238E27FC236}">
                <a16:creationId xmlns:a16="http://schemas.microsoft.com/office/drawing/2014/main" id="{86239DF0-1A24-490F-B68A-DAD6F9A05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85" y="819428"/>
            <a:ext cx="3644968" cy="485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8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3CABFA-D456-405C-AC82-4D1E1532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Vodní želvy</a:t>
            </a:r>
          </a:p>
        </p:txBody>
      </p:sp>
      <p:pic>
        <p:nvPicPr>
          <p:cNvPr id="6" name="Zástupný obsah 5" descr="Obsah obrázku plazi, želva, pták, voda&#10;&#10;Popis byl vytvořen automaticky">
            <a:extLst>
              <a:ext uri="{FF2B5EF4-FFF2-40B4-BE49-F238E27FC236}">
                <a16:creationId xmlns:a16="http://schemas.microsoft.com/office/drawing/2014/main" id="{4A1E2147-85D6-4A83-990D-C13A2E7B0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33" y="1099226"/>
            <a:ext cx="6667072" cy="463036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DA502B-38A1-4146-89B3-D6C8F7E0C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4315805" cy="325714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plochý krunýř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hlava lze zatáhnout do krunýře, nohy 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jsou masožravé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53E6E72-9492-4391-A011-5D7A45BDFF11}"/>
              </a:ext>
            </a:extLst>
          </p:cNvPr>
          <p:cNvSpPr txBox="1"/>
          <p:nvPr/>
        </p:nvSpPr>
        <p:spPr>
          <a:xfrm>
            <a:off x="7324928" y="4756826"/>
            <a:ext cx="407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Želva nádherná</a:t>
            </a:r>
          </a:p>
        </p:txBody>
      </p:sp>
    </p:spTree>
    <p:extLst>
      <p:ext uri="{BB962C8B-B14F-4D97-AF65-F5344CB8AC3E}">
        <p14:creationId xmlns:p14="http://schemas.microsoft.com/office/powerpoint/2010/main" val="173240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AFD9F-DFF1-450C-A7FE-5B4EBA6FA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188" y="685800"/>
            <a:ext cx="3361424" cy="1371600"/>
          </a:xfrm>
        </p:spPr>
        <p:txBody>
          <a:bodyPr/>
          <a:lstStyle/>
          <a:p>
            <a:r>
              <a:rPr lang="cs-CZ" dirty="0"/>
              <a:t>Suchozemské želvy</a:t>
            </a:r>
          </a:p>
        </p:txBody>
      </p:sp>
      <p:pic>
        <p:nvPicPr>
          <p:cNvPr id="6" name="Zástupný obsah 5" descr="Obsah obrázku plazi, exteriér, želva, tráva&#10;&#10;Popis byl vytvořen automaticky">
            <a:extLst>
              <a:ext uri="{FF2B5EF4-FFF2-40B4-BE49-F238E27FC236}">
                <a16:creationId xmlns:a16="http://schemas.microsoft.com/office/drawing/2014/main" id="{43768520-4A12-4D4F-B2A4-97B1E9D5E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49451"/>
            <a:ext cx="7050994" cy="4696872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74C60B-FA5A-4B90-B873-97FF25B00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1188" y="2209799"/>
            <a:ext cx="3629319" cy="209126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Vyklenutý krunýř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může zatahovat hlavu i nohy do krunýře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jsou býložravé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2026C82-43A1-4318-99E9-64D4A7C364E0}"/>
              </a:ext>
            </a:extLst>
          </p:cNvPr>
          <p:cNvSpPr txBox="1"/>
          <p:nvPr/>
        </p:nvSpPr>
        <p:spPr>
          <a:xfrm>
            <a:off x="7532016" y="4609707"/>
            <a:ext cx="298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Želva zelenavá</a:t>
            </a:r>
          </a:p>
        </p:txBody>
      </p:sp>
    </p:spTree>
    <p:extLst>
      <p:ext uri="{BB962C8B-B14F-4D97-AF65-F5344CB8AC3E}">
        <p14:creationId xmlns:p14="http://schemas.microsoft.com/office/powerpoint/2010/main" val="13167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43A6D-2D20-4273-B30A-E1FB8360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579" y="5671224"/>
            <a:ext cx="8090202" cy="622571"/>
          </a:xfrm>
        </p:spPr>
        <p:txBody>
          <a:bodyPr>
            <a:normAutofit fontScale="90000"/>
          </a:bodyPr>
          <a:lstStyle/>
          <a:p>
            <a:r>
              <a:rPr lang="cs-CZ" dirty="0"/>
              <a:t>Želva pardálí</a:t>
            </a:r>
          </a:p>
        </p:txBody>
      </p:sp>
      <p:pic>
        <p:nvPicPr>
          <p:cNvPr id="5" name="Zástupný obsah 4" descr="Obsah obrázku plazi, želva, vsedě, malé&#10;&#10;Popis byl vytvořen automaticky">
            <a:extLst>
              <a:ext uri="{FF2B5EF4-FFF2-40B4-BE49-F238E27FC236}">
                <a16:creationId xmlns:a16="http://schemas.microsoft.com/office/drawing/2014/main" id="{F79F8A43-FDFF-4534-92D1-3B0DD6422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07" y="228168"/>
            <a:ext cx="7010974" cy="5258231"/>
          </a:xfrm>
        </p:spPr>
      </p:pic>
    </p:spTree>
    <p:extLst>
      <p:ext uri="{BB962C8B-B14F-4D97-AF65-F5344CB8AC3E}">
        <p14:creationId xmlns:p14="http://schemas.microsoft.com/office/powerpoint/2010/main" val="320814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8F247-D447-4FF2-A732-789B4EC7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64" y="5758774"/>
            <a:ext cx="9192639" cy="615003"/>
          </a:xfrm>
        </p:spPr>
        <p:txBody>
          <a:bodyPr>
            <a:normAutofit fontScale="90000"/>
          </a:bodyPr>
          <a:lstStyle/>
          <a:p>
            <a:r>
              <a:rPr lang="cs-CZ" dirty="0"/>
              <a:t>Želva sloní – NEJVĚTŠÍ SUCHOZEMSKÁ ŽELVA</a:t>
            </a:r>
          </a:p>
        </p:txBody>
      </p:sp>
      <p:pic>
        <p:nvPicPr>
          <p:cNvPr id="5" name="Zástupný obsah 4" descr="Obsah obrázku exteriér, skála, plazi, želva&#10;&#10;Popis byl vytvořen automaticky">
            <a:extLst>
              <a:ext uri="{FF2B5EF4-FFF2-40B4-BE49-F238E27FC236}">
                <a16:creationId xmlns:a16="http://schemas.microsoft.com/office/drawing/2014/main" id="{013F5177-8077-4D3A-88D4-D01855BD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70" y="251165"/>
            <a:ext cx="8500025" cy="5410334"/>
          </a:xfrm>
        </p:spPr>
      </p:pic>
    </p:spTree>
    <p:extLst>
      <p:ext uri="{BB962C8B-B14F-4D97-AF65-F5344CB8AC3E}">
        <p14:creationId xmlns:p14="http://schemas.microsoft.com/office/powerpoint/2010/main" val="69850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799172-448C-4976-A3D8-FB4C29B64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963" y="6031149"/>
            <a:ext cx="10005853" cy="546910"/>
          </a:xfrm>
        </p:spPr>
        <p:txBody>
          <a:bodyPr>
            <a:normAutofit fontScale="90000"/>
          </a:bodyPr>
          <a:lstStyle/>
          <a:p>
            <a:r>
              <a:rPr lang="cs-CZ" dirty="0"/>
              <a:t>KOŽATKA VELKÁ – NEJVĚTŠÍ MOŘSKÁ ŽELVA</a:t>
            </a:r>
          </a:p>
        </p:txBody>
      </p:sp>
      <p:pic>
        <p:nvPicPr>
          <p:cNvPr id="5" name="Zástupný obsah 4" descr="Obsah obrázku plazi, exteriér, želva, voda&#10;&#10;Popis byl vytvořen automaticky">
            <a:extLst>
              <a:ext uri="{FF2B5EF4-FFF2-40B4-BE49-F238E27FC236}">
                <a16:creationId xmlns:a16="http://schemas.microsoft.com/office/drawing/2014/main" id="{A8052BA2-90CF-40C3-A63C-4CDBC06EF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36" y="68102"/>
            <a:ext cx="7961134" cy="5630171"/>
          </a:xfrm>
        </p:spPr>
      </p:pic>
    </p:spTree>
    <p:extLst>
      <p:ext uri="{BB962C8B-B14F-4D97-AF65-F5344CB8AC3E}">
        <p14:creationId xmlns:p14="http://schemas.microsoft.com/office/powerpoint/2010/main" val="342530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TM02900771[[fn=Řez]]</Template>
  <TotalTime>0</TotalTime>
  <Words>86</Words>
  <Application>Microsoft Office PowerPoint</Application>
  <PresentationFormat>Širokoúhlá obrazovka</PresentationFormat>
  <Paragraphs>32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Century Gothic</vt:lpstr>
      <vt:lpstr>Wingdings</vt:lpstr>
      <vt:lpstr>Wingdings 3</vt:lpstr>
      <vt:lpstr>Řez</vt:lpstr>
      <vt:lpstr>Želvy</vt:lpstr>
      <vt:lpstr>Prezentace aplikace PowerPoint</vt:lpstr>
      <vt:lpstr>Želva bahenní</vt:lpstr>
      <vt:lpstr>Prezentace aplikace PowerPoint</vt:lpstr>
      <vt:lpstr>Vodní želvy</vt:lpstr>
      <vt:lpstr>Suchozemské želvy</vt:lpstr>
      <vt:lpstr>Želva pardálí</vt:lpstr>
      <vt:lpstr>Želva sloní – NEJVĚTŠÍ SUCHOZEMSKÁ ŽELVA</vt:lpstr>
      <vt:lpstr>KOŽATKA VELKÁ – NEJVĚTŠÍ MOŘSKÁ ŽELVA</vt:lpstr>
      <vt:lpstr>KARETA OBROVSKÁ</vt:lpstr>
      <vt:lpstr>MATAMATA TŘÁSNITÁ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Želvy</dc:title>
  <dc:creator>Šnircová Monika</dc:creator>
  <cp:lastModifiedBy>Šnircová Monika</cp:lastModifiedBy>
  <cp:revision>5</cp:revision>
  <dcterms:created xsi:type="dcterms:W3CDTF">2020-11-04T19:44:54Z</dcterms:created>
  <dcterms:modified xsi:type="dcterms:W3CDTF">2020-11-04T20:15:33Z</dcterms:modified>
</cp:coreProperties>
</file>