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48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4993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975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7348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33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0251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354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0652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735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593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962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268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709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4571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27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411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7803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63E5F49-A459-4494-9FCF-1DD75EEF7A7E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1A5C3E-62BF-4C5B-8078-486E2195D2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4369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F7C6CA-D670-454D-ABD9-3C53F8912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9600"/>
              <a:t>Ptáci</a:t>
            </a:r>
            <a:endParaRPr lang="cs-CZ" sz="96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1B906F-17EE-42A6-A639-3FD86D194E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sz="4400"/>
              <a:t>Hrabaví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781156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tráva, exteriér, kuře, hrabaví&#10;&#10;Popis byl vytvořen automaticky">
            <a:extLst>
              <a:ext uri="{FF2B5EF4-FFF2-40B4-BE49-F238E27FC236}">
                <a16:creationId xmlns:a16="http://schemas.microsoft.com/office/drawing/2014/main" id="{2F5C85D3-B847-47AF-9BC2-D0C8DF037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1" r="-2" b="19885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5" name="Obrázek 4" descr="Obsah obrázku tráva, exteriér, pták, bažantovití&#10;&#10;Popis byl vytvořen automaticky">
            <a:extLst>
              <a:ext uri="{FF2B5EF4-FFF2-40B4-BE49-F238E27FC236}">
                <a16:creationId xmlns:a16="http://schemas.microsoft.com/office/drawing/2014/main" id="{65083F81-9640-485E-9D4B-A676B0DE3B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6" r="-2" b="24352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11" name="Obrázek 10" descr="Obsah obrázku země, exteriér, pták, hrabaví&#10;&#10;Popis byl vytvořen automaticky">
            <a:extLst>
              <a:ext uri="{FF2B5EF4-FFF2-40B4-BE49-F238E27FC236}">
                <a16:creationId xmlns:a16="http://schemas.microsoft.com/office/drawing/2014/main" id="{4D7D7807-A6B7-4E9C-9373-C8783DF43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75" y="321732"/>
            <a:ext cx="5925676" cy="615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09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0D967B-C625-463E-9A70-23AFE0C9D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69" y="177980"/>
            <a:ext cx="8534400" cy="1281170"/>
          </a:xfrm>
        </p:spPr>
        <p:txBody>
          <a:bodyPr/>
          <a:lstStyle/>
          <a:p>
            <a:r>
              <a:rPr lang="cs-CZ" dirty="0"/>
              <a:t>Znaky hrabavých ptáků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7C6F5B0-EDE3-46FE-84CB-AA9956F4349D}"/>
              </a:ext>
            </a:extLst>
          </p:cNvPr>
          <p:cNvSpPr txBox="1"/>
          <p:nvPr/>
        </p:nvSpPr>
        <p:spPr>
          <a:xfrm>
            <a:off x="690664" y="1391055"/>
            <a:ext cx="86381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/>
              <a:t>Mají silné nohy a tupé drápy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/>
              <a:t>Pohybují se po zemi, špatně málo a špatně létají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/>
              <a:t>Mají krátký, silný zobák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/>
              <a:t>Všežravci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/>
              <a:t>Nekrmivá mláďata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520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D6F9DC-1D2C-461E-8134-0119CC92A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Krocan domácí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D3337C-AFB8-4A4D-B0C4-BCCF4891A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011" y="2209799"/>
            <a:ext cx="3897215" cy="2663859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/>
              <a:t>Má lysou bradavičnatou kůži na krku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/>
              <a:t>Při podráždění – roztáhne vějířovitá ocasní péra a nafukuje 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/>
              <a:t>Samice – krůta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1800" dirty="0"/>
              <a:t>Chov pro maso</a:t>
            </a:r>
          </a:p>
        </p:txBody>
      </p:sp>
      <p:pic>
        <p:nvPicPr>
          <p:cNvPr id="10" name="Zástupný obsah 9" descr="Obsah obrázku tráva, strom, exteriér, pole&#10;&#10;Popis byl vytvořen automaticky">
            <a:extLst>
              <a:ext uri="{FF2B5EF4-FFF2-40B4-BE49-F238E27FC236}">
                <a16:creationId xmlns:a16="http://schemas.microsoft.com/office/drawing/2014/main" id="{57F3169E-7632-4791-A1D1-13DC862B5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4" y="525273"/>
            <a:ext cx="6615988" cy="5573970"/>
          </a:xfrm>
        </p:spPr>
      </p:pic>
    </p:spTree>
    <p:extLst>
      <p:ext uri="{BB962C8B-B14F-4D97-AF65-F5344CB8AC3E}">
        <p14:creationId xmlns:p14="http://schemas.microsoft.com/office/powerpoint/2010/main" val="133015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3E81E2-F28A-4C8E-B8B3-5DB6838A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391" y="690664"/>
            <a:ext cx="3657600" cy="1371600"/>
          </a:xfrm>
        </p:spPr>
        <p:txBody>
          <a:bodyPr/>
          <a:lstStyle/>
          <a:p>
            <a:r>
              <a:rPr lang="cs-CZ" dirty="0"/>
              <a:t>Křepelka japonská</a:t>
            </a:r>
          </a:p>
        </p:txBody>
      </p:sp>
      <p:pic>
        <p:nvPicPr>
          <p:cNvPr id="6" name="Zástupný obsah 5" descr="Obsah obrázku pták, hrabaví&#10;&#10;Popis byl vytvořen automaticky">
            <a:extLst>
              <a:ext uri="{FF2B5EF4-FFF2-40B4-BE49-F238E27FC236}">
                <a16:creationId xmlns:a16="http://schemas.microsoft.com/office/drawing/2014/main" id="{10B3DD7B-A7CD-4C2C-90C5-BB6B267F0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3" y="685800"/>
            <a:ext cx="6840242" cy="5170251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4DF4294-89BE-4551-BE9F-5919E4F37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4391" y="2383366"/>
            <a:ext cx="3657600" cy="209126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Veliká jako holub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Béžovohnědé zbarvení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Chov pro vejce</a:t>
            </a:r>
          </a:p>
        </p:txBody>
      </p:sp>
    </p:spTree>
    <p:extLst>
      <p:ext uri="{BB962C8B-B14F-4D97-AF65-F5344CB8AC3E}">
        <p14:creationId xmlns:p14="http://schemas.microsoft.com/office/powerpoint/2010/main" val="87908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B81919-27FC-435A-8002-1771721B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4454476" cy="1507067"/>
          </a:xfrm>
        </p:spPr>
        <p:txBody>
          <a:bodyPr/>
          <a:lstStyle/>
          <a:p>
            <a:r>
              <a:rPr lang="cs-CZ" dirty="0"/>
              <a:t>Bažant obecný</a:t>
            </a:r>
          </a:p>
        </p:txBody>
      </p:sp>
      <p:pic>
        <p:nvPicPr>
          <p:cNvPr id="8" name="Zástupný obsah 7" descr="Obsah obrázku tráva, pták, hrabaví, exteriér&#10;&#10;Popis byl vytvořen automaticky">
            <a:extLst>
              <a:ext uri="{FF2B5EF4-FFF2-40B4-BE49-F238E27FC236}">
                <a16:creationId xmlns:a16="http://schemas.microsoft.com/office/drawing/2014/main" id="{717B1AC8-C537-48F6-B672-9E88C6212A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6812"/>
            <a:ext cx="4876800" cy="3257550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25B8894-C6FE-4CD3-8973-97E298ABD82C}"/>
              </a:ext>
            </a:extLst>
          </p:cNvPr>
          <p:cNvSpPr txBox="1"/>
          <p:nvPr/>
        </p:nvSpPr>
        <p:spPr>
          <a:xfrm>
            <a:off x="5350855" y="4194928"/>
            <a:ext cx="5574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/>
              <a:t>Samec je pestřejší než samice – pohlavní dvojtvárnost</a:t>
            </a:r>
          </a:p>
          <a:p>
            <a:endParaRPr lang="cs-CZ" sz="2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/>
              <a:t>Lovný pták</a:t>
            </a:r>
          </a:p>
        </p:txBody>
      </p:sp>
      <p:pic>
        <p:nvPicPr>
          <p:cNvPr id="12" name="Bazant_obecny">
            <a:hlinkClick r:id="" action="ppaction://media"/>
            <a:extLst>
              <a:ext uri="{FF2B5EF4-FFF2-40B4-BE49-F238E27FC236}">
                <a16:creationId xmlns:a16="http://schemas.microsoft.com/office/drawing/2014/main" id="{44414A14-05AC-4039-BB70-A7D3F7C043FA}"/>
              </a:ext>
            </a:extLst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0012" y="5631294"/>
            <a:ext cx="487362" cy="487362"/>
          </a:xfrm>
        </p:spPr>
      </p:pic>
      <p:pic>
        <p:nvPicPr>
          <p:cNvPr id="14" name="Obrázek 13" descr="Obsah obrázku tráva, exteriér, pták, hrabaví&#10;&#10;Popis byl vytvořen automaticky">
            <a:extLst>
              <a:ext uri="{FF2B5EF4-FFF2-40B4-BE49-F238E27FC236}">
                <a16:creationId xmlns:a16="http://schemas.microsoft.com/office/drawing/2014/main" id="{D8E885D6-65AA-4E36-9145-C0698E819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48" y="171450"/>
            <a:ext cx="5469931" cy="356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6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56939A-88E5-4793-93F2-974C9E847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466" y="666946"/>
            <a:ext cx="3657600" cy="1371600"/>
          </a:xfrm>
        </p:spPr>
        <p:txBody>
          <a:bodyPr/>
          <a:lstStyle/>
          <a:p>
            <a:r>
              <a:rPr lang="cs-CZ" dirty="0"/>
              <a:t>Páv Korunkatý</a:t>
            </a:r>
          </a:p>
        </p:txBody>
      </p:sp>
      <p:pic>
        <p:nvPicPr>
          <p:cNvPr id="6" name="Zástupný obsah 5" descr="Obsah obrázku bažantovití, hrabaví, pták, tráva&#10;&#10;Popis byl vytvořen automaticky">
            <a:extLst>
              <a:ext uri="{FF2B5EF4-FFF2-40B4-BE49-F238E27FC236}">
                <a16:creationId xmlns:a16="http://schemas.microsoft.com/office/drawing/2014/main" id="{93C2843A-B380-40E3-953F-776E848C5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54" y="347597"/>
            <a:ext cx="6106841" cy="4884279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1245371-EB98-4113-8496-A361B67C8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936426" cy="2926405"/>
          </a:xfrm>
        </p:spPr>
        <p:txBody>
          <a:bodyPr>
            <a:no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Žije v indických džunglích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Samec má dlouhá ocasní péra s modrými „pavími“ oky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Na hlavě „korunku“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Chov pro okrasu v parcích</a:t>
            </a:r>
          </a:p>
        </p:txBody>
      </p:sp>
      <p:pic>
        <p:nvPicPr>
          <p:cNvPr id="8" name="Obrázek 7" descr="Obsah obrázku tráva, pták, exteriér, hrabaví&#10;&#10;Popis byl vytvořen automaticky">
            <a:extLst>
              <a:ext uri="{FF2B5EF4-FFF2-40B4-BE49-F238E27FC236}">
                <a16:creationId xmlns:a16="http://schemas.microsoft.com/office/drawing/2014/main" id="{6FF3364A-9992-4D25-B8E9-9DAC5B10F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28" y="4767328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668E67-5904-4707-8B37-B0AC67B97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8773" y="5728408"/>
            <a:ext cx="4306077" cy="770646"/>
          </a:xfrm>
        </p:spPr>
        <p:txBody>
          <a:bodyPr/>
          <a:lstStyle/>
          <a:p>
            <a:r>
              <a:rPr lang="cs-CZ" dirty="0"/>
              <a:t>Tetřívek obecný</a:t>
            </a:r>
          </a:p>
        </p:txBody>
      </p:sp>
      <p:pic>
        <p:nvPicPr>
          <p:cNvPr id="6" name="Zástupný obsah 5" descr="Obsah obrázku tráva, exteriér, tetřev, pták&#10;&#10;Popis byl vytvořen automaticky">
            <a:extLst>
              <a:ext uri="{FF2B5EF4-FFF2-40B4-BE49-F238E27FC236}">
                <a16:creationId xmlns:a16="http://schemas.microsoft.com/office/drawing/2014/main" id="{13FD2D9E-6A1A-4127-8FF2-A2010514D3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29" y="324899"/>
            <a:ext cx="8178273" cy="4928628"/>
          </a:xfrm>
        </p:spPr>
      </p:pic>
      <p:pic>
        <p:nvPicPr>
          <p:cNvPr id="7" name="Tetřívek obecný (Tetrao tetrix)">
            <a:hlinkClick r:id="" action="ppaction://media"/>
            <a:extLst>
              <a:ext uri="{FF2B5EF4-FFF2-40B4-BE49-F238E27FC236}">
                <a16:creationId xmlns:a16="http://schemas.microsoft.com/office/drawing/2014/main" id="{19745FC4-5AE9-43BF-9C95-571BA9ACF007}"/>
              </a:ext>
            </a:extLst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0064" y="5665770"/>
            <a:ext cx="487362" cy="487362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3B2291E-73A7-4C10-BE16-5C8A6EB2AF26}"/>
              </a:ext>
            </a:extLst>
          </p:cNvPr>
          <p:cNvSpPr txBox="1"/>
          <p:nvPr/>
        </p:nvSpPr>
        <p:spPr>
          <a:xfrm>
            <a:off x="9114817" y="1167319"/>
            <a:ext cx="23735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/>
              <a:t>Černé zbarvení těla s červenou „čepičkou“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400" dirty="0"/>
              <a:t>Vějířovité uspořádání ocasních per</a:t>
            </a:r>
          </a:p>
        </p:txBody>
      </p:sp>
    </p:spTree>
    <p:extLst>
      <p:ext uri="{BB962C8B-B14F-4D97-AF65-F5344CB8AC3E}">
        <p14:creationId xmlns:p14="http://schemas.microsoft.com/office/powerpoint/2010/main" val="101042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5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2DFDA-E507-4F74-AB2E-32E7B822D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103" y="5052940"/>
            <a:ext cx="4655213" cy="1507067"/>
          </a:xfrm>
        </p:spPr>
        <p:txBody>
          <a:bodyPr/>
          <a:lstStyle/>
          <a:p>
            <a:r>
              <a:rPr lang="cs-CZ" dirty="0"/>
              <a:t>Tetřev hlušec</a:t>
            </a:r>
          </a:p>
        </p:txBody>
      </p:sp>
      <p:pic>
        <p:nvPicPr>
          <p:cNvPr id="6" name="Zástupný obsah 5" descr="Obsah obrázku exteriér, pták, tráva, strom&#10;&#10;Popis byl vytvořen automaticky">
            <a:extLst>
              <a:ext uri="{FF2B5EF4-FFF2-40B4-BE49-F238E27FC236}">
                <a16:creationId xmlns:a16="http://schemas.microsoft.com/office/drawing/2014/main" id="{DD2A4928-ABC6-4AD3-8E64-7DAE81E2D9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94" y="78573"/>
            <a:ext cx="5616871" cy="4415606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53B9E588-B361-4617-B3FF-EE3B91A15394}"/>
              </a:ext>
            </a:extLst>
          </p:cNvPr>
          <p:cNvSpPr txBox="1"/>
          <p:nvPr/>
        </p:nvSpPr>
        <p:spPr>
          <a:xfrm>
            <a:off x="7110919" y="340466"/>
            <a:ext cx="35895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/>
              <a:t>Největší zástupce hrabavých ptáků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/>
              <a:t>Velmi plachý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400" dirty="0"/>
              <a:t>Žije v jehličnatých lesích</a:t>
            </a:r>
          </a:p>
        </p:txBody>
      </p:sp>
      <p:pic>
        <p:nvPicPr>
          <p:cNvPr id="5" name="Tetřev hlušec Tetrao urogalus Capercaillie">
            <a:hlinkClick r:id="" action="ppaction://media"/>
            <a:extLst>
              <a:ext uri="{FF2B5EF4-FFF2-40B4-BE49-F238E27FC236}">
                <a16:creationId xmlns:a16="http://schemas.microsoft.com/office/drawing/2014/main" id="{CB10D8DB-A916-4825-BF90-DE37CEB73A13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84660" y="3546932"/>
            <a:ext cx="4933950" cy="2795588"/>
          </a:xfrm>
        </p:spPr>
      </p:pic>
    </p:spTree>
    <p:extLst>
      <p:ext uri="{BB962C8B-B14F-4D97-AF65-F5344CB8AC3E}">
        <p14:creationId xmlns:p14="http://schemas.microsoft.com/office/powerpoint/2010/main" val="108304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Řez</Template>
  <TotalTime>0</TotalTime>
  <Words>128</Words>
  <Application>Microsoft Office PowerPoint</Application>
  <PresentationFormat>Širokoúhlá obrazovka</PresentationFormat>
  <Paragraphs>39</Paragraphs>
  <Slides>9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Wingdings</vt:lpstr>
      <vt:lpstr>Wingdings 3</vt:lpstr>
      <vt:lpstr>Řez</vt:lpstr>
      <vt:lpstr>Ptáci</vt:lpstr>
      <vt:lpstr>Prezentace aplikace PowerPoint</vt:lpstr>
      <vt:lpstr>Znaky hrabavých ptáků</vt:lpstr>
      <vt:lpstr>Krocan domácí</vt:lpstr>
      <vt:lpstr>Křepelka japonská</vt:lpstr>
      <vt:lpstr>Bažant obecný</vt:lpstr>
      <vt:lpstr>Páv Korunkatý</vt:lpstr>
      <vt:lpstr>Tetřívek obecný</vt:lpstr>
      <vt:lpstr>Tetřev hlušec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Ptáci</dc:title>
  <dc:creator>Šnircová Monika</dc:creator>
  <cp:lastModifiedBy>Šnircová Monika</cp:lastModifiedBy>
  <cp:revision>6</cp:revision>
  <dcterms:created xsi:type="dcterms:W3CDTF">2020-12-09T08:47:46Z</dcterms:created>
  <dcterms:modified xsi:type="dcterms:W3CDTF">2020-12-09T09:30:38Z</dcterms:modified>
</cp:coreProperties>
</file>