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8B7808-EE6E-49DC-B40E-CEF649F64DC8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05CD08-B6FA-4D2E-BDD7-313199400162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0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7808-EE6E-49DC-B40E-CEF649F64DC8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D08-B6FA-4D2E-BDD7-3131994001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06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7808-EE6E-49DC-B40E-CEF649F64DC8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D08-B6FA-4D2E-BDD7-3131994001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7808-EE6E-49DC-B40E-CEF649F64DC8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D08-B6FA-4D2E-BDD7-3131994001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56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7808-EE6E-49DC-B40E-CEF649F64DC8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D08-B6FA-4D2E-BDD7-313199400162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68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7808-EE6E-49DC-B40E-CEF649F64DC8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D08-B6FA-4D2E-BDD7-3131994001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16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7808-EE6E-49DC-B40E-CEF649F64DC8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D08-B6FA-4D2E-BDD7-3131994001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30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7808-EE6E-49DC-B40E-CEF649F64DC8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D08-B6FA-4D2E-BDD7-3131994001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43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7808-EE6E-49DC-B40E-CEF649F64DC8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D08-B6FA-4D2E-BDD7-3131994001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00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7808-EE6E-49DC-B40E-CEF649F64DC8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D08-B6FA-4D2E-BDD7-3131994001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8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7808-EE6E-49DC-B40E-CEF649F64DC8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CD08-B6FA-4D2E-BDD7-3131994001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34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08B7808-EE6E-49DC-B40E-CEF649F64DC8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105CD08-B6FA-4D2E-BDD7-3131994001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87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B5F93-97AB-4B66-95E0-8E7A04B9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Ptáci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36BD22-FA0F-42C9-BFE7-FAA18EBF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Měkkozobí</a:t>
            </a:r>
          </a:p>
        </p:txBody>
      </p:sp>
    </p:spTree>
    <p:extLst>
      <p:ext uri="{BB962C8B-B14F-4D97-AF65-F5344CB8AC3E}">
        <p14:creationId xmlns:p14="http://schemas.microsoft.com/office/powerpoint/2010/main" val="32001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C1951-7CFC-4B5C-8AE5-B60360C6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43720"/>
            <a:ext cx="3947474" cy="1068371"/>
          </a:xfrm>
        </p:spPr>
        <p:txBody>
          <a:bodyPr/>
          <a:lstStyle/>
          <a:p>
            <a:r>
              <a:rPr lang="cs-CZ" dirty="0"/>
              <a:t>Hrdlička divoká</a:t>
            </a:r>
          </a:p>
        </p:txBody>
      </p:sp>
      <p:pic>
        <p:nvPicPr>
          <p:cNvPr id="6" name="Zástupný obsah 5" descr="Obsah obrázku exteriér, země, pták, hrabaví&#10;&#10;Popis byl vytvořen automaticky">
            <a:extLst>
              <a:ext uri="{FF2B5EF4-FFF2-40B4-BE49-F238E27FC236}">
                <a16:creationId xmlns:a16="http://schemas.microsoft.com/office/drawing/2014/main" id="{63A5EA8E-33BC-420A-9B13-E23759678F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12091"/>
            <a:ext cx="7567966" cy="5029543"/>
          </a:xfrm>
        </p:spPr>
      </p:pic>
      <p:pic>
        <p:nvPicPr>
          <p:cNvPr id="7" name="Hrdlička divoká (Streptopelia turtur)">
            <a:hlinkClick r:id="" action="ppaction://media"/>
            <a:extLst>
              <a:ext uri="{FF2B5EF4-FFF2-40B4-BE49-F238E27FC236}">
                <a16:creationId xmlns:a16="http://schemas.microsoft.com/office/drawing/2014/main" id="{58D5754D-63DD-46FC-8632-76F578E86D9C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1153" y="738938"/>
            <a:ext cx="809694" cy="809693"/>
          </a:xfrm>
        </p:spPr>
      </p:pic>
    </p:spTree>
    <p:extLst>
      <p:ext uri="{BB962C8B-B14F-4D97-AF65-F5344CB8AC3E}">
        <p14:creationId xmlns:p14="http://schemas.microsoft.com/office/powerpoint/2010/main" val="25812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4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ráva, exteriér, pták, holub&#10;&#10;Popis byl vytvořen automaticky">
            <a:extLst>
              <a:ext uri="{FF2B5EF4-FFF2-40B4-BE49-F238E27FC236}">
                <a16:creationId xmlns:a16="http://schemas.microsoft.com/office/drawing/2014/main" id="{E5A7EF6B-CF9D-429C-A17C-B3C4EAC2B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r="1" b="1385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2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A3F9B-1170-482C-A247-8AB299E7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8" y="609600"/>
            <a:ext cx="10386222" cy="1356360"/>
          </a:xfrm>
        </p:spPr>
        <p:txBody>
          <a:bodyPr/>
          <a:lstStyle/>
          <a:p>
            <a:r>
              <a:rPr lang="cs-CZ" dirty="0"/>
              <a:t>Mláďata - krmivá</a:t>
            </a:r>
          </a:p>
        </p:txBody>
      </p:sp>
      <p:pic>
        <p:nvPicPr>
          <p:cNvPr id="6" name="Zástupný obsah 5" descr="Obsah obrázku členovci, seno, bezobratlí, pavouk&#10;&#10;Popis byl vytvořen automaticky">
            <a:extLst>
              <a:ext uri="{FF2B5EF4-FFF2-40B4-BE49-F238E27FC236}">
                <a16:creationId xmlns:a16="http://schemas.microsoft.com/office/drawing/2014/main" id="{B238CC63-9FD3-4BA7-9270-55197AC651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5" y="2144542"/>
            <a:ext cx="5611038" cy="3740691"/>
          </a:xfrm>
        </p:spPr>
      </p:pic>
      <p:pic>
        <p:nvPicPr>
          <p:cNvPr id="8" name="Zástupný obsah 7" descr="Obsah obrázku pták, holub, interiér, hrabaví&#10;&#10;Popis byl vytvořen automaticky">
            <a:extLst>
              <a:ext uri="{FF2B5EF4-FFF2-40B4-BE49-F238E27FC236}">
                <a16:creationId xmlns:a16="http://schemas.microsoft.com/office/drawing/2014/main" id="{3F158247-977A-430B-9C4F-BAD47655F4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4" y="2144541"/>
            <a:ext cx="5091351" cy="3818513"/>
          </a:xfrm>
        </p:spPr>
      </p:pic>
    </p:spTree>
    <p:extLst>
      <p:ext uri="{BB962C8B-B14F-4D97-AF65-F5344CB8AC3E}">
        <p14:creationId xmlns:p14="http://schemas.microsoft.com/office/powerpoint/2010/main" val="15570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54688-D308-4453-B46C-8CD3B102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04" y="609600"/>
            <a:ext cx="10612716" cy="1356360"/>
          </a:xfrm>
        </p:spPr>
        <p:txBody>
          <a:bodyPr/>
          <a:lstStyle/>
          <a:p>
            <a:r>
              <a:rPr lang="cs-CZ" dirty="0"/>
              <a:t>Využití holubů</a:t>
            </a:r>
          </a:p>
        </p:txBody>
      </p:sp>
      <p:pic>
        <p:nvPicPr>
          <p:cNvPr id="6" name="Zástupný obsah 5" descr="Obsah obrázku tráva, hejno, exteriér, pták&#10;&#10;Popis byl vytvořen automaticky">
            <a:extLst>
              <a:ext uri="{FF2B5EF4-FFF2-40B4-BE49-F238E27FC236}">
                <a16:creationId xmlns:a16="http://schemas.microsoft.com/office/drawing/2014/main" id="{3A421931-6F36-4A5E-9F93-AAB2E64719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4" y="2135222"/>
            <a:ext cx="6137296" cy="4113178"/>
          </a:xfrm>
        </p:spPr>
      </p:pic>
      <p:pic>
        <p:nvPicPr>
          <p:cNvPr id="8" name="Zástupný obsah 7" descr="Obsah obrázku exteriér, jídlo&#10;&#10;Popis byl vytvořen automaticky">
            <a:extLst>
              <a:ext uri="{FF2B5EF4-FFF2-40B4-BE49-F238E27FC236}">
                <a16:creationId xmlns:a16="http://schemas.microsoft.com/office/drawing/2014/main" id="{676A56E0-C4B8-4E93-A03C-DA5340C422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85" y="2135221"/>
            <a:ext cx="4896782" cy="3613825"/>
          </a:xfrm>
        </p:spPr>
      </p:pic>
    </p:spTree>
    <p:extLst>
      <p:ext uri="{BB962C8B-B14F-4D97-AF65-F5344CB8AC3E}">
        <p14:creationId xmlns:p14="http://schemas.microsoft.com/office/powerpoint/2010/main" val="371275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7">
            <a:extLst>
              <a:ext uri="{FF2B5EF4-FFF2-40B4-BE49-F238E27FC236}">
                <a16:creationId xmlns:a16="http://schemas.microsoft.com/office/drawing/2014/main" id="{AB221CDE-5758-4F8A-8E5E-597B1D5AC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811480FC-7901-40F2-8538-739D6CD4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31">
            <a:extLst>
              <a:ext uri="{FF2B5EF4-FFF2-40B4-BE49-F238E27FC236}">
                <a16:creationId xmlns:a16="http://schemas.microsoft.com/office/drawing/2014/main" id="{D45BCBED-A6B8-49F8-966E-3424F39C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3">
            <a:extLst>
              <a:ext uri="{FF2B5EF4-FFF2-40B4-BE49-F238E27FC236}">
                <a16:creationId xmlns:a16="http://schemas.microsoft.com/office/drawing/2014/main" id="{5A75D33A-CC00-4254-8A44-4AF69E8DD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25B8AB-EAE7-4629-86F7-9173CA9E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078F46A-9CB7-480B-9BE9-1E7F546FD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8D580A5-4C71-491F-8E97-F54C750D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 err="1"/>
              <a:t>Přenašeči</a:t>
            </a:r>
            <a:r>
              <a:rPr lang="en-US" sz="6600" b="1" cap="all" dirty="0"/>
              <a:t> </a:t>
            </a:r>
            <a:r>
              <a:rPr lang="en-US" sz="6600" b="1" cap="all" dirty="0" err="1"/>
              <a:t>nemocí</a:t>
            </a:r>
            <a:endParaRPr lang="en-US" sz="6600" b="1" cap="all" dirty="0"/>
          </a:p>
        </p:txBody>
      </p:sp>
      <p:pic>
        <p:nvPicPr>
          <p:cNvPr id="8" name="Zástupný obsah 7" descr="Obsah obrázku pták, holub, hrabaví, stojící&#10;&#10;Popis byl vytvořen automaticky">
            <a:extLst>
              <a:ext uri="{FF2B5EF4-FFF2-40B4-BE49-F238E27FC236}">
                <a16:creationId xmlns:a16="http://schemas.microsoft.com/office/drawing/2014/main" id="{3494CA5F-3655-4A8D-BD00-F52B12EE29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" r="-1" b="-1"/>
          <a:stretch/>
        </p:blipFill>
        <p:spPr>
          <a:xfrm>
            <a:off x="728471" y="741172"/>
            <a:ext cx="6484452" cy="3279644"/>
          </a:xfrm>
          <a:prstGeom prst="rect">
            <a:avLst/>
          </a:prstGeom>
        </p:spPr>
      </p:pic>
      <p:pic>
        <p:nvPicPr>
          <p:cNvPr id="6" name="Zástupný obsah 5" descr="Obsah obrázku budova, exteriér&#10;&#10;Popis byl vytvořen automaticky">
            <a:extLst>
              <a:ext uri="{FF2B5EF4-FFF2-40B4-BE49-F238E27FC236}">
                <a16:creationId xmlns:a16="http://schemas.microsoft.com/office/drawing/2014/main" id="{4302ADC6-3B58-483A-8899-2FE4EC8052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 r="-2" b="-2"/>
          <a:stretch/>
        </p:blipFill>
        <p:spPr>
          <a:xfrm>
            <a:off x="7534655" y="741172"/>
            <a:ext cx="3928873" cy="32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D73A6-1A49-42FA-857B-52099BB7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63557"/>
          </a:xfrm>
        </p:spPr>
        <p:txBody>
          <a:bodyPr/>
          <a:lstStyle/>
          <a:p>
            <a:r>
              <a:rPr lang="cs-CZ" dirty="0"/>
              <a:t>Znaky měkkozobých ptáků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57DE1F-24E4-44ED-9F69-7A4F2575C4E7}"/>
              </a:ext>
            </a:extLst>
          </p:cNvPr>
          <p:cNvSpPr txBox="1"/>
          <p:nvPr/>
        </p:nvSpPr>
        <p:spPr>
          <a:xfrm>
            <a:off x="1545997" y="1847653"/>
            <a:ext cx="83615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Středně velcí ptáci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Mají krátký zobák s měkkým ozobím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Velmi dobří letci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Mají krmivá mláďata – v době hnízdění vole produkuje kašovitou hmotu – krmivo pro mláďata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Chov pro maso a sport – poštovní holubi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Přenáší onemocnění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Trusem znečišťují památky</a:t>
            </a:r>
          </a:p>
        </p:txBody>
      </p:sp>
    </p:spTree>
    <p:extLst>
      <p:ext uri="{BB962C8B-B14F-4D97-AF65-F5344CB8AC3E}">
        <p14:creationId xmlns:p14="http://schemas.microsoft.com/office/powerpoint/2010/main" val="15308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50135-A602-4017-B1FF-330A50F8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39" y="720921"/>
            <a:ext cx="3931920" cy="828959"/>
          </a:xfrm>
        </p:spPr>
        <p:txBody>
          <a:bodyPr/>
          <a:lstStyle/>
          <a:p>
            <a:r>
              <a:rPr lang="cs-CZ" dirty="0"/>
              <a:t>Holub domácí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4AB5F0-050A-4762-A326-68B2F14F0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97539" y="2413262"/>
            <a:ext cx="3931920" cy="828959"/>
          </a:xfrm>
        </p:spPr>
        <p:txBody>
          <a:bodyPr>
            <a:normAutofit/>
          </a:bodyPr>
          <a:lstStyle/>
          <a:p>
            <a:r>
              <a:rPr lang="cs-CZ" sz="2000" dirty="0"/>
              <a:t>Má kovově lesklé zbarvení na krku</a:t>
            </a:r>
          </a:p>
        </p:txBody>
      </p:sp>
      <p:pic>
        <p:nvPicPr>
          <p:cNvPr id="17" name="Holub domácí (Columba livia domestica)">
            <a:hlinkClick r:id="" action="ppaction://media"/>
            <a:extLst>
              <a:ext uri="{FF2B5EF4-FFF2-40B4-BE49-F238E27FC236}">
                <a16:creationId xmlns:a16="http://schemas.microsoft.com/office/drawing/2014/main" id="{22E43F65-34C2-48F3-BAF2-56EF57047A7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9105882" y="1549880"/>
            <a:ext cx="415669" cy="707012"/>
          </a:xfr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8B68D5A-C684-4A36-9C26-F6A4D2DB2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4" y="600958"/>
            <a:ext cx="6953839" cy="52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7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1F5C4-9311-43D7-9B8F-D181FF5D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4567136" cy="927370"/>
          </a:xfrm>
        </p:spPr>
        <p:txBody>
          <a:bodyPr/>
          <a:lstStyle/>
          <a:p>
            <a:r>
              <a:rPr lang="cs-CZ" dirty="0"/>
              <a:t>Holub hřivnáč</a:t>
            </a:r>
          </a:p>
        </p:txBody>
      </p:sp>
      <p:pic>
        <p:nvPicPr>
          <p:cNvPr id="6" name="Zástupný obsah 5" descr="Obsah obrázku holub, pták, hrabaví, vsedě&#10;&#10;Popis byl vytvořen automaticky">
            <a:extLst>
              <a:ext uri="{FF2B5EF4-FFF2-40B4-BE49-F238E27FC236}">
                <a16:creationId xmlns:a16="http://schemas.microsoft.com/office/drawing/2014/main" id="{EF7AAB22-D653-4833-85C9-2FE72FD20E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2" y="1626707"/>
            <a:ext cx="6097587" cy="4621693"/>
          </a:xfrm>
        </p:spPr>
      </p:pic>
      <p:pic>
        <p:nvPicPr>
          <p:cNvPr id="7" name="Holub hřivnáč (Columba palumbus)">
            <a:hlinkClick r:id="" action="ppaction://media"/>
            <a:extLst>
              <a:ext uri="{FF2B5EF4-FFF2-40B4-BE49-F238E27FC236}">
                <a16:creationId xmlns:a16="http://schemas.microsoft.com/office/drawing/2014/main" id="{18E886C6-5B14-4346-8844-B030ECC69CBB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925445"/>
            <a:ext cx="487363" cy="487362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8C6129B-D010-4756-913F-717512DE969A}"/>
              </a:ext>
            </a:extLst>
          </p:cNvPr>
          <p:cNvSpPr txBox="1"/>
          <p:nvPr/>
        </p:nvSpPr>
        <p:spPr>
          <a:xfrm>
            <a:off x="7558391" y="978932"/>
            <a:ext cx="3346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Stěhovaný pták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Holub divoce žijící v našich lesích</a:t>
            </a:r>
          </a:p>
        </p:txBody>
      </p:sp>
    </p:spTree>
    <p:extLst>
      <p:ext uri="{BB962C8B-B14F-4D97-AF65-F5344CB8AC3E}">
        <p14:creationId xmlns:p14="http://schemas.microsoft.com/office/powerpoint/2010/main" val="36257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3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B59BA-7CAA-4924-9A5A-B826B808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5022"/>
            <a:ext cx="4526705" cy="926424"/>
          </a:xfrm>
        </p:spPr>
        <p:txBody>
          <a:bodyPr/>
          <a:lstStyle/>
          <a:p>
            <a:r>
              <a:rPr lang="cs-CZ" dirty="0"/>
              <a:t>Hrdlička zahradní</a:t>
            </a:r>
          </a:p>
        </p:txBody>
      </p:sp>
      <p:pic>
        <p:nvPicPr>
          <p:cNvPr id="6" name="Zástupný obsah 5" descr="Obsah obrázku pták, exteriér, hrabaví, holub&#10;&#10;Popis byl vytvořen automaticky">
            <a:extLst>
              <a:ext uri="{FF2B5EF4-FFF2-40B4-BE49-F238E27FC236}">
                <a16:creationId xmlns:a16="http://schemas.microsoft.com/office/drawing/2014/main" id="{2736B0FC-FDFB-4AD8-9D53-FB348C43DE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0" y="1461445"/>
            <a:ext cx="6616264" cy="4967447"/>
          </a:xfrm>
        </p:spPr>
      </p:pic>
      <p:pic>
        <p:nvPicPr>
          <p:cNvPr id="7" name="Hrdlička zahradní (Streptopelia decaocto)">
            <a:hlinkClick r:id="" action="ppaction://media"/>
            <a:extLst>
              <a:ext uri="{FF2B5EF4-FFF2-40B4-BE49-F238E27FC236}">
                <a16:creationId xmlns:a16="http://schemas.microsoft.com/office/drawing/2014/main" id="{4BE091F0-6B64-425B-9FB3-9842D83798FE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8092" y="611694"/>
            <a:ext cx="663778" cy="663777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3D13E70-1AEC-4740-95B4-3F510E675A07}"/>
              </a:ext>
            </a:extLst>
          </p:cNvPr>
          <p:cNvSpPr txBox="1"/>
          <p:nvPr/>
        </p:nvSpPr>
        <p:spPr>
          <a:xfrm>
            <a:off x="7616757" y="3105834"/>
            <a:ext cx="3735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200" dirty="0"/>
              <a:t>Má šedé zbarvení těla s černým pruhem na krku</a:t>
            </a:r>
          </a:p>
        </p:txBody>
      </p:sp>
    </p:spTree>
    <p:extLst>
      <p:ext uri="{BB962C8B-B14F-4D97-AF65-F5344CB8AC3E}">
        <p14:creationId xmlns:p14="http://schemas.microsoft.com/office/powerpoint/2010/main" val="39159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7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Širokoúhlá obrazovka</PresentationFormat>
  <Paragraphs>22</Paragraphs>
  <Slides>10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Základ</vt:lpstr>
      <vt:lpstr>Ptáci</vt:lpstr>
      <vt:lpstr>Prezentace aplikace PowerPoint</vt:lpstr>
      <vt:lpstr>Mláďata - krmivá</vt:lpstr>
      <vt:lpstr>Využití holubů</vt:lpstr>
      <vt:lpstr>Přenašeči nemocí</vt:lpstr>
      <vt:lpstr>Znaky měkkozobých ptáků</vt:lpstr>
      <vt:lpstr>Holub domácí </vt:lpstr>
      <vt:lpstr>Holub hřivnáč</vt:lpstr>
      <vt:lpstr>Hrdlička zahradní</vt:lpstr>
      <vt:lpstr>Hrdlička divoká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</dc:title>
  <dc:creator>Šnircová Monika</dc:creator>
  <cp:lastModifiedBy>Šnircová Monika</cp:lastModifiedBy>
  <cp:revision>3</cp:revision>
  <dcterms:created xsi:type="dcterms:W3CDTF">2020-12-09T11:01:40Z</dcterms:created>
  <dcterms:modified xsi:type="dcterms:W3CDTF">2020-12-09T11:49:38Z</dcterms:modified>
</cp:coreProperties>
</file>