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0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4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33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6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23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57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7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57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56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5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D93274-7AA6-4343-9DD8-5CD22EA7F4C8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377DE60-33AF-4BFC-8826-07183E0BAF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F1422-86C5-492C-A574-883652A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Cévní soustava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A35D23-19C8-4CD9-8DBE-3946D8BF9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Stavba srdce</a:t>
            </a:r>
          </a:p>
        </p:txBody>
      </p:sp>
    </p:spTree>
    <p:extLst>
      <p:ext uri="{BB962C8B-B14F-4D97-AF65-F5344CB8AC3E}">
        <p14:creationId xmlns:p14="http://schemas.microsoft.com/office/powerpoint/2010/main" val="113805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FEE5E-C234-4FE3-A23F-9C7635CA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3033074" cy="1356360"/>
          </a:xfrm>
        </p:spPr>
        <p:txBody>
          <a:bodyPr/>
          <a:lstStyle/>
          <a:p>
            <a:r>
              <a:rPr lang="cs-CZ" dirty="0"/>
              <a:t>Stavba srdce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EF22B2-9FD2-4267-A34C-C206705D9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4" y="325941"/>
            <a:ext cx="6691693" cy="6206118"/>
          </a:xfrm>
        </p:spPr>
      </p:pic>
    </p:spTree>
    <p:extLst>
      <p:ext uri="{BB962C8B-B14F-4D97-AF65-F5344CB8AC3E}">
        <p14:creationId xmlns:p14="http://schemas.microsoft.com/office/powerpoint/2010/main" val="202496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8A69C-0478-4ABD-A613-D8F8EC64F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433" y="2282757"/>
            <a:ext cx="2655652" cy="1841770"/>
          </a:xfrm>
        </p:spPr>
        <p:txBody>
          <a:bodyPr>
            <a:normAutofit fontScale="90000"/>
          </a:bodyPr>
          <a:lstStyle/>
          <a:p>
            <a:r>
              <a:rPr lang="cs-CZ" dirty="0"/>
              <a:t>Stavba a činnost srdce</a:t>
            </a:r>
          </a:p>
        </p:txBody>
      </p:sp>
      <p:pic>
        <p:nvPicPr>
          <p:cNvPr id="4" name="Srdce (grafika).1">
            <a:hlinkClick r:id="" action="ppaction://media"/>
            <a:extLst>
              <a:ext uri="{FF2B5EF4-FFF2-40B4-BE49-F238E27FC236}">
                <a16:creationId xmlns:a16="http://schemas.microsoft.com/office/drawing/2014/main" id="{534FBEE3-59A7-4EDC-A085-8ADAFD78854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433" y="262646"/>
            <a:ext cx="8129081" cy="6096811"/>
          </a:xfrm>
        </p:spPr>
      </p:pic>
    </p:spTree>
    <p:extLst>
      <p:ext uri="{BB962C8B-B14F-4D97-AF65-F5344CB8AC3E}">
        <p14:creationId xmlns:p14="http://schemas.microsoft.com/office/powerpoint/2010/main" val="22502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C56DC7-E09E-4D7A-8AC4-16663A4D3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715"/>
            <a:ext cx="12192000" cy="56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2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3F740A-8B36-4C18-A177-74E436EED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67" y="293197"/>
            <a:ext cx="8235395" cy="61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F4BF6-7767-4D98-B6CD-3BE60644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srdce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74F011A-AB08-4379-A1E2-5B4E036B0A64}"/>
              </a:ext>
            </a:extLst>
          </p:cNvPr>
          <p:cNvSpPr txBox="1"/>
          <p:nvPr/>
        </p:nvSpPr>
        <p:spPr>
          <a:xfrm>
            <a:off x="998506" y="2046920"/>
            <a:ext cx="10194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/>
              <a:t>Nejdříve se naplní  PP a LP – srdeční svalovina je ochablá</a:t>
            </a:r>
          </a:p>
          <a:p>
            <a:endParaRPr lang="cs-CZ" sz="2400" dirty="0"/>
          </a:p>
          <a:p>
            <a:r>
              <a:rPr lang="cs-CZ" sz="2400" dirty="0"/>
              <a:t>2. Dochází ke stahu svaloviny a krev se dostane do komor.</a:t>
            </a:r>
          </a:p>
          <a:p>
            <a:endParaRPr lang="cs-CZ" sz="2400" dirty="0"/>
          </a:p>
          <a:p>
            <a:r>
              <a:rPr lang="cs-CZ" sz="2400" dirty="0"/>
              <a:t>3. Po naplnění komor se chlopně uzavřou, svalovina komor se stáhne a krev    odchází do plic nebo do těla</a:t>
            </a:r>
          </a:p>
        </p:txBody>
      </p:sp>
    </p:spTree>
    <p:extLst>
      <p:ext uri="{BB962C8B-B14F-4D97-AF65-F5344CB8AC3E}">
        <p14:creationId xmlns:p14="http://schemas.microsoft.com/office/powerpoint/2010/main" val="14709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áklad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Širokoúhlá obrazovka</PresentationFormat>
  <Paragraphs>10</Paragraphs>
  <Slides>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Corbel</vt:lpstr>
      <vt:lpstr>Základ</vt:lpstr>
      <vt:lpstr>Cévní soustava</vt:lpstr>
      <vt:lpstr>Stavba srdce</vt:lpstr>
      <vt:lpstr>Stavba a činnost srdce</vt:lpstr>
      <vt:lpstr>Prezentace aplikace PowerPoint</vt:lpstr>
      <vt:lpstr>Prezentace aplikace PowerPoint</vt:lpstr>
      <vt:lpstr>Činnost srdce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soustava</dc:title>
  <dc:creator>Šnircová Monika</dc:creator>
  <cp:lastModifiedBy>Šnircová Monika</cp:lastModifiedBy>
  <cp:revision>3</cp:revision>
  <dcterms:created xsi:type="dcterms:W3CDTF">2020-12-04T19:23:36Z</dcterms:created>
  <dcterms:modified xsi:type="dcterms:W3CDTF">2020-12-05T08:00:26Z</dcterms:modified>
</cp:coreProperties>
</file>