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nircová Monika" initials="ŠM" lastIdx="1" clrIdx="0">
    <p:extLst>
      <p:ext uri="{19B8F6BF-5375-455C-9EA6-DF929625EA0E}">
        <p15:presenceInfo xmlns:p15="http://schemas.microsoft.com/office/powerpoint/2012/main" userId="S::snircova.monika@zshtyn.cz::7bdf0b15-bcb4-4f2b-b81d-dc531fd2b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3T17:26:55.65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12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2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9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375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13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38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00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22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6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7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19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885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06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2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3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34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46FF36-E83A-4511-8C1C-C7CACB03FBA6}" type="datetimeFigureOut">
              <a:rPr lang="cs-CZ" smtClean="0"/>
              <a:t>13.01.2021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E3FE1-6568-4443-86B5-9635AE0832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849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E25C2-18AC-4886-A9EC-F51424DBB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Alkadieny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F173B0-09D4-4C1F-9E5B-BAB7CF9FE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Uhlovodíky, které mají dvě dvojné vazby v jedné molekule</a:t>
            </a:r>
          </a:p>
        </p:txBody>
      </p:sp>
    </p:spTree>
    <p:extLst>
      <p:ext uri="{BB962C8B-B14F-4D97-AF65-F5344CB8AC3E}">
        <p14:creationId xmlns:p14="http://schemas.microsoft.com/office/powerpoint/2010/main" val="982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98DFBF-F51A-4398-A8E4-6476F22F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564" y="1410015"/>
            <a:ext cx="3344020" cy="12287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1, 3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butadien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252C875-A4A1-4755-9AA2-059CF5644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392" y="1410015"/>
            <a:ext cx="6275584" cy="4043162"/>
          </a:xfrm>
          <a:prstGeom prst="rect">
            <a:avLst/>
          </a:prstGeom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FD6D639-E734-43CE-8ACC-3F92918CA9AC}"/>
              </a:ext>
            </a:extLst>
          </p:cNvPr>
          <p:cNvSpPr txBox="1"/>
          <p:nvPr/>
        </p:nvSpPr>
        <p:spPr>
          <a:xfrm>
            <a:off x="8163612" y="3355942"/>
            <a:ext cx="2479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Plyn</a:t>
            </a:r>
          </a:p>
          <a:p>
            <a:r>
              <a:rPr lang="cs-CZ" sz="2400" dirty="0">
                <a:solidFill>
                  <a:schemeClr val="bg1"/>
                </a:solidFill>
              </a:rPr>
              <a:t>Surovina k výrobě syntetického kaučuku</a:t>
            </a:r>
          </a:p>
        </p:txBody>
      </p:sp>
    </p:spTree>
    <p:extLst>
      <p:ext uri="{BB962C8B-B14F-4D97-AF65-F5344CB8AC3E}">
        <p14:creationId xmlns:p14="http://schemas.microsoft.com/office/powerpoint/2010/main" val="408369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E060B-D509-4516-8EFD-FE9BA92C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Kaučukovník brazilský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77DECD-F8D2-429F-92A4-2E831E084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300900"/>
            <a:ext cx="4396338" cy="29223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obsah 7" descr="Obsah obrázku strom, exteriér, rostlina, tráva&#10;&#10;Popis byl vytvořen automaticky">
            <a:extLst>
              <a:ext uri="{FF2B5EF4-FFF2-40B4-BE49-F238E27FC236}">
                <a16:creationId xmlns:a16="http://schemas.microsoft.com/office/drawing/2014/main" id="{60B35389-05F8-43A1-BCF7-CEF88C48F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97" y="1666187"/>
            <a:ext cx="3709111" cy="4945482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2C57F2-2A79-4B23-B34A-0FA3D991A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563492"/>
            <a:ext cx="4565715" cy="548112"/>
          </a:xfrm>
        </p:spPr>
        <p:txBody>
          <a:bodyPr/>
          <a:lstStyle/>
          <a:p>
            <a:r>
              <a:rPr lang="cs-CZ" dirty="0"/>
              <a:t>Sběr přírodního kaučuku</a:t>
            </a:r>
          </a:p>
        </p:txBody>
      </p:sp>
      <p:pic>
        <p:nvPicPr>
          <p:cNvPr id="10" name="Zástupný obsah 9" descr="Obsah obrázku strom, exteriér, tráva, rostlina&#10;&#10;Popis byl vytvořen automaticky">
            <a:extLst>
              <a:ext uri="{FF2B5EF4-FFF2-40B4-BE49-F238E27FC236}">
                <a16:creationId xmlns:a16="http://schemas.microsoft.com/office/drawing/2014/main" id="{91DB7D0D-2E68-44AA-A6D3-C6A0C2955A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600"/>
            <a:ext cx="4667503" cy="3092221"/>
          </a:xfrm>
        </p:spPr>
      </p:pic>
    </p:spTree>
    <p:extLst>
      <p:ext uri="{BB962C8B-B14F-4D97-AF65-F5344CB8AC3E}">
        <p14:creationId xmlns:p14="http://schemas.microsoft.com/office/powerpoint/2010/main" val="27554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27CF008-4B18-436D-B2D5-C1346C124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22DAD8-5F67-4B73-ADA9-06EF381F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Zástupný obsah 5" descr="Obsah obrázku indikátor&#10;&#10;Popis byl vytvořen automaticky">
            <a:extLst>
              <a:ext uri="{FF2B5EF4-FFF2-40B4-BE49-F238E27FC236}">
                <a16:creationId xmlns:a16="http://schemas.microsoft.com/office/drawing/2014/main" id="{4D0746E1-086E-4A01-90F6-0BD6DD4F9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848217"/>
            <a:ext cx="9150807" cy="1532759"/>
          </a:xfrm>
          <a:prstGeom prst="rect">
            <a:avLst/>
          </a:prstGeom>
          <a:effectLst/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DD69B9-1935-448E-83FF-2F9A58A4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Výroba </a:t>
            </a:r>
            <a:r>
              <a:rPr lang="cs-CZ" sz="48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syntetického kaučuku</a:t>
            </a:r>
            <a:endParaRPr lang="en-US" sz="48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1CDA3F-1934-43B4-8C95-9B708238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2669686"/>
            <a:ext cx="4037012" cy="759314"/>
          </a:xfrm>
        </p:spPr>
        <p:txBody>
          <a:bodyPr>
            <a:normAutofit/>
          </a:bodyPr>
          <a:lstStyle/>
          <a:p>
            <a:r>
              <a:rPr lang="cs-CZ" sz="2000" dirty="0"/>
              <a:t>Polymerací 1, 3 butadienu se vyrábí syntetický kaučuk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BF42BE4-5566-4851-96E1-172CA1456FD4}"/>
              </a:ext>
            </a:extLst>
          </p:cNvPr>
          <p:cNvSpPr txBox="1"/>
          <p:nvPr/>
        </p:nvSpPr>
        <p:spPr>
          <a:xfrm>
            <a:off x="7004115" y="2771480"/>
            <a:ext cx="225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Surový kaučuk je křehký a měkký materiál</a:t>
            </a:r>
          </a:p>
        </p:txBody>
      </p:sp>
    </p:spTree>
    <p:extLst>
      <p:ext uri="{BB962C8B-B14F-4D97-AF65-F5344CB8AC3E}">
        <p14:creationId xmlns:p14="http://schemas.microsoft.com/office/powerpoint/2010/main" val="270899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8D1328-BFD7-40F6-BE95-B8E679C8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vulkanizace</a:t>
            </a:r>
            <a:endParaRPr lang="en-US" sz="4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E51325-5995-4D77-BB39-FEACDB8BA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853" y="2623518"/>
            <a:ext cx="5451626" cy="289206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cs-CZ" dirty="0"/>
              <a:t> </a:t>
            </a:r>
            <a:r>
              <a:rPr lang="cs-CZ" sz="2400" dirty="0"/>
              <a:t>Úprava butadienu – do </a:t>
            </a:r>
            <a:r>
              <a:rPr lang="cs-CZ" sz="2400" dirty="0" err="1"/>
              <a:t>polyméru</a:t>
            </a:r>
            <a:r>
              <a:rPr lang="cs-CZ" sz="2400" dirty="0"/>
              <a:t> se přidá síra a vytváří se pryž neboli guma</a:t>
            </a:r>
          </a:p>
          <a:p>
            <a:pPr>
              <a:buFont typeface="Wingdings 3" charset="2"/>
              <a:buChar char=""/>
            </a:pPr>
            <a:r>
              <a:rPr lang="cs-CZ" sz="2400" dirty="0"/>
              <a:t> Čím více síry vložím, tím je pryž tvrdší</a:t>
            </a:r>
          </a:p>
          <a:p>
            <a:pPr>
              <a:buFont typeface="Wingdings 3" charset="2"/>
              <a:buChar char=""/>
            </a:pPr>
            <a:r>
              <a:rPr lang="cs-CZ" sz="2400" dirty="0"/>
              <a:t>Použití: pneumatiky, gumové hračky nebo rukavice</a:t>
            </a:r>
            <a:endParaRPr lang="en-US" sz="24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F010D8C-AD49-4957-AA15-FB5026820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6" y="3118601"/>
            <a:ext cx="5451627" cy="2521377"/>
          </a:xfrm>
          <a:prstGeom prst="rect">
            <a:avLst/>
          </a:prstGeom>
          <a:effectLst/>
        </p:spPr>
      </p:pic>
      <p:pic>
        <p:nvPicPr>
          <p:cNvPr id="8" name="Obrázek 7" descr="Obsah obrázku rukavice&#10;&#10;Popis byl vytvořen automaticky">
            <a:extLst>
              <a:ext uri="{FF2B5EF4-FFF2-40B4-BE49-F238E27FC236}">
                <a16:creationId xmlns:a16="http://schemas.microsoft.com/office/drawing/2014/main" id="{8B6A9899-1E2D-4FD3-8FB1-ED09EC443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9" y="178556"/>
            <a:ext cx="2143125" cy="2143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067D9CD-FB25-4867-ADAF-3188A2162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62" y="199687"/>
            <a:ext cx="2857500" cy="16002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A0C88DB-9CAA-4A2E-B192-6F21ED0144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61" y="10718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69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Širokoúhlá obrazovka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Alkadieny</vt:lpstr>
      <vt:lpstr>1, 3 butadien</vt:lpstr>
      <vt:lpstr>Kaučukovník brazilský</vt:lpstr>
      <vt:lpstr>Výroba syntetického kaučuku</vt:lpstr>
      <vt:lpstr>vulkanizace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Alkadieny</dc:title>
  <dc:creator>Šnircová Monika</dc:creator>
  <cp:lastModifiedBy>Šnircová Monika</cp:lastModifiedBy>
  <cp:revision>2</cp:revision>
  <dcterms:created xsi:type="dcterms:W3CDTF">2021-01-13T16:28:25Z</dcterms:created>
  <dcterms:modified xsi:type="dcterms:W3CDTF">2021-01-13T16:37:42Z</dcterms:modified>
</cp:coreProperties>
</file>