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63" r:id="rId2"/>
    <p:sldId id="256" r:id="rId3"/>
    <p:sldId id="264" r:id="rId4"/>
    <p:sldId id="265" r:id="rId5"/>
    <p:sldId id="266" r:id="rId6"/>
    <p:sldId id="267" r:id="rId7"/>
    <p:sldId id="297" r:id="rId8"/>
    <p:sldId id="270" r:id="rId9"/>
    <p:sldId id="298" r:id="rId10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99"/>
    <a:srgbClr val="CC3300"/>
    <a:srgbClr val="FFFF66"/>
    <a:srgbClr val="006666"/>
    <a:srgbClr val="4D4D4D"/>
    <a:srgbClr val="C0C0C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13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44640B1-EBB1-40CE-8F7F-8B95A0CACF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 altLang="cs-CZ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F8E5760-842F-459F-BA50-0C2F56A5039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k-SK" altLang="cs-CZ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35EF6B8F-4E9C-4B00-A8F9-0D3ABA08C2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A650DB7E-4D11-4072-9C3E-AED5559486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Kliknite sem a upravte štýly predlohy textu.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Tretia úroveň</a:t>
            </a:r>
          </a:p>
          <a:p>
            <a:pPr lvl="3"/>
            <a:r>
              <a:rPr lang="sk-SK" altLang="cs-CZ"/>
              <a:t>Štvrtá úroveň</a:t>
            </a:r>
          </a:p>
          <a:p>
            <a:pPr lvl="4"/>
            <a:r>
              <a:rPr lang="sk-SK" altLang="cs-CZ"/>
              <a:t>Piata úroveň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F4D7B042-B798-488D-B958-D6DD8CEF65B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 altLang="cs-CZ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E6B834A9-C04C-4BF6-9F72-B387DEA51C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4C5B00-3E32-4B05-8082-77DBCE999828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2D2E77-E3A4-4B3A-A09C-2BF56ECBB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0CAA5A-B5D2-4AA4-BDC9-3811A0CBA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B0EC9A-2E2D-4C21-B041-9DA724D6B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08159A-4049-4470-B410-B1056CC7F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9B711B-8E38-4BD5-909A-C6D2336F9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9177A-8C9E-4FA0-80EC-919790A08BC1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530015967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892BB-401D-41E1-B835-A8FE7D76E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131BD7-09DF-4000-AC13-C28C66207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7EEC50-6BEC-43B7-B311-6E8C6715D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49918E-E67E-47BB-88A6-762E3E72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CC0EE5-2053-409D-A6C5-2CCA298A1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10388-1ECD-4AAA-B079-AA041888D917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041055545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F3033D5-D470-493F-8ADC-145BBF6A0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50460E8-FEEF-4EDD-B55A-20CB0B5E8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ED8CB7-615E-4EA1-82CD-1A4742CE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F665B7-DCC0-4594-BA77-4676455F5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B63CD5-BFDB-483F-A160-13C86D4B1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84BA8-F771-4A76-96C6-034AA928AD3F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28133087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6E670-2CCA-430D-B045-1A3065889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3986AB-E072-4F81-A64E-6C87B268B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70217C-0392-45AF-A516-5042B4CBF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3E3559-8EC9-467B-B8C9-06E43C7F2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CE7CB4-D7B3-49A9-AFF3-73B3EDAD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9205C-4BB8-4F00-B7B8-6CFDF72C2C50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48879852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F1153-C999-4645-B3B5-FABF86CFD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FD07D0-B2A3-45D9-86BD-5807A7CA5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324A84-0F05-470D-A3B8-37BFE0EE6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F1E0DE-FDA7-4E12-A42E-E898163ED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AF56CB-E1C1-4EAA-BD60-2CB63C4D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95D1F-B6B5-4055-9825-72F3ECE274D4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767459017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1A6B1-E1FD-4F1E-87F4-8CC565136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21775E-73F9-447D-8290-74B7C1957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433E84-AA9C-4617-8598-B720D3B3E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4935147-CB09-453F-9353-1366ECF49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EAC593-90D4-4A72-A835-3F3FCC5D6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1B4AE0-C23C-44DD-89EF-8B2CBB33C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B35-BBD3-46EF-B461-93D3507B384D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98618678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087CE-8736-4C41-816B-2B64F7AFF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ABF176-A6D9-4D44-AC03-E31B09330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DF5AA2F-F697-4D8A-9842-E69A089B4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02DC042-0ABA-4737-9191-8A91565A23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800A1CB-410B-49D5-949A-1326ED4908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C6E0C4D-97CE-4C1D-A740-EB7F0532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4E5A85B-2669-41E8-B804-A9C0ED6B6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AD73A6-C597-4B9B-844D-3FED5BE4E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68866-CB80-4D67-9799-64C933636E59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41346919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A0C764-0180-4E69-B831-2CB873EB7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2C5B5AA-5482-473C-BF57-B9B0E10D0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2FA3E34-3B27-4AD3-96A5-C3476AA49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9A47C0-C754-4D5E-A1CB-6A228BE6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1824C-BBC2-4E35-A180-C988D9E00F82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019075220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49E143B-9B69-4B6E-8FCC-8FBFF3BD1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ED40B4-3FE2-4653-BB1C-B472197DC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F8CF40-8131-471A-A1C8-511E765A5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8E1A9-1BEA-4EC5-8B7F-18F6909BF4FE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128385539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4C0126-A627-4A43-BADE-3CC2B1736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DB13A2-B052-4342-98F9-75FFD6E37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F2A6BE2-D390-4BEF-8ED2-346E897F5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ECF7A3-477C-407A-B116-42364D520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B4D0A6-C4BB-4701-83F6-B6657A37D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55CF97-3109-45AE-8423-D2D4AFCDA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362ED-C334-4F5C-BFA5-318FD58CE35D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183578431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26D21-8804-4757-8227-6DB84053D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21E7C25-1D70-4EDC-A568-D583E27E71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39F1DE5-515C-4843-8AA8-833FFB921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621563-2D1A-49DB-915A-4F24E13FD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F0CDC2-A0B2-4570-B90A-AF38E52E4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521693-3D68-49E1-AB68-503F27CDD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3121F-A63D-45E2-8296-7F5F40EF3548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99627242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3A9B9EA-2AE5-4FD1-AFBE-FA569F7E6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DE9E1F-CAC3-48F2-99AC-CCA009850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EE0C374-25AB-4C9E-B351-08BD058E72B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k-SK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FF1CF9-328F-49D0-9A63-9831E4DDE8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E4DDE12-D764-4F78-88FB-20DCE8FD98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32E0F0-30B6-4582-9797-D6E03C1EEDB4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5" name="Group 5">
            <a:extLst>
              <a:ext uri="{FF2B5EF4-FFF2-40B4-BE49-F238E27FC236}">
                <a16:creationId xmlns:a16="http://schemas.microsoft.com/office/drawing/2014/main" id="{5D839031-6DBA-4845-8D36-F9AF2ED5EBA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aphicFrame>
          <p:nvGraphicFramePr>
            <p:cNvPr id="10243" name="Object 3">
              <a:extLst>
                <a:ext uri="{FF2B5EF4-FFF2-40B4-BE49-F238E27FC236}">
                  <a16:creationId xmlns:a16="http://schemas.microsoft.com/office/drawing/2014/main" id="{C8E292E3-E8A4-4F54-AF51-58423827641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80462860"/>
                </p:ext>
              </p:extLst>
            </p:nvPr>
          </p:nvGraphicFramePr>
          <p:xfrm>
            <a:off x="0" y="0"/>
            <a:ext cx="5760" cy="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Slide" r:id="rId2" imgW="7877527" imgH="5908729" progId="PowerPoint.Slide.8">
                    <p:embed/>
                  </p:oleObj>
                </mc:Choice>
                <mc:Fallback>
                  <p:oleObj name="Slide" r:id="rId2" imgW="7877527" imgH="5908729" progId="PowerPoint.Slide.8">
                    <p:embed/>
                    <p:pic>
                      <p:nvPicPr>
                        <p:cNvPr id="0" name="Objec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60" cy="4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44" name="Text Box 4">
              <a:extLst>
                <a:ext uri="{FF2B5EF4-FFF2-40B4-BE49-F238E27FC236}">
                  <a16:creationId xmlns:a16="http://schemas.microsoft.com/office/drawing/2014/main" id="{A14C37C2-BAF6-48AD-9FB6-D86B7FD9EF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" y="3990"/>
              <a:ext cx="8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sk-SK" altLang="cs-CZ" sz="1000" i="1">
                  <a:solidFill>
                    <a:srgbClr val="003399"/>
                  </a:solidFill>
                </a:rPr>
                <a:t>PaedDr. Jozef Beňuška</a:t>
              </a:r>
            </a:p>
            <a:p>
              <a:r>
                <a:rPr lang="en-US" altLang="cs-CZ" sz="1000" i="1">
                  <a:solidFill>
                    <a:srgbClr val="003399"/>
                  </a:solidFill>
                </a:rPr>
                <a:t> j</a:t>
              </a:r>
              <a:r>
                <a:rPr lang="sk-SK" altLang="cs-CZ" sz="1000" i="1">
                  <a:solidFill>
                    <a:srgbClr val="003399"/>
                  </a:solidFill>
                </a:rPr>
                <a:t>benuska</a:t>
              </a:r>
              <a:r>
                <a:rPr lang="en-US" altLang="cs-CZ" sz="1000" i="1">
                  <a:solidFill>
                    <a:srgbClr val="003399"/>
                  </a:solidFill>
                </a:rPr>
                <a:t>@nextra.sk</a:t>
              </a:r>
              <a:endParaRPr lang="sk-SK" altLang="cs-CZ"/>
            </a:p>
          </p:txBody>
        </p:sp>
      </p:grp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4" name="Freeform 126">
            <a:extLst>
              <a:ext uri="{FF2B5EF4-FFF2-40B4-BE49-F238E27FC236}">
                <a16:creationId xmlns:a16="http://schemas.microsoft.com/office/drawing/2014/main" id="{A58932DE-DDCB-4412-8C87-5640609563CD}"/>
              </a:ext>
            </a:extLst>
          </p:cNvPr>
          <p:cNvSpPr>
            <a:spLocks/>
          </p:cNvSpPr>
          <p:nvPr/>
        </p:nvSpPr>
        <p:spPr bwMode="auto">
          <a:xfrm>
            <a:off x="1744663" y="1638300"/>
            <a:ext cx="5668962" cy="3975100"/>
          </a:xfrm>
          <a:custGeom>
            <a:avLst/>
            <a:gdLst>
              <a:gd name="T0" fmla="*/ 774 w 3571"/>
              <a:gd name="T1" fmla="*/ 110 h 2422"/>
              <a:gd name="T2" fmla="*/ 772 w 3571"/>
              <a:gd name="T3" fmla="*/ 3 h 2422"/>
              <a:gd name="T4" fmla="*/ 0 w 3571"/>
              <a:gd name="T5" fmla="*/ 3 h 2422"/>
              <a:gd name="T6" fmla="*/ 5 w 3571"/>
              <a:gd name="T7" fmla="*/ 2419 h 2422"/>
              <a:gd name="T8" fmla="*/ 3571 w 3571"/>
              <a:gd name="T9" fmla="*/ 2422 h 2422"/>
              <a:gd name="T10" fmla="*/ 3571 w 3571"/>
              <a:gd name="T11" fmla="*/ 0 h 2422"/>
              <a:gd name="T12" fmla="*/ 2765 w 3571"/>
              <a:gd name="T13" fmla="*/ 0 h 2422"/>
              <a:gd name="T14" fmla="*/ 2765 w 3571"/>
              <a:gd name="T15" fmla="*/ 104 h 2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71" h="2422">
                <a:moveTo>
                  <a:pt x="774" y="110"/>
                </a:moveTo>
                <a:lnTo>
                  <a:pt x="772" y="3"/>
                </a:lnTo>
                <a:lnTo>
                  <a:pt x="0" y="3"/>
                </a:lnTo>
                <a:lnTo>
                  <a:pt x="5" y="2419"/>
                </a:lnTo>
                <a:lnTo>
                  <a:pt x="3571" y="2422"/>
                </a:lnTo>
                <a:lnTo>
                  <a:pt x="3571" y="0"/>
                </a:lnTo>
                <a:lnTo>
                  <a:pt x="2765" y="0"/>
                </a:lnTo>
                <a:lnTo>
                  <a:pt x="2765" y="10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F9F9038B-A573-4CB2-BC9D-FFF7699F13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0213" y="1795463"/>
            <a:ext cx="0" cy="2754312"/>
          </a:xfrm>
          <a:prstGeom prst="line">
            <a:avLst/>
          </a:prstGeom>
          <a:noFill/>
          <a:ln w="133350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9" name="Line 141">
            <a:extLst>
              <a:ext uri="{FF2B5EF4-FFF2-40B4-BE49-F238E27FC236}">
                <a16:creationId xmlns:a16="http://schemas.microsoft.com/office/drawing/2014/main" id="{64DDB945-D333-4CEF-9831-3518EACF78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6800" y="1806575"/>
            <a:ext cx="0" cy="2754313"/>
          </a:xfrm>
          <a:prstGeom prst="line">
            <a:avLst/>
          </a:prstGeom>
          <a:noFill/>
          <a:ln w="133350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A07C573-A314-4433-A136-50892E789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0" y="2541588"/>
            <a:ext cx="4284663" cy="2297112"/>
          </a:xfrm>
          <a:prstGeom prst="rect">
            <a:avLst/>
          </a:prstGeom>
          <a:solidFill>
            <a:srgbClr val="CCECFF">
              <a:alpha val="52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5" name="Text Box 27">
            <a:extLst>
              <a:ext uri="{FF2B5EF4-FFF2-40B4-BE49-F238E27FC236}">
                <a16:creationId xmlns:a16="http://schemas.microsoft.com/office/drawing/2014/main" id="{281E6C96-2605-4EC8-A867-37F40AF3A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900" y="1035050"/>
            <a:ext cx="44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600" b="1"/>
              <a:t>+</a:t>
            </a:r>
          </a:p>
        </p:txBody>
      </p:sp>
      <p:sp>
        <p:nvSpPr>
          <p:cNvPr id="2076" name="Text Box 28">
            <a:extLst>
              <a:ext uri="{FF2B5EF4-FFF2-40B4-BE49-F238E27FC236}">
                <a16:creationId xmlns:a16="http://schemas.microsoft.com/office/drawing/2014/main" id="{62094E95-DAB5-41FF-A280-CB94F07E0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2013" y="990600"/>
            <a:ext cx="33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600" b="1"/>
              <a:t>-</a:t>
            </a:r>
          </a:p>
        </p:txBody>
      </p:sp>
      <p:sp>
        <p:nvSpPr>
          <p:cNvPr id="2052" name="Freeform 4">
            <a:extLst>
              <a:ext uri="{FF2B5EF4-FFF2-40B4-BE49-F238E27FC236}">
                <a16:creationId xmlns:a16="http://schemas.microsoft.com/office/drawing/2014/main" id="{3582A91B-DE52-435C-9E64-9743C9D5676D}"/>
              </a:ext>
            </a:extLst>
          </p:cNvPr>
          <p:cNvSpPr>
            <a:spLocks/>
          </p:cNvSpPr>
          <p:nvPr/>
        </p:nvSpPr>
        <p:spPr bwMode="auto">
          <a:xfrm>
            <a:off x="2476500" y="2116138"/>
            <a:ext cx="4284663" cy="2722562"/>
          </a:xfrm>
          <a:custGeom>
            <a:avLst/>
            <a:gdLst>
              <a:gd name="T0" fmla="*/ 0 w 1976"/>
              <a:gd name="T1" fmla="*/ 0 h 1248"/>
              <a:gd name="T2" fmla="*/ 0 w 1976"/>
              <a:gd name="T3" fmla="*/ 1248 h 1248"/>
              <a:gd name="T4" fmla="*/ 1976 w 1976"/>
              <a:gd name="T5" fmla="*/ 1248 h 1248"/>
              <a:gd name="T6" fmla="*/ 1976 w 1976"/>
              <a:gd name="T7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76" h="1248">
                <a:moveTo>
                  <a:pt x="0" y="0"/>
                </a:moveTo>
                <a:lnTo>
                  <a:pt x="0" y="1248"/>
                </a:lnTo>
                <a:lnTo>
                  <a:pt x="1976" y="1248"/>
                </a:lnTo>
                <a:lnTo>
                  <a:pt x="1976" y="0"/>
                </a:lnTo>
              </a:path>
            </a:pathLst>
          </a:custGeom>
          <a:noFill/>
          <a:ln w="508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188" name="Group 140">
            <a:extLst>
              <a:ext uri="{FF2B5EF4-FFF2-40B4-BE49-F238E27FC236}">
                <a16:creationId xmlns:a16="http://schemas.microsoft.com/office/drawing/2014/main" id="{0B694F25-1597-40C7-A4D4-9A7B6B8EE2CA}"/>
              </a:ext>
            </a:extLst>
          </p:cNvPr>
          <p:cNvGrpSpPr>
            <a:grpSpLocks/>
          </p:cNvGrpSpPr>
          <p:nvPr/>
        </p:nvGrpSpPr>
        <p:grpSpPr bwMode="auto">
          <a:xfrm>
            <a:off x="2644775" y="2797175"/>
            <a:ext cx="4049713" cy="1755775"/>
            <a:chOff x="1711" y="1906"/>
            <a:chExt cx="2551" cy="1106"/>
          </a:xfrm>
        </p:grpSpPr>
        <p:grpSp>
          <p:nvGrpSpPr>
            <p:cNvPr id="2101" name="Group 53">
              <a:extLst>
                <a:ext uri="{FF2B5EF4-FFF2-40B4-BE49-F238E27FC236}">
                  <a16:creationId xmlns:a16="http://schemas.microsoft.com/office/drawing/2014/main" id="{BE27EDC8-EB26-4AE7-B69B-682C7E6F3CE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3151021">
              <a:off x="1726" y="2729"/>
              <a:ext cx="132" cy="106"/>
              <a:chOff x="4404" y="786"/>
              <a:chExt cx="86" cy="69"/>
            </a:xfrm>
          </p:grpSpPr>
          <p:sp>
            <p:nvSpPr>
              <p:cNvPr id="2102" name="Oval 54">
                <a:extLst>
                  <a:ext uri="{FF2B5EF4-FFF2-40B4-BE49-F238E27FC236}">
                    <a16:creationId xmlns:a16="http://schemas.microsoft.com/office/drawing/2014/main" id="{DDA34534-188C-4F10-9476-051A19483D0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03" name="Oval 55">
                <a:extLst>
                  <a:ext uri="{FF2B5EF4-FFF2-40B4-BE49-F238E27FC236}">
                    <a16:creationId xmlns:a16="http://schemas.microsoft.com/office/drawing/2014/main" id="{EF55D1C0-F14A-48D5-90A2-B55A0BB9DF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04" name="Oval 56">
                <a:extLst>
                  <a:ext uri="{FF2B5EF4-FFF2-40B4-BE49-F238E27FC236}">
                    <a16:creationId xmlns:a16="http://schemas.microsoft.com/office/drawing/2014/main" id="{E07EEDAA-E3D0-495E-A259-D883B82DB94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121" name="Group 73">
              <a:extLst>
                <a:ext uri="{FF2B5EF4-FFF2-40B4-BE49-F238E27FC236}">
                  <a16:creationId xmlns:a16="http://schemas.microsoft.com/office/drawing/2014/main" id="{F5697E3E-3019-4BC7-86FF-89EEF01ED0E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6665247">
              <a:off x="2614" y="2139"/>
              <a:ext cx="132" cy="106"/>
              <a:chOff x="4404" y="786"/>
              <a:chExt cx="86" cy="69"/>
            </a:xfrm>
          </p:grpSpPr>
          <p:sp>
            <p:nvSpPr>
              <p:cNvPr id="2122" name="Oval 74">
                <a:extLst>
                  <a:ext uri="{FF2B5EF4-FFF2-40B4-BE49-F238E27FC236}">
                    <a16:creationId xmlns:a16="http://schemas.microsoft.com/office/drawing/2014/main" id="{74ED97E2-127A-4337-9E4E-903D18EF927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23" name="Oval 75">
                <a:extLst>
                  <a:ext uri="{FF2B5EF4-FFF2-40B4-BE49-F238E27FC236}">
                    <a16:creationId xmlns:a16="http://schemas.microsoft.com/office/drawing/2014/main" id="{DD785129-3B8C-4DCD-AB06-3953562EABF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24" name="Oval 76">
                <a:extLst>
                  <a:ext uri="{FF2B5EF4-FFF2-40B4-BE49-F238E27FC236}">
                    <a16:creationId xmlns:a16="http://schemas.microsoft.com/office/drawing/2014/main" id="{4399ADDD-C6F0-4A7F-A2BE-8A597DA0A74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125" name="Group 77">
              <a:extLst>
                <a:ext uri="{FF2B5EF4-FFF2-40B4-BE49-F238E27FC236}">
                  <a16:creationId xmlns:a16="http://schemas.microsoft.com/office/drawing/2014/main" id="{110BC279-A993-4173-841E-C56621B849B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4724366">
              <a:off x="2090" y="2361"/>
              <a:ext cx="132" cy="106"/>
              <a:chOff x="4404" y="786"/>
              <a:chExt cx="86" cy="69"/>
            </a:xfrm>
          </p:grpSpPr>
          <p:sp>
            <p:nvSpPr>
              <p:cNvPr id="2126" name="Oval 78">
                <a:extLst>
                  <a:ext uri="{FF2B5EF4-FFF2-40B4-BE49-F238E27FC236}">
                    <a16:creationId xmlns:a16="http://schemas.microsoft.com/office/drawing/2014/main" id="{EBD9049C-0EF5-404D-BDD7-7218B9EE0FE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27" name="Oval 79">
                <a:extLst>
                  <a:ext uri="{FF2B5EF4-FFF2-40B4-BE49-F238E27FC236}">
                    <a16:creationId xmlns:a16="http://schemas.microsoft.com/office/drawing/2014/main" id="{D45AF583-065A-4F24-9DEC-1833F207193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28" name="Oval 80">
                <a:extLst>
                  <a:ext uri="{FF2B5EF4-FFF2-40B4-BE49-F238E27FC236}">
                    <a16:creationId xmlns:a16="http://schemas.microsoft.com/office/drawing/2014/main" id="{12AD1C35-FC39-432B-9B29-706B66177BD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129" name="Group 81">
              <a:extLst>
                <a:ext uri="{FF2B5EF4-FFF2-40B4-BE49-F238E27FC236}">
                  <a16:creationId xmlns:a16="http://schemas.microsoft.com/office/drawing/2014/main" id="{E5B248E2-361A-4CE5-ABFE-162B39BA2DA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6612183">
              <a:off x="1698" y="1919"/>
              <a:ext cx="132" cy="106"/>
              <a:chOff x="4404" y="786"/>
              <a:chExt cx="86" cy="69"/>
            </a:xfrm>
          </p:grpSpPr>
          <p:sp>
            <p:nvSpPr>
              <p:cNvPr id="2130" name="Oval 82">
                <a:extLst>
                  <a:ext uri="{FF2B5EF4-FFF2-40B4-BE49-F238E27FC236}">
                    <a16:creationId xmlns:a16="http://schemas.microsoft.com/office/drawing/2014/main" id="{6C9CD45F-C8AA-4B30-BEE1-784EB888288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31" name="Oval 83">
                <a:extLst>
                  <a:ext uri="{FF2B5EF4-FFF2-40B4-BE49-F238E27FC236}">
                    <a16:creationId xmlns:a16="http://schemas.microsoft.com/office/drawing/2014/main" id="{22956096-A3E8-45B9-954B-AF7F08C3531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32" name="Oval 84">
                <a:extLst>
                  <a:ext uri="{FF2B5EF4-FFF2-40B4-BE49-F238E27FC236}">
                    <a16:creationId xmlns:a16="http://schemas.microsoft.com/office/drawing/2014/main" id="{20ADD0F6-B5B8-4095-BBA9-1F4876B29A3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133" name="Group 85">
              <a:extLst>
                <a:ext uri="{FF2B5EF4-FFF2-40B4-BE49-F238E27FC236}">
                  <a16:creationId xmlns:a16="http://schemas.microsoft.com/office/drawing/2014/main" id="{99CA6435-1D39-4F32-8CB0-87861975562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3217123">
              <a:off x="3182" y="2349"/>
              <a:ext cx="132" cy="106"/>
              <a:chOff x="4404" y="786"/>
              <a:chExt cx="86" cy="69"/>
            </a:xfrm>
          </p:grpSpPr>
          <p:sp>
            <p:nvSpPr>
              <p:cNvPr id="2134" name="Oval 86">
                <a:extLst>
                  <a:ext uri="{FF2B5EF4-FFF2-40B4-BE49-F238E27FC236}">
                    <a16:creationId xmlns:a16="http://schemas.microsoft.com/office/drawing/2014/main" id="{468A2448-E977-4710-B7BA-A9ACA40DE8F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35" name="Oval 87">
                <a:extLst>
                  <a:ext uri="{FF2B5EF4-FFF2-40B4-BE49-F238E27FC236}">
                    <a16:creationId xmlns:a16="http://schemas.microsoft.com/office/drawing/2014/main" id="{728C7234-2136-4D9A-B32B-6FC71913D48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36" name="Oval 88">
                <a:extLst>
                  <a:ext uri="{FF2B5EF4-FFF2-40B4-BE49-F238E27FC236}">
                    <a16:creationId xmlns:a16="http://schemas.microsoft.com/office/drawing/2014/main" id="{A5270BC4-226F-42C2-8BF9-0870F45120B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137" name="Group 89">
              <a:extLst>
                <a:ext uri="{FF2B5EF4-FFF2-40B4-BE49-F238E27FC236}">
                  <a16:creationId xmlns:a16="http://schemas.microsoft.com/office/drawing/2014/main" id="{451C2D74-349E-405E-835A-193F021EF63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9533730">
              <a:off x="3614" y="2485"/>
              <a:ext cx="132" cy="106"/>
              <a:chOff x="4404" y="786"/>
              <a:chExt cx="86" cy="69"/>
            </a:xfrm>
          </p:grpSpPr>
          <p:sp>
            <p:nvSpPr>
              <p:cNvPr id="2138" name="Oval 90">
                <a:extLst>
                  <a:ext uri="{FF2B5EF4-FFF2-40B4-BE49-F238E27FC236}">
                    <a16:creationId xmlns:a16="http://schemas.microsoft.com/office/drawing/2014/main" id="{E6057411-D300-48AB-8F27-DCF4A4ADEB3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39" name="Oval 91">
                <a:extLst>
                  <a:ext uri="{FF2B5EF4-FFF2-40B4-BE49-F238E27FC236}">
                    <a16:creationId xmlns:a16="http://schemas.microsoft.com/office/drawing/2014/main" id="{1AF8EDD1-2A7F-47B7-AE6A-E2E54954041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40" name="Oval 92">
                <a:extLst>
                  <a:ext uri="{FF2B5EF4-FFF2-40B4-BE49-F238E27FC236}">
                    <a16:creationId xmlns:a16="http://schemas.microsoft.com/office/drawing/2014/main" id="{00AB793B-2C62-45BB-BB95-2459259CD43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141" name="Group 93">
              <a:extLst>
                <a:ext uri="{FF2B5EF4-FFF2-40B4-BE49-F238E27FC236}">
                  <a16:creationId xmlns:a16="http://schemas.microsoft.com/office/drawing/2014/main" id="{7AA84D6D-8DF9-4B7A-A27A-5474BF3F3AB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6413105">
              <a:off x="2310" y="2851"/>
              <a:ext cx="132" cy="106"/>
              <a:chOff x="4404" y="786"/>
              <a:chExt cx="86" cy="69"/>
            </a:xfrm>
          </p:grpSpPr>
          <p:sp>
            <p:nvSpPr>
              <p:cNvPr id="2142" name="Oval 94">
                <a:extLst>
                  <a:ext uri="{FF2B5EF4-FFF2-40B4-BE49-F238E27FC236}">
                    <a16:creationId xmlns:a16="http://schemas.microsoft.com/office/drawing/2014/main" id="{919F397C-A985-41D3-A3DC-CD7E00C698E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43" name="Oval 95">
                <a:extLst>
                  <a:ext uri="{FF2B5EF4-FFF2-40B4-BE49-F238E27FC236}">
                    <a16:creationId xmlns:a16="http://schemas.microsoft.com/office/drawing/2014/main" id="{6775C525-4FD6-42C1-9C9E-14AE3D6BB3A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44" name="Oval 96">
                <a:extLst>
                  <a:ext uri="{FF2B5EF4-FFF2-40B4-BE49-F238E27FC236}">
                    <a16:creationId xmlns:a16="http://schemas.microsoft.com/office/drawing/2014/main" id="{F9E804DD-87CD-4D95-A4FC-68D5BFFC4CA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145" name="Group 97">
              <a:extLst>
                <a:ext uri="{FF2B5EF4-FFF2-40B4-BE49-F238E27FC236}">
                  <a16:creationId xmlns:a16="http://schemas.microsoft.com/office/drawing/2014/main" id="{D0C0C499-331C-4476-BD6B-A31BAA64E15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9713563">
              <a:off x="2224" y="1917"/>
              <a:ext cx="132" cy="106"/>
              <a:chOff x="4404" y="786"/>
              <a:chExt cx="86" cy="69"/>
            </a:xfrm>
          </p:grpSpPr>
          <p:sp>
            <p:nvSpPr>
              <p:cNvPr id="2146" name="Oval 98">
                <a:extLst>
                  <a:ext uri="{FF2B5EF4-FFF2-40B4-BE49-F238E27FC236}">
                    <a16:creationId xmlns:a16="http://schemas.microsoft.com/office/drawing/2014/main" id="{E06A2BFC-3831-4D21-B5D8-DB4B0091DF4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47" name="Oval 99">
                <a:extLst>
                  <a:ext uri="{FF2B5EF4-FFF2-40B4-BE49-F238E27FC236}">
                    <a16:creationId xmlns:a16="http://schemas.microsoft.com/office/drawing/2014/main" id="{4B0C6C61-6A7F-48AE-B1C6-DFA09FC898D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48" name="Oval 100">
                <a:extLst>
                  <a:ext uri="{FF2B5EF4-FFF2-40B4-BE49-F238E27FC236}">
                    <a16:creationId xmlns:a16="http://schemas.microsoft.com/office/drawing/2014/main" id="{68CC8B15-68C4-4E35-9E88-761CF86F6E4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150" name="Group 102">
              <a:extLst>
                <a:ext uri="{FF2B5EF4-FFF2-40B4-BE49-F238E27FC236}">
                  <a16:creationId xmlns:a16="http://schemas.microsoft.com/office/drawing/2014/main" id="{0CF40103-9085-48C1-B3A1-0933E0B5657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1081874">
              <a:off x="3158" y="2065"/>
              <a:ext cx="132" cy="106"/>
              <a:chOff x="4404" y="786"/>
              <a:chExt cx="86" cy="69"/>
            </a:xfrm>
          </p:grpSpPr>
          <p:sp>
            <p:nvSpPr>
              <p:cNvPr id="2151" name="Oval 103">
                <a:extLst>
                  <a:ext uri="{FF2B5EF4-FFF2-40B4-BE49-F238E27FC236}">
                    <a16:creationId xmlns:a16="http://schemas.microsoft.com/office/drawing/2014/main" id="{91EEE64C-6E49-4EC5-8FCE-319A8B91277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" name="Oval 104">
                <a:extLst>
                  <a:ext uri="{FF2B5EF4-FFF2-40B4-BE49-F238E27FC236}">
                    <a16:creationId xmlns:a16="http://schemas.microsoft.com/office/drawing/2014/main" id="{5A1C88DD-D6CA-4AD7-864A-F173BFE857A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3" name="Oval 105">
                <a:extLst>
                  <a:ext uri="{FF2B5EF4-FFF2-40B4-BE49-F238E27FC236}">
                    <a16:creationId xmlns:a16="http://schemas.microsoft.com/office/drawing/2014/main" id="{0E016727-D46C-4AF3-B932-9CDB42EF2AC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154" name="Group 106">
              <a:extLst>
                <a:ext uri="{FF2B5EF4-FFF2-40B4-BE49-F238E27FC236}">
                  <a16:creationId xmlns:a16="http://schemas.microsoft.com/office/drawing/2014/main" id="{C68F9695-DCF3-47BC-BBBE-73B2074AFD4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3866349">
              <a:off x="3558" y="2893"/>
              <a:ext cx="132" cy="106"/>
              <a:chOff x="4404" y="786"/>
              <a:chExt cx="86" cy="69"/>
            </a:xfrm>
          </p:grpSpPr>
          <p:sp>
            <p:nvSpPr>
              <p:cNvPr id="2155" name="Oval 107">
                <a:extLst>
                  <a:ext uri="{FF2B5EF4-FFF2-40B4-BE49-F238E27FC236}">
                    <a16:creationId xmlns:a16="http://schemas.microsoft.com/office/drawing/2014/main" id="{DEB82203-3ADE-42DA-8784-04BF65723A0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6" name="Oval 108">
                <a:extLst>
                  <a:ext uri="{FF2B5EF4-FFF2-40B4-BE49-F238E27FC236}">
                    <a16:creationId xmlns:a16="http://schemas.microsoft.com/office/drawing/2014/main" id="{E2556519-F37C-4545-B861-3BF25ACA4D9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7" name="Oval 109">
                <a:extLst>
                  <a:ext uri="{FF2B5EF4-FFF2-40B4-BE49-F238E27FC236}">
                    <a16:creationId xmlns:a16="http://schemas.microsoft.com/office/drawing/2014/main" id="{32FCF85D-E0DD-45D4-992C-90F7967AE6C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158" name="Group 110">
              <a:extLst>
                <a:ext uri="{FF2B5EF4-FFF2-40B4-BE49-F238E27FC236}">
                  <a16:creationId xmlns:a16="http://schemas.microsoft.com/office/drawing/2014/main" id="{77E89BB2-333B-4B10-AF1B-BEE39FD6421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1104657">
              <a:off x="2890" y="2759"/>
              <a:ext cx="132" cy="106"/>
              <a:chOff x="4404" y="786"/>
              <a:chExt cx="86" cy="69"/>
            </a:xfrm>
          </p:grpSpPr>
          <p:sp>
            <p:nvSpPr>
              <p:cNvPr id="2159" name="Oval 111">
                <a:extLst>
                  <a:ext uri="{FF2B5EF4-FFF2-40B4-BE49-F238E27FC236}">
                    <a16:creationId xmlns:a16="http://schemas.microsoft.com/office/drawing/2014/main" id="{72DE4367-E5D3-4346-84FA-63466D18796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60" name="Oval 112">
                <a:extLst>
                  <a:ext uri="{FF2B5EF4-FFF2-40B4-BE49-F238E27FC236}">
                    <a16:creationId xmlns:a16="http://schemas.microsoft.com/office/drawing/2014/main" id="{D4702899-0A5F-43BE-9D44-27A2353D89C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61" name="Oval 113">
                <a:extLst>
                  <a:ext uri="{FF2B5EF4-FFF2-40B4-BE49-F238E27FC236}">
                    <a16:creationId xmlns:a16="http://schemas.microsoft.com/office/drawing/2014/main" id="{D2600685-23FF-44E5-AE72-2DB9EDFE2E0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162" name="Group 114">
              <a:extLst>
                <a:ext uri="{FF2B5EF4-FFF2-40B4-BE49-F238E27FC236}">
                  <a16:creationId xmlns:a16="http://schemas.microsoft.com/office/drawing/2014/main" id="{5F78C5FD-4737-40B2-A87E-B06BFA0BDBA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9713563">
              <a:off x="3626" y="1915"/>
              <a:ext cx="132" cy="106"/>
              <a:chOff x="4404" y="786"/>
              <a:chExt cx="86" cy="69"/>
            </a:xfrm>
          </p:grpSpPr>
          <p:sp>
            <p:nvSpPr>
              <p:cNvPr id="2163" name="Oval 115">
                <a:extLst>
                  <a:ext uri="{FF2B5EF4-FFF2-40B4-BE49-F238E27FC236}">
                    <a16:creationId xmlns:a16="http://schemas.microsoft.com/office/drawing/2014/main" id="{D68ED15F-FFC7-4FE7-AE5B-83029ACEF83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64" name="Oval 116">
                <a:extLst>
                  <a:ext uri="{FF2B5EF4-FFF2-40B4-BE49-F238E27FC236}">
                    <a16:creationId xmlns:a16="http://schemas.microsoft.com/office/drawing/2014/main" id="{85415D32-A853-4295-BF24-B5E8BB196A9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65" name="Oval 117">
                <a:extLst>
                  <a:ext uri="{FF2B5EF4-FFF2-40B4-BE49-F238E27FC236}">
                    <a16:creationId xmlns:a16="http://schemas.microsoft.com/office/drawing/2014/main" id="{A1429F4A-0D5C-48B4-A28A-19318A5586D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166" name="Group 118">
              <a:extLst>
                <a:ext uri="{FF2B5EF4-FFF2-40B4-BE49-F238E27FC236}">
                  <a16:creationId xmlns:a16="http://schemas.microsoft.com/office/drawing/2014/main" id="{3B7A0EAE-EC9F-4473-9EEC-AE4FFD5BC45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20775037">
              <a:off x="4060" y="2135"/>
              <a:ext cx="132" cy="106"/>
              <a:chOff x="4404" y="786"/>
              <a:chExt cx="86" cy="69"/>
            </a:xfrm>
          </p:grpSpPr>
          <p:sp>
            <p:nvSpPr>
              <p:cNvPr id="2167" name="Oval 119">
                <a:extLst>
                  <a:ext uri="{FF2B5EF4-FFF2-40B4-BE49-F238E27FC236}">
                    <a16:creationId xmlns:a16="http://schemas.microsoft.com/office/drawing/2014/main" id="{BC7CE9F2-4452-4F50-8EDF-D343A5A231E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68" name="Oval 120">
                <a:extLst>
                  <a:ext uri="{FF2B5EF4-FFF2-40B4-BE49-F238E27FC236}">
                    <a16:creationId xmlns:a16="http://schemas.microsoft.com/office/drawing/2014/main" id="{B29EAFFB-6E87-4365-90A0-62DE451722C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69" name="Oval 121">
                <a:extLst>
                  <a:ext uri="{FF2B5EF4-FFF2-40B4-BE49-F238E27FC236}">
                    <a16:creationId xmlns:a16="http://schemas.microsoft.com/office/drawing/2014/main" id="{E936F2CD-5B09-4356-981F-5A40EB7E85A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170" name="Group 122">
              <a:extLst>
                <a:ext uri="{FF2B5EF4-FFF2-40B4-BE49-F238E27FC236}">
                  <a16:creationId xmlns:a16="http://schemas.microsoft.com/office/drawing/2014/main" id="{2924DA70-8FD4-4F3B-BB66-FDD9295CB6D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2927815">
              <a:off x="4130" y="2799"/>
              <a:ext cx="132" cy="106"/>
              <a:chOff x="4404" y="786"/>
              <a:chExt cx="86" cy="69"/>
            </a:xfrm>
          </p:grpSpPr>
          <p:sp>
            <p:nvSpPr>
              <p:cNvPr id="2171" name="Oval 123">
                <a:extLst>
                  <a:ext uri="{FF2B5EF4-FFF2-40B4-BE49-F238E27FC236}">
                    <a16:creationId xmlns:a16="http://schemas.microsoft.com/office/drawing/2014/main" id="{3D8614E9-5341-4E40-9757-FD0E38D422B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72" name="Oval 124">
                <a:extLst>
                  <a:ext uri="{FF2B5EF4-FFF2-40B4-BE49-F238E27FC236}">
                    <a16:creationId xmlns:a16="http://schemas.microsoft.com/office/drawing/2014/main" id="{91099BAF-2AFD-4F76-9320-CB111CFBCAB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73" name="Oval 125">
                <a:extLst>
                  <a:ext uri="{FF2B5EF4-FFF2-40B4-BE49-F238E27FC236}">
                    <a16:creationId xmlns:a16="http://schemas.microsoft.com/office/drawing/2014/main" id="{370E04B0-D914-47D5-857A-9B1D837F691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2175" name="Group 127">
            <a:extLst>
              <a:ext uri="{FF2B5EF4-FFF2-40B4-BE49-F238E27FC236}">
                <a16:creationId xmlns:a16="http://schemas.microsoft.com/office/drawing/2014/main" id="{C593F37E-8FF1-4FCA-A310-DFD2289377D7}"/>
              </a:ext>
            </a:extLst>
          </p:cNvPr>
          <p:cNvGrpSpPr>
            <a:grpSpLocks/>
          </p:cNvGrpSpPr>
          <p:nvPr/>
        </p:nvGrpSpPr>
        <p:grpSpPr bwMode="auto">
          <a:xfrm>
            <a:off x="3373438" y="4951413"/>
            <a:ext cx="904875" cy="925512"/>
            <a:chOff x="1749" y="2862"/>
            <a:chExt cx="570" cy="583"/>
          </a:xfrm>
        </p:grpSpPr>
        <p:grpSp>
          <p:nvGrpSpPr>
            <p:cNvPr id="2176" name="Group 128">
              <a:extLst>
                <a:ext uri="{FF2B5EF4-FFF2-40B4-BE49-F238E27FC236}">
                  <a16:creationId xmlns:a16="http://schemas.microsoft.com/office/drawing/2014/main" id="{1810B035-8243-40FA-976D-C001B8355B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23" y="3098"/>
              <a:ext cx="73" cy="347"/>
              <a:chOff x="2023" y="3098"/>
              <a:chExt cx="73" cy="347"/>
            </a:xfrm>
          </p:grpSpPr>
          <p:sp useBgFill="1">
            <p:nvSpPr>
              <p:cNvPr id="2177" name="Rectangle 129">
                <a:extLst>
                  <a:ext uri="{FF2B5EF4-FFF2-40B4-BE49-F238E27FC236}">
                    <a16:creationId xmlns:a16="http://schemas.microsoft.com/office/drawing/2014/main" id="{E64E4E95-7C85-4E6B-85B5-1D6EF66FB7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5" y="3132"/>
                <a:ext cx="56" cy="282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78" name="Line 130">
                <a:extLst>
                  <a:ext uri="{FF2B5EF4-FFF2-40B4-BE49-F238E27FC236}">
                    <a16:creationId xmlns:a16="http://schemas.microsoft.com/office/drawing/2014/main" id="{AAA0F4FD-D49D-4FE2-8BE3-013F0F074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23" y="3098"/>
                <a:ext cx="0" cy="34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79" name="Line 131">
                <a:extLst>
                  <a:ext uri="{FF2B5EF4-FFF2-40B4-BE49-F238E27FC236}">
                    <a16:creationId xmlns:a16="http://schemas.microsoft.com/office/drawing/2014/main" id="{F4FEA1E5-45C3-4162-A184-429B303219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6" y="3172"/>
                <a:ext cx="0" cy="20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80" name="Rectangle 132">
              <a:extLst>
                <a:ext uri="{FF2B5EF4-FFF2-40B4-BE49-F238E27FC236}">
                  <a16:creationId xmlns:a16="http://schemas.microsoft.com/office/drawing/2014/main" id="{9283CE71-2E19-4C34-A9BF-0BC3ED5DF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9" y="2893"/>
              <a:ext cx="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k-SK" altLang="cs-CZ" sz="3200" b="1"/>
                <a:t>+</a:t>
              </a:r>
            </a:p>
          </p:txBody>
        </p:sp>
        <p:sp>
          <p:nvSpPr>
            <p:cNvPr id="2181" name="Rectangle 133">
              <a:extLst>
                <a:ext uri="{FF2B5EF4-FFF2-40B4-BE49-F238E27FC236}">
                  <a16:creationId xmlns:a16="http://schemas.microsoft.com/office/drawing/2014/main" id="{926C0472-7BFF-4D25-90FC-256F8D62A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8" y="2862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k-SK" altLang="cs-CZ" sz="3200" b="1"/>
                <a:t>-</a:t>
              </a:r>
            </a:p>
          </p:txBody>
        </p:sp>
      </p:grpSp>
      <p:grpSp>
        <p:nvGrpSpPr>
          <p:cNvPr id="2182" name="Group 134">
            <a:extLst>
              <a:ext uri="{FF2B5EF4-FFF2-40B4-BE49-F238E27FC236}">
                <a16:creationId xmlns:a16="http://schemas.microsoft.com/office/drawing/2014/main" id="{DEE255A5-7B96-4BB4-97F9-C6502576053F}"/>
              </a:ext>
            </a:extLst>
          </p:cNvPr>
          <p:cNvGrpSpPr>
            <a:grpSpLocks/>
          </p:cNvGrpSpPr>
          <p:nvPr/>
        </p:nvGrpSpPr>
        <p:grpSpPr bwMode="auto">
          <a:xfrm>
            <a:off x="1703388" y="3497263"/>
            <a:ext cx="95250" cy="415925"/>
            <a:chOff x="579" y="2122"/>
            <a:chExt cx="60" cy="262"/>
          </a:xfrm>
        </p:grpSpPr>
        <p:sp useBgFill="1">
          <p:nvSpPr>
            <p:cNvPr id="2183" name="Rectangle 135">
              <a:extLst>
                <a:ext uri="{FF2B5EF4-FFF2-40B4-BE49-F238E27FC236}">
                  <a16:creationId xmlns:a16="http://schemas.microsoft.com/office/drawing/2014/main" id="{377E7A12-9B82-457B-8D22-C99ED37F2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" y="2166"/>
              <a:ext cx="60" cy="168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84" name="Oval 136">
              <a:extLst>
                <a:ext uri="{FF2B5EF4-FFF2-40B4-BE49-F238E27FC236}">
                  <a16:creationId xmlns:a16="http://schemas.microsoft.com/office/drawing/2014/main" id="{277FE96D-5F80-424B-8B45-945BE3339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" y="2122"/>
              <a:ext cx="56" cy="5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85" name="Oval 137">
              <a:extLst>
                <a:ext uri="{FF2B5EF4-FFF2-40B4-BE49-F238E27FC236}">
                  <a16:creationId xmlns:a16="http://schemas.microsoft.com/office/drawing/2014/main" id="{C950790F-67E6-4F10-9A2B-B8CAA7459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" y="2328"/>
              <a:ext cx="56" cy="5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186" name="Line 138">
            <a:extLst>
              <a:ext uri="{FF2B5EF4-FFF2-40B4-BE49-F238E27FC236}">
                <a16:creationId xmlns:a16="http://schemas.microsoft.com/office/drawing/2014/main" id="{F49FD769-DA9E-414C-8F58-31085668D73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47838" y="3544888"/>
            <a:ext cx="0" cy="314325"/>
          </a:xfrm>
          <a:prstGeom prst="line">
            <a:avLst/>
          </a:prstGeom>
          <a:noFill/>
          <a:ln w="76200">
            <a:solidFill>
              <a:srgbClr val="3333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87" name="Line 139">
            <a:extLst>
              <a:ext uri="{FF2B5EF4-FFF2-40B4-BE49-F238E27FC236}">
                <a16:creationId xmlns:a16="http://schemas.microsoft.com/office/drawing/2014/main" id="{700CAE73-1525-4EDB-AB75-5322F168B1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74800" y="3581400"/>
            <a:ext cx="161925" cy="261938"/>
          </a:xfrm>
          <a:prstGeom prst="line">
            <a:avLst/>
          </a:prstGeom>
          <a:noFill/>
          <a:ln w="76200">
            <a:solidFill>
              <a:srgbClr val="3333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91" name="Rectangle 143">
            <a:extLst>
              <a:ext uri="{FF2B5EF4-FFF2-40B4-BE49-F238E27FC236}">
                <a16:creationId xmlns:a16="http://schemas.microsoft.com/office/drawing/2014/main" id="{F964E6D7-6195-4402-BD22-1308D8DF2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5253038"/>
            <a:ext cx="742950" cy="895350"/>
          </a:xfrm>
          <a:prstGeom prst="rect">
            <a:avLst/>
          </a:prstGeom>
          <a:solidFill>
            <a:srgbClr val="DDDDDD"/>
          </a:solidFill>
          <a:ln w="38100">
            <a:solidFill>
              <a:srgbClr val="333333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2" name="Freeform 144">
            <a:extLst>
              <a:ext uri="{FF2B5EF4-FFF2-40B4-BE49-F238E27FC236}">
                <a16:creationId xmlns:a16="http://schemas.microsoft.com/office/drawing/2014/main" id="{CFB4C3AB-6962-403B-9896-FDCB9B5D2A22}"/>
              </a:ext>
            </a:extLst>
          </p:cNvPr>
          <p:cNvSpPr>
            <a:spLocks/>
          </p:cNvSpPr>
          <p:nvPr/>
        </p:nvSpPr>
        <p:spPr bwMode="auto">
          <a:xfrm>
            <a:off x="6086475" y="5422900"/>
            <a:ext cx="1588" cy="603250"/>
          </a:xfrm>
          <a:custGeom>
            <a:avLst/>
            <a:gdLst>
              <a:gd name="T0" fmla="*/ 1 w 1"/>
              <a:gd name="T1" fmla="*/ 0 h 380"/>
              <a:gd name="T2" fmla="*/ 0 w 1"/>
              <a:gd name="T3" fmla="*/ 380 h 3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80">
                <a:moveTo>
                  <a:pt x="1" y="0"/>
                </a:moveTo>
                <a:lnTo>
                  <a:pt x="0" y="38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stealth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4" name="Arc 146">
            <a:extLst>
              <a:ext uri="{FF2B5EF4-FFF2-40B4-BE49-F238E27FC236}">
                <a16:creationId xmlns:a16="http://schemas.microsoft.com/office/drawing/2014/main" id="{C4E8BE41-EAF7-44BE-8DC4-F5EC6FC13FB4}"/>
              </a:ext>
            </a:extLst>
          </p:cNvPr>
          <p:cNvSpPr>
            <a:spLocks/>
          </p:cNvSpPr>
          <p:nvPr/>
        </p:nvSpPr>
        <p:spPr bwMode="auto">
          <a:xfrm>
            <a:off x="5822950" y="5372100"/>
            <a:ext cx="541338" cy="119063"/>
          </a:xfrm>
          <a:custGeom>
            <a:avLst/>
            <a:gdLst>
              <a:gd name="G0" fmla="+- 17703 0 0"/>
              <a:gd name="G1" fmla="+- 21600 0 0"/>
              <a:gd name="G2" fmla="+- 21600 0 0"/>
              <a:gd name="T0" fmla="*/ 0 w 36594"/>
              <a:gd name="T1" fmla="*/ 9224 h 21600"/>
              <a:gd name="T2" fmla="*/ 36594 w 36594"/>
              <a:gd name="T3" fmla="*/ 11127 h 21600"/>
              <a:gd name="T4" fmla="*/ 17703 w 3659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594" h="21600" fill="none" extrusionOk="0">
                <a:moveTo>
                  <a:pt x="0" y="9224"/>
                </a:moveTo>
                <a:cubicBezTo>
                  <a:pt x="4041" y="3443"/>
                  <a:pt x="10649" y="0"/>
                  <a:pt x="17703" y="0"/>
                </a:cubicBezTo>
                <a:cubicBezTo>
                  <a:pt x="25554" y="0"/>
                  <a:pt x="32787" y="4260"/>
                  <a:pt x="36594" y="11126"/>
                </a:cubicBezTo>
              </a:path>
              <a:path w="36594" h="21600" stroke="0" extrusionOk="0">
                <a:moveTo>
                  <a:pt x="0" y="9224"/>
                </a:moveTo>
                <a:cubicBezTo>
                  <a:pt x="4041" y="3443"/>
                  <a:pt x="10649" y="0"/>
                  <a:pt x="17703" y="0"/>
                </a:cubicBezTo>
                <a:cubicBezTo>
                  <a:pt x="25554" y="0"/>
                  <a:pt x="32787" y="4260"/>
                  <a:pt x="36594" y="11126"/>
                </a:cubicBezTo>
                <a:lnTo>
                  <a:pt x="17703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5" name="Line 147">
            <a:extLst>
              <a:ext uri="{FF2B5EF4-FFF2-40B4-BE49-F238E27FC236}">
                <a16:creationId xmlns:a16="http://schemas.microsoft.com/office/drawing/2014/main" id="{30B1FC91-BB3E-40CC-94D4-F6B30E6B42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6475" y="5338763"/>
            <a:ext cx="0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97" name="Text Box 149">
            <a:extLst>
              <a:ext uri="{FF2B5EF4-FFF2-40B4-BE49-F238E27FC236}">
                <a16:creationId xmlns:a16="http://schemas.microsoft.com/office/drawing/2014/main" id="{C23C908B-7970-49BE-B614-1D23BDF69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7" y="125413"/>
            <a:ext cx="8599393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k-SK" altLang="cs-CZ" sz="3100" dirty="0"/>
              <a:t>Do nádoby s destilovanou vodou </a:t>
            </a:r>
            <a:r>
              <a:rPr lang="sk-SK" altLang="cs-CZ" sz="3100" dirty="0" err="1"/>
              <a:t>jsou</a:t>
            </a:r>
            <a:r>
              <a:rPr lang="sk-SK" altLang="cs-CZ" sz="3100" dirty="0"/>
              <a:t> vložené </a:t>
            </a:r>
            <a:r>
              <a:rPr lang="sk-SK" altLang="cs-CZ" sz="3100" dirty="0" err="1"/>
              <a:t>dvě</a:t>
            </a:r>
            <a:r>
              <a:rPr lang="sk-SK" altLang="cs-CZ" sz="3100" dirty="0"/>
              <a:t> </a:t>
            </a:r>
            <a:r>
              <a:rPr lang="sk-SK" altLang="cs-CZ" sz="3100" dirty="0" err="1"/>
              <a:t>elektrody</a:t>
            </a:r>
            <a:r>
              <a:rPr lang="sk-SK" altLang="cs-CZ" sz="3100" dirty="0"/>
              <a:t> </a:t>
            </a:r>
            <a:r>
              <a:rPr lang="sk-SK" altLang="cs-CZ" sz="3100" dirty="0" err="1"/>
              <a:t>připojené</a:t>
            </a:r>
            <a:r>
              <a:rPr lang="sk-SK" altLang="cs-CZ" sz="3100" dirty="0"/>
              <a:t> na zdroj </a:t>
            </a:r>
            <a:r>
              <a:rPr lang="sk-SK" altLang="cs-CZ" sz="3100" dirty="0" err="1"/>
              <a:t>stejnosměrného</a:t>
            </a:r>
            <a:r>
              <a:rPr lang="sk-SK" altLang="cs-CZ" sz="3100" dirty="0"/>
              <a:t> </a:t>
            </a:r>
            <a:r>
              <a:rPr lang="sk-SK" altLang="cs-CZ" sz="3100" dirty="0" err="1"/>
              <a:t>napětí</a:t>
            </a:r>
            <a:endParaRPr lang="sk-SK" altLang="cs-CZ" sz="3100" dirty="0"/>
          </a:p>
        </p:txBody>
      </p:sp>
      <p:sp>
        <p:nvSpPr>
          <p:cNvPr id="2198" name="Text Box 150">
            <a:extLst>
              <a:ext uri="{FF2B5EF4-FFF2-40B4-BE49-F238E27FC236}">
                <a16:creationId xmlns:a16="http://schemas.microsoft.com/office/drawing/2014/main" id="{3B96850A-7373-4C52-8308-F7AEA3C3E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2809" y="6243360"/>
            <a:ext cx="6556603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100" dirty="0"/>
              <a:t>- </a:t>
            </a:r>
            <a:r>
              <a:rPr lang="sk-SK" altLang="cs-CZ" sz="3100" dirty="0" err="1"/>
              <a:t>obvodem</a:t>
            </a:r>
            <a:r>
              <a:rPr lang="sk-SK" altLang="cs-CZ" sz="3100" dirty="0"/>
              <a:t> elektrický </a:t>
            </a:r>
            <a:r>
              <a:rPr lang="sk-SK" altLang="cs-CZ" sz="3100" dirty="0" err="1"/>
              <a:t>proud</a:t>
            </a:r>
            <a:r>
              <a:rPr lang="sk-SK" altLang="cs-CZ" sz="3100" dirty="0"/>
              <a:t> </a:t>
            </a:r>
            <a:r>
              <a:rPr lang="sk-SK" altLang="cs-CZ" sz="3100" dirty="0" err="1"/>
              <a:t>neprochází</a:t>
            </a:r>
            <a:r>
              <a:rPr lang="sk-SK" altLang="cs-CZ" sz="3100" dirty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5" grpId="0"/>
      <p:bldP spid="2076" grpId="0"/>
      <p:bldP spid="2197" grpId="0" uiExpand="1" build="p"/>
      <p:bldP spid="219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>
            <a:extLst>
              <a:ext uri="{FF2B5EF4-FFF2-40B4-BE49-F238E27FC236}">
                <a16:creationId xmlns:a16="http://schemas.microsoft.com/office/drawing/2014/main" id="{077933E8-BCD8-4A34-B60A-56B439F98B3D}"/>
              </a:ext>
            </a:extLst>
          </p:cNvPr>
          <p:cNvSpPr>
            <a:spLocks/>
          </p:cNvSpPr>
          <p:nvPr/>
        </p:nvSpPr>
        <p:spPr bwMode="auto">
          <a:xfrm>
            <a:off x="1744663" y="1638300"/>
            <a:ext cx="5668962" cy="3975100"/>
          </a:xfrm>
          <a:custGeom>
            <a:avLst/>
            <a:gdLst>
              <a:gd name="T0" fmla="*/ 774 w 3571"/>
              <a:gd name="T1" fmla="*/ 110 h 2422"/>
              <a:gd name="T2" fmla="*/ 772 w 3571"/>
              <a:gd name="T3" fmla="*/ 3 h 2422"/>
              <a:gd name="T4" fmla="*/ 0 w 3571"/>
              <a:gd name="T5" fmla="*/ 3 h 2422"/>
              <a:gd name="T6" fmla="*/ 5 w 3571"/>
              <a:gd name="T7" fmla="*/ 2419 h 2422"/>
              <a:gd name="T8" fmla="*/ 3571 w 3571"/>
              <a:gd name="T9" fmla="*/ 2422 h 2422"/>
              <a:gd name="T10" fmla="*/ 3571 w 3571"/>
              <a:gd name="T11" fmla="*/ 0 h 2422"/>
              <a:gd name="T12" fmla="*/ 2765 w 3571"/>
              <a:gd name="T13" fmla="*/ 0 h 2422"/>
              <a:gd name="T14" fmla="*/ 2765 w 3571"/>
              <a:gd name="T15" fmla="*/ 104 h 2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71" h="2422">
                <a:moveTo>
                  <a:pt x="774" y="110"/>
                </a:moveTo>
                <a:lnTo>
                  <a:pt x="772" y="3"/>
                </a:lnTo>
                <a:lnTo>
                  <a:pt x="0" y="3"/>
                </a:lnTo>
                <a:lnTo>
                  <a:pt x="5" y="2419"/>
                </a:lnTo>
                <a:lnTo>
                  <a:pt x="3571" y="2422"/>
                </a:lnTo>
                <a:lnTo>
                  <a:pt x="3571" y="0"/>
                </a:lnTo>
                <a:lnTo>
                  <a:pt x="2765" y="0"/>
                </a:lnTo>
                <a:lnTo>
                  <a:pt x="2765" y="10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7" name="Line 3">
            <a:extLst>
              <a:ext uri="{FF2B5EF4-FFF2-40B4-BE49-F238E27FC236}">
                <a16:creationId xmlns:a16="http://schemas.microsoft.com/office/drawing/2014/main" id="{4A6EB6DF-B37C-4B80-BAA6-8F545E75D9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0213" y="1795463"/>
            <a:ext cx="0" cy="2754312"/>
          </a:xfrm>
          <a:prstGeom prst="line">
            <a:avLst/>
          </a:prstGeom>
          <a:noFill/>
          <a:ln w="133350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13B4F917-EC6E-43D7-8C27-76AB52CF7F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6800" y="1806575"/>
            <a:ext cx="0" cy="2754313"/>
          </a:xfrm>
          <a:prstGeom prst="line">
            <a:avLst/>
          </a:prstGeom>
          <a:noFill/>
          <a:ln w="133350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310CC9FD-1863-4D18-9E77-2658E1B65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0" y="2541588"/>
            <a:ext cx="4284663" cy="2297112"/>
          </a:xfrm>
          <a:prstGeom prst="rect">
            <a:avLst/>
          </a:prstGeom>
          <a:solidFill>
            <a:srgbClr val="CCECFF">
              <a:alpha val="52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901DD805-1E57-45EC-908D-3F7EF6E83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900" y="1035050"/>
            <a:ext cx="44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600" b="1"/>
              <a:t>+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3537FCB7-F94C-4880-888C-CD75B3A94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2013" y="990600"/>
            <a:ext cx="33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600" b="1"/>
              <a:t>-</a:t>
            </a:r>
          </a:p>
        </p:txBody>
      </p:sp>
      <p:sp>
        <p:nvSpPr>
          <p:cNvPr id="11272" name="Freeform 8">
            <a:extLst>
              <a:ext uri="{FF2B5EF4-FFF2-40B4-BE49-F238E27FC236}">
                <a16:creationId xmlns:a16="http://schemas.microsoft.com/office/drawing/2014/main" id="{485E2EA6-A508-4423-A184-EB131890C566}"/>
              </a:ext>
            </a:extLst>
          </p:cNvPr>
          <p:cNvSpPr>
            <a:spLocks/>
          </p:cNvSpPr>
          <p:nvPr/>
        </p:nvSpPr>
        <p:spPr bwMode="auto">
          <a:xfrm>
            <a:off x="2476500" y="2116138"/>
            <a:ext cx="4284663" cy="2722562"/>
          </a:xfrm>
          <a:custGeom>
            <a:avLst/>
            <a:gdLst>
              <a:gd name="T0" fmla="*/ 0 w 1976"/>
              <a:gd name="T1" fmla="*/ 0 h 1248"/>
              <a:gd name="T2" fmla="*/ 0 w 1976"/>
              <a:gd name="T3" fmla="*/ 1248 h 1248"/>
              <a:gd name="T4" fmla="*/ 1976 w 1976"/>
              <a:gd name="T5" fmla="*/ 1248 h 1248"/>
              <a:gd name="T6" fmla="*/ 1976 w 1976"/>
              <a:gd name="T7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76" h="1248">
                <a:moveTo>
                  <a:pt x="0" y="0"/>
                </a:moveTo>
                <a:lnTo>
                  <a:pt x="0" y="1248"/>
                </a:lnTo>
                <a:lnTo>
                  <a:pt x="1976" y="1248"/>
                </a:lnTo>
                <a:lnTo>
                  <a:pt x="1976" y="0"/>
                </a:lnTo>
              </a:path>
            </a:pathLst>
          </a:custGeom>
          <a:noFill/>
          <a:ln w="508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1273" name="Group 9">
            <a:extLst>
              <a:ext uri="{FF2B5EF4-FFF2-40B4-BE49-F238E27FC236}">
                <a16:creationId xmlns:a16="http://schemas.microsoft.com/office/drawing/2014/main" id="{FC4879B5-D331-40D2-B70E-6C6DDAFABE9E}"/>
              </a:ext>
            </a:extLst>
          </p:cNvPr>
          <p:cNvGrpSpPr>
            <a:grpSpLocks/>
          </p:cNvGrpSpPr>
          <p:nvPr/>
        </p:nvGrpSpPr>
        <p:grpSpPr bwMode="auto">
          <a:xfrm>
            <a:off x="2644775" y="2797175"/>
            <a:ext cx="4049713" cy="1755775"/>
            <a:chOff x="1711" y="1906"/>
            <a:chExt cx="2551" cy="1106"/>
          </a:xfrm>
        </p:grpSpPr>
        <p:grpSp>
          <p:nvGrpSpPr>
            <p:cNvPr id="11274" name="Group 10">
              <a:extLst>
                <a:ext uri="{FF2B5EF4-FFF2-40B4-BE49-F238E27FC236}">
                  <a16:creationId xmlns:a16="http://schemas.microsoft.com/office/drawing/2014/main" id="{CA82C8C8-11AF-4528-AB3F-9A61AB381D6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3151021">
              <a:off x="1726" y="2729"/>
              <a:ext cx="132" cy="106"/>
              <a:chOff x="4404" y="786"/>
              <a:chExt cx="86" cy="69"/>
            </a:xfrm>
          </p:grpSpPr>
          <p:sp>
            <p:nvSpPr>
              <p:cNvPr id="11275" name="Oval 11">
                <a:extLst>
                  <a:ext uri="{FF2B5EF4-FFF2-40B4-BE49-F238E27FC236}">
                    <a16:creationId xmlns:a16="http://schemas.microsoft.com/office/drawing/2014/main" id="{DD5FEF33-ACA7-473C-9475-253AA41E06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76" name="Oval 12">
                <a:extLst>
                  <a:ext uri="{FF2B5EF4-FFF2-40B4-BE49-F238E27FC236}">
                    <a16:creationId xmlns:a16="http://schemas.microsoft.com/office/drawing/2014/main" id="{061C5AFE-22BF-40A4-A23B-D140F0BEB23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77" name="Oval 13">
                <a:extLst>
                  <a:ext uri="{FF2B5EF4-FFF2-40B4-BE49-F238E27FC236}">
                    <a16:creationId xmlns:a16="http://schemas.microsoft.com/office/drawing/2014/main" id="{F1639F66-7030-4FA7-90B0-FDE2504CA02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1278" name="Group 14">
              <a:extLst>
                <a:ext uri="{FF2B5EF4-FFF2-40B4-BE49-F238E27FC236}">
                  <a16:creationId xmlns:a16="http://schemas.microsoft.com/office/drawing/2014/main" id="{FB6CADF8-2582-44AD-B2EB-48BD3DA4412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6665247">
              <a:off x="2614" y="2139"/>
              <a:ext cx="132" cy="106"/>
              <a:chOff x="4404" y="786"/>
              <a:chExt cx="86" cy="69"/>
            </a:xfrm>
          </p:grpSpPr>
          <p:sp>
            <p:nvSpPr>
              <p:cNvPr id="11279" name="Oval 15">
                <a:extLst>
                  <a:ext uri="{FF2B5EF4-FFF2-40B4-BE49-F238E27FC236}">
                    <a16:creationId xmlns:a16="http://schemas.microsoft.com/office/drawing/2014/main" id="{EAF208D5-C05C-4066-B74E-DFF5D9B7CEB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0" name="Oval 16">
                <a:extLst>
                  <a:ext uri="{FF2B5EF4-FFF2-40B4-BE49-F238E27FC236}">
                    <a16:creationId xmlns:a16="http://schemas.microsoft.com/office/drawing/2014/main" id="{68DEA594-F78F-42E3-847D-EA51EC71096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1" name="Oval 17">
                <a:extLst>
                  <a:ext uri="{FF2B5EF4-FFF2-40B4-BE49-F238E27FC236}">
                    <a16:creationId xmlns:a16="http://schemas.microsoft.com/office/drawing/2014/main" id="{BCFC4B8D-D9F0-403E-B5E5-C8D66B889B0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1282" name="Group 18">
              <a:extLst>
                <a:ext uri="{FF2B5EF4-FFF2-40B4-BE49-F238E27FC236}">
                  <a16:creationId xmlns:a16="http://schemas.microsoft.com/office/drawing/2014/main" id="{B458D084-B878-4F2A-AB30-37DBAB91378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4724366">
              <a:off x="2090" y="2361"/>
              <a:ext cx="132" cy="106"/>
              <a:chOff x="4404" y="786"/>
              <a:chExt cx="86" cy="69"/>
            </a:xfrm>
          </p:grpSpPr>
          <p:sp>
            <p:nvSpPr>
              <p:cNvPr id="11283" name="Oval 19">
                <a:extLst>
                  <a:ext uri="{FF2B5EF4-FFF2-40B4-BE49-F238E27FC236}">
                    <a16:creationId xmlns:a16="http://schemas.microsoft.com/office/drawing/2014/main" id="{F6D5A40D-07E6-4C32-A78D-B64F9EB1C1C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4" name="Oval 20">
                <a:extLst>
                  <a:ext uri="{FF2B5EF4-FFF2-40B4-BE49-F238E27FC236}">
                    <a16:creationId xmlns:a16="http://schemas.microsoft.com/office/drawing/2014/main" id="{AB9F6D00-CCC4-4A0C-9654-C61726FA5FB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5" name="Oval 21">
                <a:extLst>
                  <a:ext uri="{FF2B5EF4-FFF2-40B4-BE49-F238E27FC236}">
                    <a16:creationId xmlns:a16="http://schemas.microsoft.com/office/drawing/2014/main" id="{EBECB522-9A38-4AEE-AC51-0C6DFB015E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1286" name="Group 22">
              <a:extLst>
                <a:ext uri="{FF2B5EF4-FFF2-40B4-BE49-F238E27FC236}">
                  <a16:creationId xmlns:a16="http://schemas.microsoft.com/office/drawing/2014/main" id="{E337E386-F579-4129-908B-F4469686A08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6612183">
              <a:off x="1698" y="1919"/>
              <a:ext cx="132" cy="106"/>
              <a:chOff x="4404" y="786"/>
              <a:chExt cx="86" cy="69"/>
            </a:xfrm>
          </p:grpSpPr>
          <p:sp>
            <p:nvSpPr>
              <p:cNvPr id="11287" name="Oval 23">
                <a:extLst>
                  <a:ext uri="{FF2B5EF4-FFF2-40B4-BE49-F238E27FC236}">
                    <a16:creationId xmlns:a16="http://schemas.microsoft.com/office/drawing/2014/main" id="{3732F6EE-3C92-436F-8D35-BCA024F842E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8" name="Oval 24">
                <a:extLst>
                  <a:ext uri="{FF2B5EF4-FFF2-40B4-BE49-F238E27FC236}">
                    <a16:creationId xmlns:a16="http://schemas.microsoft.com/office/drawing/2014/main" id="{CAAA7AA9-9EF0-4390-93BC-FB7ED764F7E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9" name="Oval 25">
                <a:extLst>
                  <a:ext uri="{FF2B5EF4-FFF2-40B4-BE49-F238E27FC236}">
                    <a16:creationId xmlns:a16="http://schemas.microsoft.com/office/drawing/2014/main" id="{BB8A31C9-E846-4FFC-871E-7A0784F4A55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1290" name="Group 26">
              <a:extLst>
                <a:ext uri="{FF2B5EF4-FFF2-40B4-BE49-F238E27FC236}">
                  <a16:creationId xmlns:a16="http://schemas.microsoft.com/office/drawing/2014/main" id="{CFF67AC9-FEAF-4D77-817E-D5A32842359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3217123">
              <a:off x="3182" y="2349"/>
              <a:ext cx="132" cy="106"/>
              <a:chOff x="4404" y="786"/>
              <a:chExt cx="86" cy="69"/>
            </a:xfrm>
          </p:grpSpPr>
          <p:sp>
            <p:nvSpPr>
              <p:cNvPr id="11291" name="Oval 27">
                <a:extLst>
                  <a:ext uri="{FF2B5EF4-FFF2-40B4-BE49-F238E27FC236}">
                    <a16:creationId xmlns:a16="http://schemas.microsoft.com/office/drawing/2014/main" id="{C0D09CE8-0032-434D-AB85-40EE4D0482C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2" name="Oval 28">
                <a:extLst>
                  <a:ext uri="{FF2B5EF4-FFF2-40B4-BE49-F238E27FC236}">
                    <a16:creationId xmlns:a16="http://schemas.microsoft.com/office/drawing/2014/main" id="{8DB2ACED-3005-4B59-8608-49D84C9BEE4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3" name="Oval 29">
                <a:extLst>
                  <a:ext uri="{FF2B5EF4-FFF2-40B4-BE49-F238E27FC236}">
                    <a16:creationId xmlns:a16="http://schemas.microsoft.com/office/drawing/2014/main" id="{125848B2-DB33-4F8D-BDE8-BED3B8EE638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1294" name="Group 30">
              <a:extLst>
                <a:ext uri="{FF2B5EF4-FFF2-40B4-BE49-F238E27FC236}">
                  <a16:creationId xmlns:a16="http://schemas.microsoft.com/office/drawing/2014/main" id="{04A2C707-39B1-46A7-B509-559C471EB9B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9533730">
              <a:off x="3614" y="2485"/>
              <a:ext cx="132" cy="106"/>
              <a:chOff x="4404" y="786"/>
              <a:chExt cx="86" cy="69"/>
            </a:xfrm>
          </p:grpSpPr>
          <p:sp>
            <p:nvSpPr>
              <p:cNvPr id="11295" name="Oval 31">
                <a:extLst>
                  <a:ext uri="{FF2B5EF4-FFF2-40B4-BE49-F238E27FC236}">
                    <a16:creationId xmlns:a16="http://schemas.microsoft.com/office/drawing/2014/main" id="{487745FE-78FD-4C9B-A0A2-FAD78427538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6" name="Oval 32">
                <a:extLst>
                  <a:ext uri="{FF2B5EF4-FFF2-40B4-BE49-F238E27FC236}">
                    <a16:creationId xmlns:a16="http://schemas.microsoft.com/office/drawing/2014/main" id="{EF6A2C52-308D-4BCF-95D9-78A8C81AECD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7" name="Oval 33">
                <a:extLst>
                  <a:ext uri="{FF2B5EF4-FFF2-40B4-BE49-F238E27FC236}">
                    <a16:creationId xmlns:a16="http://schemas.microsoft.com/office/drawing/2014/main" id="{AE706A8F-5085-4619-8E10-732B57ACD9F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1298" name="Group 34">
              <a:extLst>
                <a:ext uri="{FF2B5EF4-FFF2-40B4-BE49-F238E27FC236}">
                  <a16:creationId xmlns:a16="http://schemas.microsoft.com/office/drawing/2014/main" id="{004987D7-60EB-47BA-B080-CFE6AD416F1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6413105">
              <a:off x="2310" y="2851"/>
              <a:ext cx="132" cy="106"/>
              <a:chOff x="4404" y="786"/>
              <a:chExt cx="86" cy="69"/>
            </a:xfrm>
          </p:grpSpPr>
          <p:sp>
            <p:nvSpPr>
              <p:cNvPr id="11299" name="Oval 35">
                <a:extLst>
                  <a:ext uri="{FF2B5EF4-FFF2-40B4-BE49-F238E27FC236}">
                    <a16:creationId xmlns:a16="http://schemas.microsoft.com/office/drawing/2014/main" id="{C3355D94-B6FB-47BA-AD48-71EB7A71173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00" name="Oval 36">
                <a:extLst>
                  <a:ext uri="{FF2B5EF4-FFF2-40B4-BE49-F238E27FC236}">
                    <a16:creationId xmlns:a16="http://schemas.microsoft.com/office/drawing/2014/main" id="{0E131351-47B0-4851-858A-983798FD7BC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01" name="Oval 37">
                <a:extLst>
                  <a:ext uri="{FF2B5EF4-FFF2-40B4-BE49-F238E27FC236}">
                    <a16:creationId xmlns:a16="http://schemas.microsoft.com/office/drawing/2014/main" id="{85548F8E-E372-4BD4-BBBF-08962A20715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1302" name="Group 38">
              <a:extLst>
                <a:ext uri="{FF2B5EF4-FFF2-40B4-BE49-F238E27FC236}">
                  <a16:creationId xmlns:a16="http://schemas.microsoft.com/office/drawing/2014/main" id="{65C6BD9C-830B-4CE9-92E8-271A48AF8DF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9713563">
              <a:off x="2224" y="1917"/>
              <a:ext cx="132" cy="106"/>
              <a:chOff x="4404" y="786"/>
              <a:chExt cx="86" cy="69"/>
            </a:xfrm>
          </p:grpSpPr>
          <p:sp>
            <p:nvSpPr>
              <p:cNvPr id="11303" name="Oval 39">
                <a:extLst>
                  <a:ext uri="{FF2B5EF4-FFF2-40B4-BE49-F238E27FC236}">
                    <a16:creationId xmlns:a16="http://schemas.microsoft.com/office/drawing/2014/main" id="{E91A9286-BB43-468A-9C18-7C2F23BF342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04" name="Oval 40">
                <a:extLst>
                  <a:ext uri="{FF2B5EF4-FFF2-40B4-BE49-F238E27FC236}">
                    <a16:creationId xmlns:a16="http://schemas.microsoft.com/office/drawing/2014/main" id="{F80809BE-FF35-4818-98CB-F42178BAECB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05" name="Oval 41">
                <a:extLst>
                  <a:ext uri="{FF2B5EF4-FFF2-40B4-BE49-F238E27FC236}">
                    <a16:creationId xmlns:a16="http://schemas.microsoft.com/office/drawing/2014/main" id="{903AC0D6-2A10-4C9A-BD17-29F652C1310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1306" name="Group 42">
              <a:extLst>
                <a:ext uri="{FF2B5EF4-FFF2-40B4-BE49-F238E27FC236}">
                  <a16:creationId xmlns:a16="http://schemas.microsoft.com/office/drawing/2014/main" id="{F285B39F-38A7-4EC2-B584-4BEA5185BCB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1081874">
              <a:off x="3158" y="2065"/>
              <a:ext cx="132" cy="106"/>
              <a:chOff x="4404" y="786"/>
              <a:chExt cx="86" cy="69"/>
            </a:xfrm>
          </p:grpSpPr>
          <p:sp>
            <p:nvSpPr>
              <p:cNvPr id="11307" name="Oval 43">
                <a:extLst>
                  <a:ext uri="{FF2B5EF4-FFF2-40B4-BE49-F238E27FC236}">
                    <a16:creationId xmlns:a16="http://schemas.microsoft.com/office/drawing/2014/main" id="{A7B1A0F7-B5D4-4A9C-9E99-0C9AEDB020D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08" name="Oval 44">
                <a:extLst>
                  <a:ext uri="{FF2B5EF4-FFF2-40B4-BE49-F238E27FC236}">
                    <a16:creationId xmlns:a16="http://schemas.microsoft.com/office/drawing/2014/main" id="{8028C666-C2A2-4FFB-97B7-4C32B587C4A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09" name="Oval 45">
                <a:extLst>
                  <a:ext uri="{FF2B5EF4-FFF2-40B4-BE49-F238E27FC236}">
                    <a16:creationId xmlns:a16="http://schemas.microsoft.com/office/drawing/2014/main" id="{A75B0F52-142F-49DE-9D16-70FF5E6A6B2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1310" name="Group 46">
              <a:extLst>
                <a:ext uri="{FF2B5EF4-FFF2-40B4-BE49-F238E27FC236}">
                  <a16:creationId xmlns:a16="http://schemas.microsoft.com/office/drawing/2014/main" id="{B453529F-BFB2-464B-91E2-3CEEB4DD0F2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3866349">
              <a:off x="3558" y="2893"/>
              <a:ext cx="132" cy="106"/>
              <a:chOff x="4404" y="786"/>
              <a:chExt cx="86" cy="69"/>
            </a:xfrm>
          </p:grpSpPr>
          <p:sp>
            <p:nvSpPr>
              <p:cNvPr id="11311" name="Oval 47">
                <a:extLst>
                  <a:ext uri="{FF2B5EF4-FFF2-40B4-BE49-F238E27FC236}">
                    <a16:creationId xmlns:a16="http://schemas.microsoft.com/office/drawing/2014/main" id="{84567769-B5EB-4D76-8ADD-7FA9170EFD0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12" name="Oval 48">
                <a:extLst>
                  <a:ext uri="{FF2B5EF4-FFF2-40B4-BE49-F238E27FC236}">
                    <a16:creationId xmlns:a16="http://schemas.microsoft.com/office/drawing/2014/main" id="{F7F19EF6-DA56-48C9-9204-A582846A6F1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13" name="Oval 49">
                <a:extLst>
                  <a:ext uri="{FF2B5EF4-FFF2-40B4-BE49-F238E27FC236}">
                    <a16:creationId xmlns:a16="http://schemas.microsoft.com/office/drawing/2014/main" id="{DFEF4D9C-A001-49F6-9FEF-DE04B87C638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1314" name="Group 50">
              <a:extLst>
                <a:ext uri="{FF2B5EF4-FFF2-40B4-BE49-F238E27FC236}">
                  <a16:creationId xmlns:a16="http://schemas.microsoft.com/office/drawing/2014/main" id="{B293BED1-1B61-4937-B7C2-A49C8754926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1104657">
              <a:off x="2890" y="2759"/>
              <a:ext cx="132" cy="106"/>
              <a:chOff x="4404" y="786"/>
              <a:chExt cx="86" cy="69"/>
            </a:xfrm>
          </p:grpSpPr>
          <p:sp>
            <p:nvSpPr>
              <p:cNvPr id="11315" name="Oval 51">
                <a:extLst>
                  <a:ext uri="{FF2B5EF4-FFF2-40B4-BE49-F238E27FC236}">
                    <a16:creationId xmlns:a16="http://schemas.microsoft.com/office/drawing/2014/main" id="{1B975BF7-BD64-4375-9AC6-13E944A835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16" name="Oval 52">
                <a:extLst>
                  <a:ext uri="{FF2B5EF4-FFF2-40B4-BE49-F238E27FC236}">
                    <a16:creationId xmlns:a16="http://schemas.microsoft.com/office/drawing/2014/main" id="{E16BD1FB-A11E-46A1-AD81-06F5E335DFC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17" name="Oval 53">
                <a:extLst>
                  <a:ext uri="{FF2B5EF4-FFF2-40B4-BE49-F238E27FC236}">
                    <a16:creationId xmlns:a16="http://schemas.microsoft.com/office/drawing/2014/main" id="{A5C3962B-B94F-4D30-9F0A-972A48594EC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1318" name="Group 54">
              <a:extLst>
                <a:ext uri="{FF2B5EF4-FFF2-40B4-BE49-F238E27FC236}">
                  <a16:creationId xmlns:a16="http://schemas.microsoft.com/office/drawing/2014/main" id="{7524E875-5CFE-4C64-8B88-EC1BBBEE8AE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9713563">
              <a:off x="3626" y="1915"/>
              <a:ext cx="132" cy="106"/>
              <a:chOff x="4404" y="786"/>
              <a:chExt cx="86" cy="69"/>
            </a:xfrm>
          </p:grpSpPr>
          <p:sp>
            <p:nvSpPr>
              <p:cNvPr id="11319" name="Oval 55">
                <a:extLst>
                  <a:ext uri="{FF2B5EF4-FFF2-40B4-BE49-F238E27FC236}">
                    <a16:creationId xmlns:a16="http://schemas.microsoft.com/office/drawing/2014/main" id="{D4CA02E6-588F-45A9-9E61-7DFE3CEE29F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20" name="Oval 56">
                <a:extLst>
                  <a:ext uri="{FF2B5EF4-FFF2-40B4-BE49-F238E27FC236}">
                    <a16:creationId xmlns:a16="http://schemas.microsoft.com/office/drawing/2014/main" id="{523948DF-3DC8-48DF-A06D-6AFE9A1333A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21" name="Oval 57">
                <a:extLst>
                  <a:ext uri="{FF2B5EF4-FFF2-40B4-BE49-F238E27FC236}">
                    <a16:creationId xmlns:a16="http://schemas.microsoft.com/office/drawing/2014/main" id="{DDC1F4DC-9B6E-4BB2-A567-F84BD7C0486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1322" name="Group 58">
              <a:extLst>
                <a:ext uri="{FF2B5EF4-FFF2-40B4-BE49-F238E27FC236}">
                  <a16:creationId xmlns:a16="http://schemas.microsoft.com/office/drawing/2014/main" id="{91EC4F80-55C2-44AF-8BF1-4F9F47BCE67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20775037">
              <a:off x="4060" y="2135"/>
              <a:ext cx="132" cy="106"/>
              <a:chOff x="4404" y="786"/>
              <a:chExt cx="86" cy="69"/>
            </a:xfrm>
          </p:grpSpPr>
          <p:sp>
            <p:nvSpPr>
              <p:cNvPr id="11323" name="Oval 59">
                <a:extLst>
                  <a:ext uri="{FF2B5EF4-FFF2-40B4-BE49-F238E27FC236}">
                    <a16:creationId xmlns:a16="http://schemas.microsoft.com/office/drawing/2014/main" id="{3ED62178-0A67-45C8-A7B8-7E73181CEE8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24" name="Oval 60">
                <a:extLst>
                  <a:ext uri="{FF2B5EF4-FFF2-40B4-BE49-F238E27FC236}">
                    <a16:creationId xmlns:a16="http://schemas.microsoft.com/office/drawing/2014/main" id="{2E28DBB1-0BAF-4685-9AB2-674027315E1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25" name="Oval 61">
                <a:extLst>
                  <a:ext uri="{FF2B5EF4-FFF2-40B4-BE49-F238E27FC236}">
                    <a16:creationId xmlns:a16="http://schemas.microsoft.com/office/drawing/2014/main" id="{6EBDE098-F820-478C-B6B3-3C0BCC9D6D9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1326" name="Group 62">
              <a:extLst>
                <a:ext uri="{FF2B5EF4-FFF2-40B4-BE49-F238E27FC236}">
                  <a16:creationId xmlns:a16="http://schemas.microsoft.com/office/drawing/2014/main" id="{31C17DFE-7896-4BBE-AD8B-C62ACA65B4D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2927815">
              <a:off x="4130" y="2799"/>
              <a:ext cx="132" cy="106"/>
              <a:chOff x="4404" y="786"/>
              <a:chExt cx="86" cy="69"/>
            </a:xfrm>
          </p:grpSpPr>
          <p:sp>
            <p:nvSpPr>
              <p:cNvPr id="11327" name="Oval 63">
                <a:extLst>
                  <a:ext uri="{FF2B5EF4-FFF2-40B4-BE49-F238E27FC236}">
                    <a16:creationId xmlns:a16="http://schemas.microsoft.com/office/drawing/2014/main" id="{BC52141D-0244-4C12-921C-D88A9DAF732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28" name="Oval 64">
                <a:extLst>
                  <a:ext uri="{FF2B5EF4-FFF2-40B4-BE49-F238E27FC236}">
                    <a16:creationId xmlns:a16="http://schemas.microsoft.com/office/drawing/2014/main" id="{C96AC167-77B8-4AA5-875B-5205ED418F9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29" name="Oval 65">
                <a:extLst>
                  <a:ext uri="{FF2B5EF4-FFF2-40B4-BE49-F238E27FC236}">
                    <a16:creationId xmlns:a16="http://schemas.microsoft.com/office/drawing/2014/main" id="{79AD6D7A-4BF2-46F4-9346-0A1131B928D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11330" name="Group 66">
            <a:extLst>
              <a:ext uri="{FF2B5EF4-FFF2-40B4-BE49-F238E27FC236}">
                <a16:creationId xmlns:a16="http://schemas.microsoft.com/office/drawing/2014/main" id="{26F625D3-7742-4512-91AD-50537ADE67BE}"/>
              </a:ext>
            </a:extLst>
          </p:cNvPr>
          <p:cNvGrpSpPr>
            <a:grpSpLocks/>
          </p:cNvGrpSpPr>
          <p:nvPr/>
        </p:nvGrpSpPr>
        <p:grpSpPr bwMode="auto">
          <a:xfrm>
            <a:off x="3373438" y="4951413"/>
            <a:ext cx="904875" cy="925512"/>
            <a:chOff x="1749" y="2862"/>
            <a:chExt cx="570" cy="583"/>
          </a:xfrm>
        </p:grpSpPr>
        <p:grpSp>
          <p:nvGrpSpPr>
            <p:cNvPr id="11331" name="Group 67">
              <a:extLst>
                <a:ext uri="{FF2B5EF4-FFF2-40B4-BE49-F238E27FC236}">
                  <a16:creationId xmlns:a16="http://schemas.microsoft.com/office/drawing/2014/main" id="{90254EA2-33D6-4985-8C27-D6F305D0A7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23" y="3098"/>
              <a:ext cx="73" cy="347"/>
              <a:chOff x="2023" y="3098"/>
              <a:chExt cx="73" cy="347"/>
            </a:xfrm>
          </p:grpSpPr>
          <p:sp useBgFill="1">
            <p:nvSpPr>
              <p:cNvPr id="11332" name="Rectangle 68">
                <a:extLst>
                  <a:ext uri="{FF2B5EF4-FFF2-40B4-BE49-F238E27FC236}">
                    <a16:creationId xmlns:a16="http://schemas.microsoft.com/office/drawing/2014/main" id="{4435B3D1-5B0A-4C38-AD65-12A49AC012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5" y="3132"/>
                <a:ext cx="56" cy="282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33" name="Line 69">
                <a:extLst>
                  <a:ext uri="{FF2B5EF4-FFF2-40B4-BE49-F238E27FC236}">
                    <a16:creationId xmlns:a16="http://schemas.microsoft.com/office/drawing/2014/main" id="{AB0C9A7E-A6B2-42B0-90A5-4B181E1E13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23" y="3098"/>
                <a:ext cx="0" cy="34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34" name="Line 70">
                <a:extLst>
                  <a:ext uri="{FF2B5EF4-FFF2-40B4-BE49-F238E27FC236}">
                    <a16:creationId xmlns:a16="http://schemas.microsoft.com/office/drawing/2014/main" id="{006AE61B-6D4D-4FB0-A728-E155C86E58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6" y="3172"/>
                <a:ext cx="0" cy="20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335" name="Rectangle 71">
              <a:extLst>
                <a:ext uri="{FF2B5EF4-FFF2-40B4-BE49-F238E27FC236}">
                  <a16:creationId xmlns:a16="http://schemas.microsoft.com/office/drawing/2014/main" id="{0DC050B3-9FB8-4E84-B7E9-684CF46C7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9" y="2893"/>
              <a:ext cx="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k-SK" altLang="cs-CZ" sz="3200" b="1"/>
                <a:t>+</a:t>
              </a:r>
            </a:p>
          </p:txBody>
        </p:sp>
        <p:sp>
          <p:nvSpPr>
            <p:cNvPr id="11336" name="Rectangle 72">
              <a:extLst>
                <a:ext uri="{FF2B5EF4-FFF2-40B4-BE49-F238E27FC236}">
                  <a16:creationId xmlns:a16="http://schemas.microsoft.com/office/drawing/2014/main" id="{3B9BC468-FA4E-470B-BDF5-2B6FDAE1B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8" y="2862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k-SK" altLang="cs-CZ" sz="3200" b="1"/>
                <a:t>-</a:t>
              </a:r>
            </a:p>
          </p:txBody>
        </p:sp>
      </p:grpSp>
      <p:grpSp>
        <p:nvGrpSpPr>
          <p:cNvPr id="11337" name="Group 73">
            <a:extLst>
              <a:ext uri="{FF2B5EF4-FFF2-40B4-BE49-F238E27FC236}">
                <a16:creationId xmlns:a16="http://schemas.microsoft.com/office/drawing/2014/main" id="{E8FC4BD6-1226-4DB5-A6D2-50A74C679314}"/>
              </a:ext>
            </a:extLst>
          </p:cNvPr>
          <p:cNvGrpSpPr>
            <a:grpSpLocks/>
          </p:cNvGrpSpPr>
          <p:nvPr/>
        </p:nvGrpSpPr>
        <p:grpSpPr bwMode="auto">
          <a:xfrm>
            <a:off x="1703388" y="3497263"/>
            <a:ext cx="95250" cy="415925"/>
            <a:chOff x="579" y="2122"/>
            <a:chExt cx="60" cy="262"/>
          </a:xfrm>
        </p:grpSpPr>
        <p:sp useBgFill="1">
          <p:nvSpPr>
            <p:cNvPr id="11338" name="Rectangle 74">
              <a:extLst>
                <a:ext uri="{FF2B5EF4-FFF2-40B4-BE49-F238E27FC236}">
                  <a16:creationId xmlns:a16="http://schemas.microsoft.com/office/drawing/2014/main" id="{1B6B3375-040F-4C14-81C8-112FADBAD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" y="2166"/>
              <a:ext cx="60" cy="168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339" name="Oval 75">
              <a:extLst>
                <a:ext uri="{FF2B5EF4-FFF2-40B4-BE49-F238E27FC236}">
                  <a16:creationId xmlns:a16="http://schemas.microsoft.com/office/drawing/2014/main" id="{23BA6D99-7734-4259-A61E-49FFDDF91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" y="2122"/>
              <a:ext cx="56" cy="5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340" name="Oval 76">
              <a:extLst>
                <a:ext uri="{FF2B5EF4-FFF2-40B4-BE49-F238E27FC236}">
                  <a16:creationId xmlns:a16="http://schemas.microsoft.com/office/drawing/2014/main" id="{C8E57305-3657-473E-A18D-2FA270B4D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" y="2328"/>
              <a:ext cx="56" cy="5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341" name="Line 77">
            <a:extLst>
              <a:ext uri="{FF2B5EF4-FFF2-40B4-BE49-F238E27FC236}">
                <a16:creationId xmlns:a16="http://schemas.microsoft.com/office/drawing/2014/main" id="{1138E05E-F98D-4514-9BA5-83EBDD927A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47838" y="3544888"/>
            <a:ext cx="0" cy="314325"/>
          </a:xfrm>
          <a:prstGeom prst="line">
            <a:avLst/>
          </a:prstGeom>
          <a:noFill/>
          <a:ln w="76200">
            <a:solidFill>
              <a:srgbClr val="3333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42" name="Line 78">
            <a:extLst>
              <a:ext uri="{FF2B5EF4-FFF2-40B4-BE49-F238E27FC236}">
                <a16:creationId xmlns:a16="http://schemas.microsoft.com/office/drawing/2014/main" id="{13827165-483E-4435-99C3-726A4E62B3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74800" y="3581400"/>
            <a:ext cx="161925" cy="261938"/>
          </a:xfrm>
          <a:prstGeom prst="line">
            <a:avLst/>
          </a:prstGeom>
          <a:noFill/>
          <a:ln w="76200">
            <a:solidFill>
              <a:srgbClr val="3333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43" name="Rectangle 79">
            <a:extLst>
              <a:ext uri="{FF2B5EF4-FFF2-40B4-BE49-F238E27FC236}">
                <a16:creationId xmlns:a16="http://schemas.microsoft.com/office/drawing/2014/main" id="{209447DB-D3CF-4236-9E2C-DD13B3C2B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5253038"/>
            <a:ext cx="742950" cy="895350"/>
          </a:xfrm>
          <a:prstGeom prst="rect">
            <a:avLst/>
          </a:prstGeom>
          <a:solidFill>
            <a:srgbClr val="DDDDDD"/>
          </a:solidFill>
          <a:ln w="38100">
            <a:solidFill>
              <a:srgbClr val="333333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44" name="Freeform 80">
            <a:extLst>
              <a:ext uri="{FF2B5EF4-FFF2-40B4-BE49-F238E27FC236}">
                <a16:creationId xmlns:a16="http://schemas.microsoft.com/office/drawing/2014/main" id="{8799C51D-9034-4FFE-96DE-512073C296CF}"/>
              </a:ext>
            </a:extLst>
          </p:cNvPr>
          <p:cNvSpPr>
            <a:spLocks/>
          </p:cNvSpPr>
          <p:nvPr/>
        </p:nvSpPr>
        <p:spPr bwMode="auto">
          <a:xfrm>
            <a:off x="6086475" y="5422900"/>
            <a:ext cx="1588" cy="603250"/>
          </a:xfrm>
          <a:custGeom>
            <a:avLst/>
            <a:gdLst>
              <a:gd name="T0" fmla="*/ 1 w 1"/>
              <a:gd name="T1" fmla="*/ 0 h 380"/>
              <a:gd name="T2" fmla="*/ 0 w 1"/>
              <a:gd name="T3" fmla="*/ 380 h 3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80">
                <a:moveTo>
                  <a:pt x="1" y="0"/>
                </a:moveTo>
                <a:lnTo>
                  <a:pt x="0" y="38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stealth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45" name="Arc 81">
            <a:extLst>
              <a:ext uri="{FF2B5EF4-FFF2-40B4-BE49-F238E27FC236}">
                <a16:creationId xmlns:a16="http://schemas.microsoft.com/office/drawing/2014/main" id="{0476E7E8-9E29-450C-9B26-3CAB293ADC77}"/>
              </a:ext>
            </a:extLst>
          </p:cNvPr>
          <p:cNvSpPr>
            <a:spLocks/>
          </p:cNvSpPr>
          <p:nvPr/>
        </p:nvSpPr>
        <p:spPr bwMode="auto">
          <a:xfrm>
            <a:off x="5822950" y="5372100"/>
            <a:ext cx="541338" cy="119063"/>
          </a:xfrm>
          <a:custGeom>
            <a:avLst/>
            <a:gdLst>
              <a:gd name="G0" fmla="+- 17703 0 0"/>
              <a:gd name="G1" fmla="+- 21600 0 0"/>
              <a:gd name="G2" fmla="+- 21600 0 0"/>
              <a:gd name="T0" fmla="*/ 0 w 36594"/>
              <a:gd name="T1" fmla="*/ 9224 h 21600"/>
              <a:gd name="T2" fmla="*/ 36594 w 36594"/>
              <a:gd name="T3" fmla="*/ 11127 h 21600"/>
              <a:gd name="T4" fmla="*/ 17703 w 3659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594" h="21600" fill="none" extrusionOk="0">
                <a:moveTo>
                  <a:pt x="0" y="9224"/>
                </a:moveTo>
                <a:cubicBezTo>
                  <a:pt x="4041" y="3443"/>
                  <a:pt x="10649" y="0"/>
                  <a:pt x="17703" y="0"/>
                </a:cubicBezTo>
                <a:cubicBezTo>
                  <a:pt x="25554" y="0"/>
                  <a:pt x="32787" y="4260"/>
                  <a:pt x="36594" y="11126"/>
                </a:cubicBezTo>
              </a:path>
              <a:path w="36594" h="21600" stroke="0" extrusionOk="0">
                <a:moveTo>
                  <a:pt x="0" y="9224"/>
                </a:moveTo>
                <a:cubicBezTo>
                  <a:pt x="4041" y="3443"/>
                  <a:pt x="10649" y="0"/>
                  <a:pt x="17703" y="0"/>
                </a:cubicBezTo>
                <a:cubicBezTo>
                  <a:pt x="25554" y="0"/>
                  <a:pt x="32787" y="4260"/>
                  <a:pt x="36594" y="11126"/>
                </a:cubicBezTo>
                <a:lnTo>
                  <a:pt x="17703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46" name="Line 82">
            <a:extLst>
              <a:ext uri="{FF2B5EF4-FFF2-40B4-BE49-F238E27FC236}">
                <a16:creationId xmlns:a16="http://schemas.microsoft.com/office/drawing/2014/main" id="{BA6C5852-061B-45FA-B4A3-CCFD3D8871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6475" y="5338763"/>
            <a:ext cx="0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47" name="Text Box 83">
            <a:extLst>
              <a:ext uri="{FF2B5EF4-FFF2-40B4-BE49-F238E27FC236}">
                <a16:creationId xmlns:a16="http://schemas.microsoft.com/office/drawing/2014/main" id="{605216EA-8BB1-4953-8C33-4A9B0977D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8" y="125413"/>
            <a:ext cx="7880491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100" dirty="0"/>
              <a:t>Po </a:t>
            </a:r>
            <a:r>
              <a:rPr lang="sk-SK" altLang="cs-CZ" sz="3100" dirty="0" err="1"/>
              <a:t>přidání</a:t>
            </a:r>
            <a:r>
              <a:rPr lang="sk-SK" altLang="cs-CZ" sz="3100" dirty="0"/>
              <a:t> </a:t>
            </a:r>
            <a:r>
              <a:rPr lang="sk-SK" altLang="cs-CZ" sz="3100" dirty="0" err="1"/>
              <a:t>kuchyňské</a:t>
            </a:r>
            <a:r>
              <a:rPr lang="sk-SK" altLang="cs-CZ" sz="3100" dirty="0"/>
              <a:t> soli do destilované vody...</a:t>
            </a:r>
          </a:p>
        </p:txBody>
      </p:sp>
      <p:sp>
        <p:nvSpPr>
          <p:cNvPr id="11348" name="Text Box 84">
            <a:extLst>
              <a:ext uri="{FF2B5EF4-FFF2-40B4-BE49-F238E27FC236}">
                <a16:creationId xmlns:a16="http://schemas.microsoft.com/office/drawing/2014/main" id="{47A3D13D-7DB8-4061-805F-C988508EF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6162675"/>
            <a:ext cx="5020926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100" dirty="0"/>
              <a:t>- </a:t>
            </a:r>
            <a:r>
              <a:rPr lang="sk-SK" altLang="cs-CZ" sz="3100" dirty="0" err="1"/>
              <a:t>ampérmetr</a:t>
            </a:r>
            <a:r>
              <a:rPr lang="sk-SK" altLang="cs-CZ" sz="3100" dirty="0"/>
              <a:t> ukáže výchylku.</a:t>
            </a:r>
          </a:p>
        </p:txBody>
      </p:sp>
      <p:sp>
        <p:nvSpPr>
          <p:cNvPr id="11349" name="Freeform 85">
            <a:extLst>
              <a:ext uri="{FF2B5EF4-FFF2-40B4-BE49-F238E27FC236}">
                <a16:creationId xmlns:a16="http://schemas.microsoft.com/office/drawing/2014/main" id="{39CCB7A9-12E5-4554-8BE9-21BA6A31C6CE}"/>
              </a:ext>
            </a:extLst>
          </p:cNvPr>
          <p:cNvSpPr>
            <a:spLocks/>
          </p:cNvSpPr>
          <p:nvPr/>
        </p:nvSpPr>
        <p:spPr bwMode="auto">
          <a:xfrm rot="1254478">
            <a:off x="6196013" y="5443538"/>
            <a:ext cx="1587" cy="603250"/>
          </a:xfrm>
          <a:custGeom>
            <a:avLst/>
            <a:gdLst>
              <a:gd name="T0" fmla="*/ 1 w 1"/>
              <a:gd name="T1" fmla="*/ 0 h 380"/>
              <a:gd name="T2" fmla="*/ 0 w 1"/>
              <a:gd name="T3" fmla="*/ 380 h 3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80">
                <a:moveTo>
                  <a:pt x="1" y="0"/>
                </a:moveTo>
                <a:lnTo>
                  <a:pt x="0" y="38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stealth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10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1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1" grpId="0"/>
      <p:bldP spid="11347" grpId="0" build="p"/>
      <p:bldP spid="1134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5" name="Rectangle 167">
            <a:extLst>
              <a:ext uri="{FF2B5EF4-FFF2-40B4-BE49-F238E27FC236}">
                <a16:creationId xmlns:a16="http://schemas.microsoft.com/office/drawing/2014/main" id="{EAFB1389-AB9D-4C07-9768-5EC977BCD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" y="1271588"/>
            <a:ext cx="9123362" cy="3908425"/>
          </a:xfrm>
          <a:prstGeom prst="rect">
            <a:avLst/>
          </a:prstGeom>
          <a:solidFill>
            <a:srgbClr val="CCECFF">
              <a:alpha val="50999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71" name="Text Box 83">
            <a:extLst>
              <a:ext uri="{FF2B5EF4-FFF2-40B4-BE49-F238E27FC236}">
                <a16:creationId xmlns:a16="http://schemas.microsoft.com/office/drawing/2014/main" id="{39B6B8A1-708C-474D-BDD3-145B66658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136525"/>
            <a:ext cx="880899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k-SK" altLang="cs-CZ" sz="3000" dirty="0" err="1"/>
              <a:t>Přidáním</a:t>
            </a:r>
            <a:r>
              <a:rPr lang="sk-SK" altLang="cs-CZ" sz="3000" dirty="0"/>
              <a:t> </a:t>
            </a:r>
            <a:r>
              <a:rPr lang="sk-SK" altLang="cs-CZ" sz="3000" dirty="0" err="1"/>
              <a:t>kuchyňské</a:t>
            </a:r>
            <a:r>
              <a:rPr lang="sk-SK" altLang="cs-CZ" sz="3000" dirty="0"/>
              <a:t> soli do destilované vody </a:t>
            </a:r>
            <a:r>
              <a:rPr lang="sk-SK" altLang="cs-CZ" sz="3000" dirty="0" err="1"/>
              <a:t>dochází</a:t>
            </a:r>
            <a:r>
              <a:rPr lang="sk-SK" altLang="cs-CZ" sz="3000" dirty="0"/>
              <a:t> k </a:t>
            </a:r>
            <a:r>
              <a:rPr lang="sk-SK" altLang="cs-CZ" sz="3000" dirty="0" err="1"/>
              <a:t>rozpuštění</a:t>
            </a:r>
            <a:r>
              <a:rPr lang="sk-SK" altLang="cs-CZ" sz="3000" dirty="0"/>
              <a:t> soli - rozkladu </a:t>
            </a:r>
            <a:r>
              <a:rPr lang="sk-SK" altLang="cs-CZ" sz="3000" dirty="0" err="1"/>
              <a:t>molekul</a:t>
            </a:r>
            <a:r>
              <a:rPr lang="sk-SK" altLang="cs-CZ" sz="3000" dirty="0"/>
              <a:t> soli</a:t>
            </a:r>
          </a:p>
        </p:txBody>
      </p:sp>
      <p:sp>
        <p:nvSpPr>
          <p:cNvPr id="12372" name="Text Box 84">
            <a:extLst>
              <a:ext uri="{FF2B5EF4-FFF2-40B4-BE49-F238E27FC236}">
                <a16:creationId xmlns:a16="http://schemas.microsoft.com/office/drawing/2014/main" id="{82EEC94C-69E7-40E8-94F7-ECC114961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491" y="5886016"/>
            <a:ext cx="888389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/>
          <a:p>
            <a:r>
              <a:rPr lang="sk-SK" altLang="cs-CZ" sz="3000" dirty="0"/>
              <a:t>- </a:t>
            </a:r>
            <a:r>
              <a:rPr lang="sk-SK" altLang="cs-CZ" sz="3000" dirty="0" err="1"/>
              <a:t>vzniknou</a:t>
            </a:r>
            <a:r>
              <a:rPr lang="sk-SK" altLang="cs-CZ" sz="3000" dirty="0"/>
              <a:t> </a:t>
            </a:r>
            <a:r>
              <a:rPr lang="sk-SK" altLang="cs-CZ" sz="3000" dirty="0" err="1"/>
              <a:t>volné</a:t>
            </a:r>
            <a:r>
              <a:rPr lang="sk-SK" altLang="cs-CZ" sz="3000" dirty="0"/>
              <a:t> nabité </a:t>
            </a:r>
            <a:r>
              <a:rPr lang="sk-SK" altLang="cs-CZ" sz="3000" dirty="0" err="1"/>
              <a:t>částice</a:t>
            </a:r>
            <a:r>
              <a:rPr lang="sk-SK" altLang="cs-CZ" sz="3000" dirty="0"/>
              <a:t> – kladné a záporné </a:t>
            </a:r>
            <a:r>
              <a:rPr lang="sk-SK" altLang="cs-CZ" sz="3000" dirty="0" err="1"/>
              <a:t>ionty</a:t>
            </a:r>
            <a:r>
              <a:rPr lang="sk-SK" altLang="cs-CZ" sz="3000" dirty="0"/>
              <a:t> </a:t>
            </a:r>
          </a:p>
        </p:txBody>
      </p:sp>
      <p:sp>
        <p:nvSpPr>
          <p:cNvPr id="12402" name="Oval 114">
            <a:extLst>
              <a:ext uri="{FF2B5EF4-FFF2-40B4-BE49-F238E27FC236}">
                <a16:creationId xmlns:a16="http://schemas.microsoft.com/office/drawing/2014/main" id="{42380846-C38B-4CAD-B684-98E78EE08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563" y="2205038"/>
            <a:ext cx="539750" cy="5381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190800" anchor="ctr"/>
          <a:lstStyle/>
          <a:p>
            <a:pPr algn="ctr"/>
            <a:r>
              <a:rPr lang="sk-SK" altLang="cs-CZ" sz="4000" b="1"/>
              <a:t>-</a:t>
            </a:r>
          </a:p>
        </p:txBody>
      </p:sp>
      <p:sp>
        <p:nvSpPr>
          <p:cNvPr id="12403" name="Oval 115">
            <a:extLst>
              <a:ext uri="{FF2B5EF4-FFF2-40B4-BE49-F238E27FC236}">
                <a16:creationId xmlns:a16="http://schemas.microsoft.com/office/drawing/2014/main" id="{B58B4BD1-AF43-4ED9-9276-6C27411F07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65313" y="2293938"/>
            <a:ext cx="365125" cy="363537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3200" b="1"/>
              <a:t>+</a:t>
            </a:r>
            <a:endParaRPr lang="sk-SK" altLang="cs-CZ" sz="3200" b="1"/>
          </a:p>
        </p:txBody>
      </p:sp>
      <p:sp>
        <p:nvSpPr>
          <p:cNvPr id="12404" name="Oval 116">
            <a:extLst>
              <a:ext uri="{FF2B5EF4-FFF2-40B4-BE49-F238E27FC236}">
                <a16:creationId xmlns:a16="http://schemas.microsoft.com/office/drawing/2014/main" id="{A7B3F3E1-034B-49F2-874C-ACC3F7E07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013" y="2206625"/>
            <a:ext cx="539750" cy="5381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190800" anchor="ctr"/>
          <a:lstStyle/>
          <a:p>
            <a:pPr algn="ctr"/>
            <a:r>
              <a:rPr lang="sk-SK" altLang="cs-CZ" sz="4000" b="1"/>
              <a:t>-</a:t>
            </a:r>
          </a:p>
        </p:txBody>
      </p:sp>
      <p:sp>
        <p:nvSpPr>
          <p:cNvPr id="12405" name="Oval 117">
            <a:extLst>
              <a:ext uri="{FF2B5EF4-FFF2-40B4-BE49-F238E27FC236}">
                <a16:creationId xmlns:a16="http://schemas.microsoft.com/office/drawing/2014/main" id="{6CF5B434-5EEA-4D88-BFD2-4CD5F444C4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52763" y="2295525"/>
            <a:ext cx="365125" cy="363538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3200" b="1"/>
              <a:t>+</a:t>
            </a:r>
            <a:endParaRPr lang="sk-SK" altLang="cs-CZ" sz="3200" b="1"/>
          </a:p>
        </p:txBody>
      </p:sp>
      <p:sp>
        <p:nvSpPr>
          <p:cNvPr id="12410" name="Oval 122">
            <a:extLst>
              <a:ext uri="{FF2B5EF4-FFF2-40B4-BE49-F238E27FC236}">
                <a16:creationId xmlns:a16="http://schemas.microsoft.com/office/drawing/2014/main" id="{6D713FB2-19AF-461B-A418-ADBA6ED3A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6413" y="2763838"/>
            <a:ext cx="539750" cy="5381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190800" anchor="ctr"/>
          <a:lstStyle/>
          <a:p>
            <a:pPr algn="ctr"/>
            <a:r>
              <a:rPr lang="sk-SK" altLang="cs-CZ" sz="4000" b="1"/>
              <a:t>-</a:t>
            </a:r>
          </a:p>
        </p:txBody>
      </p:sp>
      <p:sp>
        <p:nvSpPr>
          <p:cNvPr id="12411" name="Oval 123">
            <a:extLst>
              <a:ext uri="{FF2B5EF4-FFF2-40B4-BE49-F238E27FC236}">
                <a16:creationId xmlns:a16="http://schemas.microsoft.com/office/drawing/2014/main" id="{9257958F-E628-4403-B214-526E3F094E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62213" y="2852738"/>
            <a:ext cx="365125" cy="363537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3200" b="1"/>
              <a:t>+</a:t>
            </a:r>
            <a:endParaRPr lang="sk-SK" altLang="cs-CZ" sz="3200" b="1"/>
          </a:p>
        </p:txBody>
      </p:sp>
      <p:sp>
        <p:nvSpPr>
          <p:cNvPr id="12412" name="Oval 124">
            <a:extLst>
              <a:ext uri="{FF2B5EF4-FFF2-40B4-BE49-F238E27FC236}">
                <a16:creationId xmlns:a16="http://schemas.microsoft.com/office/drawing/2014/main" id="{1690CCF7-8BB4-4E04-89C4-E5F9DFE0F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388" y="2765425"/>
            <a:ext cx="539750" cy="5381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190800" anchor="ctr"/>
          <a:lstStyle/>
          <a:p>
            <a:pPr algn="ctr"/>
            <a:r>
              <a:rPr lang="sk-SK" altLang="cs-CZ" sz="4000" b="1"/>
              <a:t>-</a:t>
            </a:r>
          </a:p>
        </p:txBody>
      </p:sp>
      <p:sp>
        <p:nvSpPr>
          <p:cNvPr id="12413" name="Oval 125">
            <a:extLst>
              <a:ext uri="{FF2B5EF4-FFF2-40B4-BE49-F238E27FC236}">
                <a16:creationId xmlns:a16="http://schemas.microsoft.com/office/drawing/2014/main" id="{448CBBA6-7465-4003-9EA1-8C435D5DB2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5638" y="2303463"/>
            <a:ext cx="365125" cy="363537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3200" b="1"/>
              <a:t>+</a:t>
            </a:r>
            <a:endParaRPr lang="sk-SK" altLang="cs-CZ" sz="3200" b="1"/>
          </a:p>
        </p:txBody>
      </p:sp>
      <p:sp>
        <p:nvSpPr>
          <p:cNvPr id="12415" name="Oval 127">
            <a:extLst>
              <a:ext uri="{FF2B5EF4-FFF2-40B4-BE49-F238E27FC236}">
                <a16:creationId xmlns:a16="http://schemas.microsoft.com/office/drawing/2014/main" id="{F5FBFF17-507F-4EE8-86C7-F5C7FD584A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4288" y="2860675"/>
            <a:ext cx="365125" cy="363538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3200" b="1"/>
              <a:t>+</a:t>
            </a:r>
            <a:endParaRPr lang="sk-SK" altLang="cs-CZ" sz="3200" b="1"/>
          </a:p>
        </p:txBody>
      </p:sp>
      <p:sp>
        <p:nvSpPr>
          <p:cNvPr id="12416" name="Oval 128">
            <a:extLst>
              <a:ext uri="{FF2B5EF4-FFF2-40B4-BE49-F238E27FC236}">
                <a16:creationId xmlns:a16="http://schemas.microsoft.com/office/drawing/2014/main" id="{F63A1F4F-0736-42EF-B6EB-7BF1A9E2C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388" y="3344863"/>
            <a:ext cx="539750" cy="5381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190800" anchor="ctr"/>
          <a:lstStyle/>
          <a:p>
            <a:pPr algn="ctr"/>
            <a:r>
              <a:rPr lang="sk-SK" altLang="cs-CZ" sz="4000" b="1"/>
              <a:t>-</a:t>
            </a:r>
          </a:p>
        </p:txBody>
      </p:sp>
      <p:sp>
        <p:nvSpPr>
          <p:cNvPr id="12417" name="Oval 129">
            <a:extLst>
              <a:ext uri="{FF2B5EF4-FFF2-40B4-BE49-F238E27FC236}">
                <a16:creationId xmlns:a16="http://schemas.microsoft.com/office/drawing/2014/main" id="{8A53B6C8-57F6-429D-9386-8158DA5DC6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62138" y="3433763"/>
            <a:ext cx="365125" cy="363537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3200" b="1"/>
              <a:t>+</a:t>
            </a:r>
            <a:endParaRPr lang="sk-SK" altLang="cs-CZ" sz="3200" b="1"/>
          </a:p>
        </p:txBody>
      </p:sp>
      <p:sp>
        <p:nvSpPr>
          <p:cNvPr id="12418" name="Oval 130">
            <a:extLst>
              <a:ext uri="{FF2B5EF4-FFF2-40B4-BE49-F238E27FC236}">
                <a16:creationId xmlns:a16="http://schemas.microsoft.com/office/drawing/2014/main" id="{6BF47993-00A8-4428-9207-B03EF9BFF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838" y="3346450"/>
            <a:ext cx="539750" cy="5381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190800" anchor="ctr"/>
          <a:lstStyle/>
          <a:p>
            <a:pPr algn="ctr"/>
            <a:r>
              <a:rPr lang="sk-SK" altLang="cs-CZ" sz="4000" b="1"/>
              <a:t>-</a:t>
            </a:r>
          </a:p>
        </p:txBody>
      </p:sp>
      <p:sp>
        <p:nvSpPr>
          <p:cNvPr id="12419" name="Oval 131">
            <a:extLst>
              <a:ext uri="{FF2B5EF4-FFF2-40B4-BE49-F238E27FC236}">
                <a16:creationId xmlns:a16="http://schemas.microsoft.com/office/drawing/2014/main" id="{1AC44148-C977-4125-894E-D0813E34BA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49588" y="3435350"/>
            <a:ext cx="365125" cy="363538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3200" b="1"/>
              <a:t>+</a:t>
            </a:r>
            <a:endParaRPr lang="sk-SK" altLang="cs-CZ" sz="3200" b="1"/>
          </a:p>
        </p:txBody>
      </p:sp>
      <p:sp>
        <p:nvSpPr>
          <p:cNvPr id="12420" name="Oval 132">
            <a:extLst>
              <a:ext uri="{FF2B5EF4-FFF2-40B4-BE49-F238E27FC236}">
                <a16:creationId xmlns:a16="http://schemas.microsoft.com/office/drawing/2014/main" id="{F5595403-9C9D-4617-B934-91AC467D0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8" y="2797175"/>
            <a:ext cx="539750" cy="5381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190800" anchor="ctr"/>
          <a:lstStyle/>
          <a:p>
            <a:pPr algn="ctr"/>
            <a:r>
              <a:rPr lang="sk-SK" altLang="cs-CZ" sz="4000" b="1"/>
              <a:t>-</a:t>
            </a:r>
          </a:p>
        </p:txBody>
      </p:sp>
      <p:sp>
        <p:nvSpPr>
          <p:cNvPr id="12421" name="Oval 133">
            <a:extLst>
              <a:ext uri="{FF2B5EF4-FFF2-40B4-BE49-F238E27FC236}">
                <a16:creationId xmlns:a16="http://schemas.microsoft.com/office/drawing/2014/main" id="{5F0F259C-F1C1-41F1-AF41-499C50545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238" y="3903663"/>
            <a:ext cx="539750" cy="5381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190800" anchor="ctr"/>
          <a:lstStyle/>
          <a:p>
            <a:pPr algn="ctr"/>
            <a:r>
              <a:rPr lang="sk-SK" altLang="cs-CZ" sz="4000" b="1"/>
              <a:t>-</a:t>
            </a:r>
          </a:p>
        </p:txBody>
      </p:sp>
      <p:sp>
        <p:nvSpPr>
          <p:cNvPr id="12422" name="Oval 134">
            <a:extLst>
              <a:ext uri="{FF2B5EF4-FFF2-40B4-BE49-F238E27FC236}">
                <a16:creationId xmlns:a16="http://schemas.microsoft.com/office/drawing/2014/main" id="{CBCF35D8-259A-443D-A636-1B6E189938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59038" y="3992563"/>
            <a:ext cx="365125" cy="363537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3200" b="1"/>
              <a:t>+</a:t>
            </a:r>
            <a:endParaRPr lang="sk-SK" altLang="cs-CZ" sz="3200" b="1"/>
          </a:p>
        </p:txBody>
      </p:sp>
      <p:sp>
        <p:nvSpPr>
          <p:cNvPr id="12423" name="Oval 135">
            <a:extLst>
              <a:ext uri="{FF2B5EF4-FFF2-40B4-BE49-F238E27FC236}">
                <a16:creationId xmlns:a16="http://schemas.microsoft.com/office/drawing/2014/main" id="{6E997980-D40F-487D-8608-23F3374C9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3905250"/>
            <a:ext cx="539750" cy="5381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190800" anchor="ctr"/>
          <a:lstStyle/>
          <a:p>
            <a:pPr algn="ctr"/>
            <a:r>
              <a:rPr lang="sk-SK" altLang="cs-CZ" sz="4000" b="1"/>
              <a:t>-</a:t>
            </a:r>
          </a:p>
        </p:txBody>
      </p:sp>
      <p:sp>
        <p:nvSpPr>
          <p:cNvPr id="12424" name="Oval 136">
            <a:extLst>
              <a:ext uri="{FF2B5EF4-FFF2-40B4-BE49-F238E27FC236}">
                <a16:creationId xmlns:a16="http://schemas.microsoft.com/office/drawing/2014/main" id="{E6F4D80B-9F11-491B-AA71-3846E65362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2463" y="3443288"/>
            <a:ext cx="365125" cy="363537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3200" b="1"/>
              <a:t>+</a:t>
            </a:r>
            <a:endParaRPr lang="sk-SK" altLang="cs-CZ" sz="3200" b="1"/>
          </a:p>
        </p:txBody>
      </p:sp>
      <p:sp>
        <p:nvSpPr>
          <p:cNvPr id="12426" name="Oval 138">
            <a:extLst>
              <a:ext uri="{FF2B5EF4-FFF2-40B4-BE49-F238E27FC236}">
                <a16:creationId xmlns:a16="http://schemas.microsoft.com/office/drawing/2014/main" id="{86F90269-6014-41CC-8452-7D5D78F5D1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1113" y="4000500"/>
            <a:ext cx="365125" cy="363538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3200" b="1"/>
              <a:t>+</a:t>
            </a:r>
            <a:endParaRPr lang="sk-SK" altLang="cs-CZ" sz="3200" b="1"/>
          </a:p>
        </p:txBody>
      </p:sp>
      <p:sp>
        <p:nvSpPr>
          <p:cNvPr id="12427" name="Oval 139">
            <a:extLst>
              <a:ext uri="{FF2B5EF4-FFF2-40B4-BE49-F238E27FC236}">
                <a16:creationId xmlns:a16="http://schemas.microsoft.com/office/drawing/2014/main" id="{2B8C8648-F463-4F91-83BB-257F32F38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213" y="4484688"/>
            <a:ext cx="539750" cy="5381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190800" anchor="ctr"/>
          <a:lstStyle/>
          <a:p>
            <a:pPr algn="ctr"/>
            <a:r>
              <a:rPr lang="sk-SK" altLang="cs-CZ" sz="4000" b="1"/>
              <a:t>-</a:t>
            </a:r>
          </a:p>
        </p:txBody>
      </p:sp>
      <p:sp>
        <p:nvSpPr>
          <p:cNvPr id="12428" name="Oval 140">
            <a:extLst>
              <a:ext uri="{FF2B5EF4-FFF2-40B4-BE49-F238E27FC236}">
                <a16:creationId xmlns:a16="http://schemas.microsoft.com/office/drawing/2014/main" id="{C8007F90-7BF2-4131-ACEE-EE672F06DA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58963" y="4573588"/>
            <a:ext cx="365125" cy="363537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3200" b="1"/>
              <a:t>+</a:t>
            </a:r>
            <a:endParaRPr lang="sk-SK" altLang="cs-CZ" sz="3200" b="1"/>
          </a:p>
        </p:txBody>
      </p:sp>
      <p:sp>
        <p:nvSpPr>
          <p:cNvPr id="12429" name="Oval 141">
            <a:extLst>
              <a:ext uri="{FF2B5EF4-FFF2-40B4-BE49-F238E27FC236}">
                <a16:creationId xmlns:a16="http://schemas.microsoft.com/office/drawing/2014/main" id="{66FEC507-03C9-4C22-A7E9-869AB3C24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663" y="4486275"/>
            <a:ext cx="539750" cy="5381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190800" anchor="ctr"/>
          <a:lstStyle/>
          <a:p>
            <a:pPr algn="ctr"/>
            <a:r>
              <a:rPr lang="sk-SK" altLang="cs-CZ" sz="4000" b="1"/>
              <a:t>-</a:t>
            </a:r>
          </a:p>
        </p:txBody>
      </p:sp>
      <p:sp>
        <p:nvSpPr>
          <p:cNvPr id="12430" name="Oval 142">
            <a:extLst>
              <a:ext uri="{FF2B5EF4-FFF2-40B4-BE49-F238E27FC236}">
                <a16:creationId xmlns:a16="http://schemas.microsoft.com/office/drawing/2014/main" id="{86FC11D3-0116-414A-8985-BEB67F6A06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46413" y="4575175"/>
            <a:ext cx="365125" cy="363538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3200" b="1"/>
              <a:t>+</a:t>
            </a:r>
            <a:endParaRPr lang="sk-SK" altLang="cs-CZ" sz="3200" b="1"/>
          </a:p>
        </p:txBody>
      </p:sp>
      <p:sp>
        <p:nvSpPr>
          <p:cNvPr id="12431" name="Oval 143">
            <a:extLst>
              <a:ext uri="{FF2B5EF4-FFF2-40B4-BE49-F238E27FC236}">
                <a16:creationId xmlns:a16="http://schemas.microsoft.com/office/drawing/2014/main" id="{D7D57060-48C7-42FD-8AE4-DBCCE0DA8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3" y="3937000"/>
            <a:ext cx="539750" cy="5381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190800" anchor="ctr"/>
          <a:lstStyle/>
          <a:p>
            <a:pPr algn="ctr"/>
            <a:r>
              <a:rPr lang="sk-SK" altLang="cs-CZ" sz="4000" b="1"/>
              <a:t>-</a:t>
            </a:r>
          </a:p>
        </p:txBody>
      </p:sp>
      <p:grpSp>
        <p:nvGrpSpPr>
          <p:cNvPr id="12438" name="Group 150">
            <a:extLst>
              <a:ext uri="{FF2B5EF4-FFF2-40B4-BE49-F238E27FC236}">
                <a16:creationId xmlns:a16="http://schemas.microsoft.com/office/drawing/2014/main" id="{AC4161D3-C326-4942-8DFA-DC0A2AA1C4E5}"/>
              </a:ext>
            </a:extLst>
          </p:cNvPr>
          <p:cNvGrpSpPr>
            <a:grpSpLocks noChangeAspect="1"/>
          </p:cNvGrpSpPr>
          <p:nvPr/>
        </p:nvGrpSpPr>
        <p:grpSpPr bwMode="auto">
          <a:xfrm rot="-21887164">
            <a:off x="2017713" y="1481138"/>
            <a:ext cx="400050" cy="320675"/>
            <a:chOff x="4404" y="786"/>
            <a:chExt cx="86" cy="69"/>
          </a:xfrm>
        </p:grpSpPr>
        <p:sp>
          <p:nvSpPr>
            <p:cNvPr id="12439" name="Oval 151">
              <a:extLst>
                <a:ext uri="{FF2B5EF4-FFF2-40B4-BE49-F238E27FC236}">
                  <a16:creationId xmlns:a16="http://schemas.microsoft.com/office/drawing/2014/main" id="{87DB0E37-7860-4778-9578-3AEE4D265D2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40" name="Oval 152">
              <a:extLst>
                <a:ext uri="{FF2B5EF4-FFF2-40B4-BE49-F238E27FC236}">
                  <a16:creationId xmlns:a16="http://schemas.microsoft.com/office/drawing/2014/main" id="{3A2B585A-E7E7-4A58-A676-C00D83E96E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41" name="Oval 153">
              <a:extLst>
                <a:ext uri="{FF2B5EF4-FFF2-40B4-BE49-F238E27FC236}">
                  <a16:creationId xmlns:a16="http://schemas.microsoft.com/office/drawing/2014/main" id="{DAC3D8FA-3173-4481-AD52-772FA260A46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2442" name="Oval 154">
            <a:extLst>
              <a:ext uri="{FF2B5EF4-FFF2-40B4-BE49-F238E27FC236}">
                <a16:creationId xmlns:a16="http://schemas.microsoft.com/office/drawing/2014/main" id="{34C1723C-8F48-4851-9CF7-55D037D56D4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9925" y="4608513"/>
            <a:ext cx="365125" cy="363537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3200" b="1"/>
              <a:t>+</a:t>
            </a:r>
            <a:endParaRPr lang="sk-SK" altLang="cs-CZ" sz="3200" b="1"/>
          </a:p>
        </p:txBody>
      </p:sp>
      <p:grpSp>
        <p:nvGrpSpPr>
          <p:cNvPr id="12443" name="Group 155">
            <a:extLst>
              <a:ext uri="{FF2B5EF4-FFF2-40B4-BE49-F238E27FC236}">
                <a16:creationId xmlns:a16="http://schemas.microsoft.com/office/drawing/2014/main" id="{00FC0EF7-39C8-45F1-BFBE-960D21F39CB8}"/>
              </a:ext>
            </a:extLst>
          </p:cNvPr>
          <p:cNvGrpSpPr>
            <a:grpSpLocks noChangeAspect="1"/>
          </p:cNvGrpSpPr>
          <p:nvPr/>
        </p:nvGrpSpPr>
        <p:grpSpPr bwMode="auto">
          <a:xfrm rot="-18479912">
            <a:off x="4303713" y="3225800"/>
            <a:ext cx="400050" cy="320675"/>
            <a:chOff x="4404" y="786"/>
            <a:chExt cx="86" cy="69"/>
          </a:xfrm>
        </p:grpSpPr>
        <p:sp>
          <p:nvSpPr>
            <p:cNvPr id="12444" name="Oval 156">
              <a:extLst>
                <a:ext uri="{FF2B5EF4-FFF2-40B4-BE49-F238E27FC236}">
                  <a16:creationId xmlns:a16="http://schemas.microsoft.com/office/drawing/2014/main" id="{907F8C55-BF4C-4D38-B43A-F748545BE5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45" name="Oval 157">
              <a:extLst>
                <a:ext uri="{FF2B5EF4-FFF2-40B4-BE49-F238E27FC236}">
                  <a16:creationId xmlns:a16="http://schemas.microsoft.com/office/drawing/2014/main" id="{D815B90A-1FEF-453E-ADDB-D09F81904A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46" name="Oval 158">
              <a:extLst>
                <a:ext uri="{FF2B5EF4-FFF2-40B4-BE49-F238E27FC236}">
                  <a16:creationId xmlns:a16="http://schemas.microsoft.com/office/drawing/2014/main" id="{22B597BC-01AA-4F82-B227-1B293493990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447" name="Group 159">
            <a:extLst>
              <a:ext uri="{FF2B5EF4-FFF2-40B4-BE49-F238E27FC236}">
                <a16:creationId xmlns:a16="http://schemas.microsoft.com/office/drawing/2014/main" id="{D47F43B6-C2E4-430B-B170-0F8C9AEA5B97}"/>
              </a:ext>
            </a:extLst>
          </p:cNvPr>
          <p:cNvGrpSpPr>
            <a:grpSpLocks noChangeAspect="1"/>
          </p:cNvGrpSpPr>
          <p:nvPr/>
        </p:nvGrpSpPr>
        <p:grpSpPr bwMode="auto">
          <a:xfrm rot="-33053947">
            <a:off x="4298950" y="2066925"/>
            <a:ext cx="400050" cy="320675"/>
            <a:chOff x="4404" y="786"/>
            <a:chExt cx="86" cy="69"/>
          </a:xfrm>
        </p:grpSpPr>
        <p:sp>
          <p:nvSpPr>
            <p:cNvPr id="12448" name="Oval 160">
              <a:extLst>
                <a:ext uri="{FF2B5EF4-FFF2-40B4-BE49-F238E27FC236}">
                  <a16:creationId xmlns:a16="http://schemas.microsoft.com/office/drawing/2014/main" id="{5B8AD6C6-90B4-420F-9DE7-749EB87350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49" name="Oval 161">
              <a:extLst>
                <a:ext uri="{FF2B5EF4-FFF2-40B4-BE49-F238E27FC236}">
                  <a16:creationId xmlns:a16="http://schemas.microsoft.com/office/drawing/2014/main" id="{B18AFC73-886C-439E-9902-73E3576D2C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50" name="Oval 162">
              <a:extLst>
                <a:ext uri="{FF2B5EF4-FFF2-40B4-BE49-F238E27FC236}">
                  <a16:creationId xmlns:a16="http://schemas.microsoft.com/office/drawing/2014/main" id="{8746FDA4-5AF7-45F3-9ED6-E9505074E2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451" name="Group 163">
            <a:extLst>
              <a:ext uri="{FF2B5EF4-FFF2-40B4-BE49-F238E27FC236}">
                <a16:creationId xmlns:a16="http://schemas.microsoft.com/office/drawing/2014/main" id="{CC337428-B772-4713-8E64-1B41F4FCC574}"/>
              </a:ext>
            </a:extLst>
          </p:cNvPr>
          <p:cNvGrpSpPr>
            <a:grpSpLocks noChangeAspect="1"/>
          </p:cNvGrpSpPr>
          <p:nvPr/>
        </p:nvGrpSpPr>
        <p:grpSpPr bwMode="auto">
          <a:xfrm rot="-38106295">
            <a:off x="3416301" y="1358900"/>
            <a:ext cx="400050" cy="320675"/>
            <a:chOff x="4404" y="786"/>
            <a:chExt cx="86" cy="69"/>
          </a:xfrm>
        </p:grpSpPr>
        <p:sp>
          <p:nvSpPr>
            <p:cNvPr id="12452" name="Oval 164">
              <a:extLst>
                <a:ext uri="{FF2B5EF4-FFF2-40B4-BE49-F238E27FC236}">
                  <a16:creationId xmlns:a16="http://schemas.microsoft.com/office/drawing/2014/main" id="{61206CB4-9B48-4794-9A70-542F8D02660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53" name="Oval 165">
              <a:extLst>
                <a:ext uri="{FF2B5EF4-FFF2-40B4-BE49-F238E27FC236}">
                  <a16:creationId xmlns:a16="http://schemas.microsoft.com/office/drawing/2014/main" id="{5609331B-E7F5-4945-8AED-FC16F716FBE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54" name="Oval 166">
              <a:extLst>
                <a:ext uri="{FF2B5EF4-FFF2-40B4-BE49-F238E27FC236}">
                  <a16:creationId xmlns:a16="http://schemas.microsoft.com/office/drawing/2014/main" id="{0571E9FF-C627-4EC5-8FD1-0FD8163377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462" name="Group 174">
            <a:extLst>
              <a:ext uri="{FF2B5EF4-FFF2-40B4-BE49-F238E27FC236}">
                <a16:creationId xmlns:a16="http://schemas.microsoft.com/office/drawing/2014/main" id="{7D054CCC-1E9F-4ED3-B2DB-6FBDFBE6E8E5}"/>
              </a:ext>
            </a:extLst>
          </p:cNvPr>
          <p:cNvGrpSpPr>
            <a:grpSpLocks noChangeAspect="1"/>
          </p:cNvGrpSpPr>
          <p:nvPr/>
        </p:nvGrpSpPr>
        <p:grpSpPr bwMode="auto">
          <a:xfrm rot="-26272685">
            <a:off x="4886326" y="4195762"/>
            <a:ext cx="400050" cy="320675"/>
            <a:chOff x="4404" y="786"/>
            <a:chExt cx="86" cy="69"/>
          </a:xfrm>
        </p:grpSpPr>
        <p:sp>
          <p:nvSpPr>
            <p:cNvPr id="12463" name="Oval 175">
              <a:extLst>
                <a:ext uri="{FF2B5EF4-FFF2-40B4-BE49-F238E27FC236}">
                  <a16:creationId xmlns:a16="http://schemas.microsoft.com/office/drawing/2014/main" id="{214DA4DF-BC75-4CE0-9E11-7DE3DED0A1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64" name="Oval 176">
              <a:extLst>
                <a:ext uri="{FF2B5EF4-FFF2-40B4-BE49-F238E27FC236}">
                  <a16:creationId xmlns:a16="http://schemas.microsoft.com/office/drawing/2014/main" id="{D2DAA416-A580-4329-9EAB-54A6A79CA95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65" name="Oval 177">
              <a:extLst>
                <a:ext uri="{FF2B5EF4-FFF2-40B4-BE49-F238E27FC236}">
                  <a16:creationId xmlns:a16="http://schemas.microsoft.com/office/drawing/2014/main" id="{2828DDA9-6A00-4E28-A745-18A52D0ED78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466" name="Group 178">
            <a:extLst>
              <a:ext uri="{FF2B5EF4-FFF2-40B4-BE49-F238E27FC236}">
                <a16:creationId xmlns:a16="http://schemas.microsoft.com/office/drawing/2014/main" id="{15EC0A18-94A9-4CED-B0C4-B4F6FE4C4E0B}"/>
              </a:ext>
            </a:extLst>
          </p:cNvPr>
          <p:cNvGrpSpPr>
            <a:grpSpLocks noChangeAspect="1"/>
          </p:cNvGrpSpPr>
          <p:nvPr/>
        </p:nvGrpSpPr>
        <p:grpSpPr bwMode="auto">
          <a:xfrm rot="-33836851">
            <a:off x="7159625" y="4259263"/>
            <a:ext cx="400050" cy="320675"/>
            <a:chOff x="4404" y="786"/>
            <a:chExt cx="86" cy="69"/>
          </a:xfrm>
        </p:grpSpPr>
        <p:sp>
          <p:nvSpPr>
            <p:cNvPr id="12467" name="Oval 179">
              <a:extLst>
                <a:ext uri="{FF2B5EF4-FFF2-40B4-BE49-F238E27FC236}">
                  <a16:creationId xmlns:a16="http://schemas.microsoft.com/office/drawing/2014/main" id="{F24B91C1-DB55-4930-A9AC-A9C5186132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68" name="Oval 180">
              <a:extLst>
                <a:ext uri="{FF2B5EF4-FFF2-40B4-BE49-F238E27FC236}">
                  <a16:creationId xmlns:a16="http://schemas.microsoft.com/office/drawing/2014/main" id="{A6529728-7585-4686-86BB-C21516DC2B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69" name="Oval 181">
              <a:extLst>
                <a:ext uri="{FF2B5EF4-FFF2-40B4-BE49-F238E27FC236}">
                  <a16:creationId xmlns:a16="http://schemas.microsoft.com/office/drawing/2014/main" id="{AE5ECC0F-F9ED-490D-BBFB-B8DBD61AC11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470" name="Group 182">
            <a:extLst>
              <a:ext uri="{FF2B5EF4-FFF2-40B4-BE49-F238E27FC236}">
                <a16:creationId xmlns:a16="http://schemas.microsoft.com/office/drawing/2014/main" id="{021A6AA9-6F0B-419B-8A09-126E1CB9ABD5}"/>
              </a:ext>
            </a:extLst>
          </p:cNvPr>
          <p:cNvGrpSpPr>
            <a:grpSpLocks noChangeAspect="1"/>
          </p:cNvGrpSpPr>
          <p:nvPr/>
        </p:nvGrpSpPr>
        <p:grpSpPr bwMode="auto">
          <a:xfrm rot="-30475829">
            <a:off x="7331075" y="2571750"/>
            <a:ext cx="400050" cy="320675"/>
            <a:chOff x="4404" y="786"/>
            <a:chExt cx="86" cy="69"/>
          </a:xfrm>
        </p:grpSpPr>
        <p:sp>
          <p:nvSpPr>
            <p:cNvPr id="12471" name="Oval 183">
              <a:extLst>
                <a:ext uri="{FF2B5EF4-FFF2-40B4-BE49-F238E27FC236}">
                  <a16:creationId xmlns:a16="http://schemas.microsoft.com/office/drawing/2014/main" id="{63EA4C07-8A88-443B-B832-87E32B049DB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72" name="Oval 184">
              <a:extLst>
                <a:ext uri="{FF2B5EF4-FFF2-40B4-BE49-F238E27FC236}">
                  <a16:creationId xmlns:a16="http://schemas.microsoft.com/office/drawing/2014/main" id="{D82484A1-130E-4B44-8264-2DC7ECC7EA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73" name="Oval 185">
              <a:extLst>
                <a:ext uri="{FF2B5EF4-FFF2-40B4-BE49-F238E27FC236}">
                  <a16:creationId xmlns:a16="http://schemas.microsoft.com/office/drawing/2014/main" id="{383DB095-8844-49CD-B8E4-82A57EA9BB1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474" name="Group 186">
            <a:extLst>
              <a:ext uri="{FF2B5EF4-FFF2-40B4-BE49-F238E27FC236}">
                <a16:creationId xmlns:a16="http://schemas.microsoft.com/office/drawing/2014/main" id="{E87207EF-F47B-4B9F-A3AA-5D619BEC845E}"/>
              </a:ext>
            </a:extLst>
          </p:cNvPr>
          <p:cNvGrpSpPr>
            <a:grpSpLocks noChangeAspect="1"/>
          </p:cNvGrpSpPr>
          <p:nvPr/>
        </p:nvGrpSpPr>
        <p:grpSpPr bwMode="auto">
          <a:xfrm rot="-45997233">
            <a:off x="7499351" y="4676775"/>
            <a:ext cx="400050" cy="320675"/>
            <a:chOff x="4404" y="786"/>
            <a:chExt cx="86" cy="69"/>
          </a:xfrm>
        </p:grpSpPr>
        <p:sp>
          <p:nvSpPr>
            <p:cNvPr id="12475" name="Oval 187">
              <a:extLst>
                <a:ext uri="{FF2B5EF4-FFF2-40B4-BE49-F238E27FC236}">
                  <a16:creationId xmlns:a16="http://schemas.microsoft.com/office/drawing/2014/main" id="{9C1EB27E-3104-4EB1-9A4A-B2F23A0366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76" name="Oval 188">
              <a:extLst>
                <a:ext uri="{FF2B5EF4-FFF2-40B4-BE49-F238E27FC236}">
                  <a16:creationId xmlns:a16="http://schemas.microsoft.com/office/drawing/2014/main" id="{CD430C7E-A5D8-4EA9-BA78-A1282722895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77" name="Oval 189">
              <a:extLst>
                <a:ext uri="{FF2B5EF4-FFF2-40B4-BE49-F238E27FC236}">
                  <a16:creationId xmlns:a16="http://schemas.microsoft.com/office/drawing/2014/main" id="{46956FDC-251F-478C-A148-2203BFB8B80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478" name="Group 190">
            <a:extLst>
              <a:ext uri="{FF2B5EF4-FFF2-40B4-BE49-F238E27FC236}">
                <a16:creationId xmlns:a16="http://schemas.microsoft.com/office/drawing/2014/main" id="{0DD5F45E-C15A-4C3F-91F8-A0F3F495A837}"/>
              </a:ext>
            </a:extLst>
          </p:cNvPr>
          <p:cNvGrpSpPr>
            <a:grpSpLocks noChangeAspect="1"/>
          </p:cNvGrpSpPr>
          <p:nvPr/>
        </p:nvGrpSpPr>
        <p:grpSpPr bwMode="auto">
          <a:xfrm rot="-30475829">
            <a:off x="7262813" y="1527175"/>
            <a:ext cx="400050" cy="320675"/>
            <a:chOff x="4404" y="786"/>
            <a:chExt cx="86" cy="69"/>
          </a:xfrm>
        </p:grpSpPr>
        <p:sp>
          <p:nvSpPr>
            <p:cNvPr id="12479" name="Oval 191">
              <a:extLst>
                <a:ext uri="{FF2B5EF4-FFF2-40B4-BE49-F238E27FC236}">
                  <a16:creationId xmlns:a16="http://schemas.microsoft.com/office/drawing/2014/main" id="{3AD58F1B-5674-4EDF-BB0A-D51A8E6C6B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80" name="Oval 192">
              <a:extLst>
                <a:ext uri="{FF2B5EF4-FFF2-40B4-BE49-F238E27FC236}">
                  <a16:creationId xmlns:a16="http://schemas.microsoft.com/office/drawing/2014/main" id="{AD8611B2-19C9-4314-8D89-EA0EB21B886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81" name="Oval 193">
              <a:extLst>
                <a:ext uri="{FF2B5EF4-FFF2-40B4-BE49-F238E27FC236}">
                  <a16:creationId xmlns:a16="http://schemas.microsoft.com/office/drawing/2014/main" id="{0CBB2FC3-DD62-493D-85E8-BD19E600697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482" name="Group 194">
            <a:extLst>
              <a:ext uri="{FF2B5EF4-FFF2-40B4-BE49-F238E27FC236}">
                <a16:creationId xmlns:a16="http://schemas.microsoft.com/office/drawing/2014/main" id="{E24B5CC8-2887-4856-A529-404515F25B05}"/>
              </a:ext>
            </a:extLst>
          </p:cNvPr>
          <p:cNvGrpSpPr>
            <a:grpSpLocks noChangeAspect="1"/>
          </p:cNvGrpSpPr>
          <p:nvPr/>
        </p:nvGrpSpPr>
        <p:grpSpPr bwMode="auto">
          <a:xfrm rot="-28407074">
            <a:off x="8205788" y="3224212"/>
            <a:ext cx="400050" cy="320675"/>
            <a:chOff x="4404" y="786"/>
            <a:chExt cx="86" cy="69"/>
          </a:xfrm>
        </p:grpSpPr>
        <p:sp>
          <p:nvSpPr>
            <p:cNvPr id="12483" name="Oval 195">
              <a:extLst>
                <a:ext uri="{FF2B5EF4-FFF2-40B4-BE49-F238E27FC236}">
                  <a16:creationId xmlns:a16="http://schemas.microsoft.com/office/drawing/2014/main" id="{5CFC0540-A066-4C02-973D-77B6E033209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84" name="Oval 196">
              <a:extLst>
                <a:ext uri="{FF2B5EF4-FFF2-40B4-BE49-F238E27FC236}">
                  <a16:creationId xmlns:a16="http://schemas.microsoft.com/office/drawing/2014/main" id="{3BB81BFA-16DA-4C2E-8EEA-990B7801089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85" name="Oval 197">
              <a:extLst>
                <a:ext uri="{FF2B5EF4-FFF2-40B4-BE49-F238E27FC236}">
                  <a16:creationId xmlns:a16="http://schemas.microsoft.com/office/drawing/2014/main" id="{21B2B29B-134D-4B21-9BE6-9214E59F54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486" name="Group 198">
            <a:extLst>
              <a:ext uri="{FF2B5EF4-FFF2-40B4-BE49-F238E27FC236}">
                <a16:creationId xmlns:a16="http://schemas.microsoft.com/office/drawing/2014/main" id="{0D2C149F-6DB9-4823-9FFB-1AB7715FA64F}"/>
              </a:ext>
            </a:extLst>
          </p:cNvPr>
          <p:cNvGrpSpPr>
            <a:grpSpLocks noChangeAspect="1"/>
          </p:cNvGrpSpPr>
          <p:nvPr/>
        </p:nvGrpSpPr>
        <p:grpSpPr bwMode="auto">
          <a:xfrm rot="-30475829">
            <a:off x="8291513" y="4616450"/>
            <a:ext cx="400050" cy="320675"/>
            <a:chOff x="4404" y="786"/>
            <a:chExt cx="86" cy="69"/>
          </a:xfrm>
        </p:grpSpPr>
        <p:sp>
          <p:nvSpPr>
            <p:cNvPr id="12487" name="Oval 199">
              <a:extLst>
                <a:ext uri="{FF2B5EF4-FFF2-40B4-BE49-F238E27FC236}">
                  <a16:creationId xmlns:a16="http://schemas.microsoft.com/office/drawing/2014/main" id="{B899D3BB-EA5B-4FCD-BE36-D73506E6668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88" name="Oval 200">
              <a:extLst>
                <a:ext uri="{FF2B5EF4-FFF2-40B4-BE49-F238E27FC236}">
                  <a16:creationId xmlns:a16="http://schemas.microsoft.com/office/drawing/2014/main" id="{DBECB82D-90B6-440C-8459-4B8E90A2ED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89" name="Oval 201">
              <a:extLst>
                <a:ext uri="{FF2B5EF4-FFF2-40B4-BE49-F238E27FC236}">
                  <a16:creationId xmlns:a16="http://schemas.microsoft.com/office/drawing/2014/main" id="{90D6CDC4-6541-49D9-B94E-3F87BE6BE62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490" name="Group 202">
            <a:extLst>
              <a:ext uri="{FF2B5EF4-FFF2-40B4-BE49-F238E27FC236}">
                <a16:creationId xmlns:a16="http://schemas.microsoft.com/office/drawing/2014/main" id="{E6704847-791B-4FE6-B54E-5B7840728688}"/>
              </a:ext>
            </a:extLst>
          </p:cNvPr>
          <p:cNvGrpSpPr>
            <a:grpSpLocks noChangeAspect="1"/>
          </p:cNvGrpSpPr>
          <p:nvPr/>
        </p:nvGrpSpPr>
        <p:grpSpPr bwMode="auto">
          <a:xfrm rot="-30475829">
            <a:off x="4589463" y="4572000"/>
            <a:ext cx="400050" cy="320675"/>
            <a:chOff x="4404" y="786"/>
            <a:chExt cx="86" cy="69"/>
          </a:xfrm>
        </p:grpSpPr>
        <p:sp>
          <p:nvSpPr>
            <p:cNvPr id="12491" name="Oval 203">
              <a:extLst>
                <a:ext uri="{FF2B5EF4-FFF2-40B4-BE49-F238E27FC236}">
                  <a16:creationId xmlns:a16="http://schemas.microsoft.com/office/drawing/2014/main" id="{F7B271E9-48DB-4A83-BA1C-C64FF487062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92" name="Oval 204">
              <a:extLst>
                <a:ext uri="{FF2B5EF4-FFF2-40B4-BE49-F238E27FC236}">
                  <a16:creationId xmlns:a16="http://schemas.microsoft.com/office/drawing/2014/main" id="{936F9E6A-E502-47D7-8E97-5E011D24731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93" name="Oval 205">
              <a:extLst>
                <a:ext uri="{FF2B5EF4-FFF2-40B4-BE49-F238E27FC236}">
                  <a16:creationId xmlns:a16="http://schemas.microsoft.com/office/drawing/2014/main" id="{91445BC7-4411-4B9C-9D99-B9B986C7E6E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494" name="Group 206">
            <a:extLst>
              <a:ext uri="{FF2B5EF4-FFF2-40B4-BE49-F238E27FC236}">
                <a16:creationId xmlns:a16="http://schemas.microsoft.com/office/drawing/2014/main" id="{2DB0A0ED-1C5A-4EDD-9345-AE3273300F0E}"/>
              </a:ext>
            </a:extLst>
          </p:cNvPr>
          <p:cNvGrpSpPr>
            <a:grpSpLocks noChangeAspect="1"/>
          </p:cNvGrpSpPr>
          <p:nvPr/>
        </p:nvGrpSpPr>
        <p:grpSpPr bwMode="auto">
          <a:xfrm rot="-44166617">
            <a:off x="625475" y="1376363"/>
            <a:ext cx="400050" cy="320675"/>
            <a:chOff x="4404" y="786"/>
            <a:chExt cx="86" cy="69"/>
          </a:xfrm>
        </p:grpSpPr>
        <p:sp>
          <p:nvSpPr>
            <p:cNvPr id="12495" name="Oval 207">
              <a:extLst>
                <a:ext uri="{FF2B5EF4-FFF2-40B4-BE49-F238E27FC236}">
                  <a16:creationId xmlns:a16="http://schemas.microsoft.com/office/drawing/2014/main" id="{C3E2151D-9F69-4D97-9165-67FFB94CDA9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96" name="Oval 208">
              <a:extLst>
                <a:ext uri="{FF2B5EF4-FFF2-40B4-BE49-F238E27FC236}">
                  <a16:creationId xmlns:a16="http://schemas.microsoft.com/office/drawing/2014/main" id="{FDC7876B-E9B6-4ECE-AB29-455CFBF411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97" name="Oval 209">
              <a:extLst>
                <a:ext uri="{FF2B5EF4-FFF2-40B4-BE49-F238E27FC236}">
                  <a16:creationId xmlns:a16="http://schemas.microsoft.com/office/drawing/2014/main" id="{BC800469-4328-47C2-891C-AF8EAB44D83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498" name="Group 210">
            <a:extLst>
              <a:ext uri="{FF2B5EF4-FFF2-40B4-BE49-F238E27FC236}">
                <a16:creationId xmlns:a16="http://schemas.microsoft.com/office/drawing/2014/main" id="{D613970F-DEA2-4B90-B0A1-746F11F098BC}"/>
              </a:ext>
            </a:extLst>
          </p:cNvPr>
          <p:cNvGrpSpPr>
            <a:grpSpLocks noChangeAspect="1"/>
          </p:cNvGrpSpPr>
          <p:nvPr/>
        </p:nvGrpSpPr>
        <p:grpSpPr bwMode="auto">
          <a:xfrm rot="-30475829">
            <a:off x="188913" y="4435475"/>
            <a:ext cx="400050" cy="320675"/>
            <a:chOff x="4404" y="786"/>
            <a:chExt cx="86" cy="69"/>
          </a:xfrm>
        </p:grpSpPr>
        <p:sp>
          <p:nvSpPr>
            <p:cNvPr id="12499" name="Oval 211">
              <a:extLst>
                <a:ext uri="{FF2B5EF4-FFF2-40B4-BE49-F238E27FC236}">
                  <a16:creationId xmlns:a16="http://schemas.microsoft.com/office/drawing/2014/main" id="{7D837B10-7C06-4260-83A5-C0184406A5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500" name="Oval 212">
              <a:extLst>
                <a:ext uri="{FF2B5EF4-FFF2-40B4-BE49-F238E27FC236}">
                  <a16:creationId xmlns:a16="http://schemas.microsoft.com/office/drawing/2014/main" id="{4FC9D84D-AB25-498D-95D8-DAE3A856BDE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501" name="Oval 213">
              <a:extLst>
                <a:ext uri="{FF2B5EF4-FFF2-40B4-BE49-F238E27FC236}">
                  <a16:creationId xmlns:a16="http://schemas.microsoft.com/office/drawing/2014/main" id="{DEE44561-F98F-42E2-91E7-08DCD8194A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502" name="Group 214">
            <a:extLst>
              <a:ext uri="{FF2B5EF4-FFF2-40B4-BE49-F238E27FC236}">
                <a16:creationId xmlns:a16="http://schemas.microsoft.com/office/drawing/2014/main" id="{6F352B83-02A2-40C6-978F-BEF7A6862D4C}"/>
              </a:ext>
            </a:extLst>
          </p:cNvPr>
          <p:cNvGrpSpPr>
            <a:grpSpLocks noChangeAspect="1"/>
          </p:cNvGrpSpPr>
          <p:nvPr/>
        </p:nvGrpSpPr>
        <p:grpSpPr bwMode="auto">
          <a:xfrm rot="-29186700">
            <a:off x="5730876" y="1924050"/>
            <a:ext cx="400050" cy="320675"/>
            <a:chOff x="4404" y="786"/>
            <a:chExt cx="86" cy="69"/>
          </a:xfrm>
        </p:grpSpPr>
        <p:sp>
          <p:nvSpPr>
            <p:cNvPr id="12503" name="Oval 215">
              <a:extLst>
                <a:ext uri="{FF2B5EF4-FFF2-40B4-BE49-F238E27FC236}">
                  <a16:creationId xmlns:a16="http://schemas.microsoft.com/office/drawing/2014/main" id="{DDA55A87-6DC3-498A-B686-ECC8189F895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504" name="Oval 216">
              <a:extLst>
                <a:ext uri="{FF2B5EF4-FFF2-40B4-BE49-F238E27FC236}">
                  <a16:creationId xmlns:a16="http://schemas.microsoft.com/office/drawing/2014/main" id="{EC26BFAF-E9EB-41B7-B3B2-80920FE4C1D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505" name="Oval 217">
              <a:extLst>
                <a:ext uri="{FF2B5EF4-FFF2-40B4-BE49-F238E27FC236}">
                  <a16:creationId xmlns:a16="http://schemas.microsoft.com/office/drawing/2014/main" id="{D392A5A0-181D-4038-A8D3-9D3EC9AE46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506" name="Group 218">
            <a:extLst>
              <a:ext uri="{FF2B5EF4-FFF2-40B4-BE49-F238E27FC236}">
                <a16:creationId xmlns:a16="http://schemas.microsoft.com/office/drawing/2014/main" id="{D68F6746-09DE-47EB-9F67-CA43D57B66DE}"/>
              </a:ext>
            </a:extLst>
          </p:cNvPr>
          <p:cNvGrpSpPr>
            <a:grpSpLocks noChangeAspect="1"/>
          </p:cNvGrpSpPr>
          <p:nvPr/>
        </p:nvGrpSpPr>
        <p:grpSpPr bwMode="auto">
          <a:xfrm rot="-30475829">
            <a:off x="6118225" y="4468813"/>
            <a:ext cx="400050" cy="320675"/>
            <a:chOff x="4404" y="786"/>
            <a:chExt cx="86" cy="69"/>
          </a:xfrm>
        </p:grpSpPr>
        <p:sp>
          <p:nvSpPr>
            <p:cNvPr id="12507" name="Oval 219">
              <a:extLst>
                <a:ext uri="{FF2B5EF4-FFF2-40B4-BE49-F238E27FC236}">
                  <a16:creationId xmlns:a16="http://schemas.microsoft.com/office/drawing/2014/main" id="{976827CB-CB33-46A5-9088-87E66B687E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508" name="Oval 220">
              <a:extLst>
                <a:ext uri="{FF2B5EF4-FFF2-40B4-BE49-F238E27FC236}">
                  <a16:creationId xmlns:a16="http://schemas.microsoft.com/office/drawing/2014/main" id="{3A734EFC-EFAF-4E7B-90EB-0B123172754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509" name="Oval 221">
              <a:extLst>
                <a:ext uri="{FF2B5EF4-FFF2-40B4-BE49-F238E27FC236}">
                  <a16:creationId xmlns:a16="http://schemas.microsoft.com/office/drawing/2014/main" id="{4007E117-6501-4A7A-BD83-B8B37AAF12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510" name="Group 222">
            <a:extLst>
              <a:ext uri="{FF2B5EF4-FFF2-40B4-BE49-F238E27FC236}">
                <a16:creationId xmlns:a16="http://schemas.microsoft.com/office/drawing/2014/main" id="{E7D0A9D1-15AC-4EBC-AFE5-E30F088F0879}"/>
              </a:ext>
            </a:extLst>
          </p:cNvPr>
          <p:cNvGrpSpPr>
            <a:grpSpLocks noChangeAspect="1"/>
          </p:cNvGrpSpPr>
          <p:nvPr/>
        </p:nvGrpSpPr>
        <p:grpSpPr bwMode="auto">
          <a:xfrm rot="-40450181">
            <a:off x="8367713" y="1831975"/>
            <a:ext cx="400050" cy="320675"/>
            <a:chOff x="4404" y="786"/>
            <a:chExt cx="86" cy="69"/>
          </a:xfrm>
        </p:grpSpPr>
        <p:sp>
          <p:nvSpPr>
            <p:cNvPr id="12511" name="Oval 223">
              <a:extLst>
                <a:ext uri="{FF2B5EF4-FFF2-40B4-BE49-F238E27FC236}">
                  <a16:creationId xmlns:a16="http://schemas.microsoft.com/office/drawing/2014/main" id="{6D92B765-8109-4D49-9555-1E9F616EB13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512" name="Oval 224">
              <a:extLst>
                <a:ext uri="{FF2B5EF4-FFF2-40B4-BE49-F238E27FC236}">
                  <a16:creationId xmlns:a16="http://schemas.microsoft.com/office/drawing/2014/main" id="{10766E6D-A420-4838-89A6-E1028EF4397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513" name="Oval 225">
              <a:extLst>
                <a:ext uri="{FF2B5EF4-FFF2-40B4-BE49-F238E27FC236}">
                  <a16:creationId xmlns:a16="http://schemas.microsoft.com/office/drawing/2014/main" id="{B1415473-8277-46F9-90BA-8394A34877B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514" name="Group 226">
            <a:extLst>
              <a:ext uri="{FF2B5EF4-FFF2-40B4-BE49-F238E27FC236}">
                <a16:creationId xmlns:a16="http://schemas.microsoft.com/office/drawing/2014/main" id="{A32FEE9D-09B0-4DD6-8EBB-1036F83AABC7}"/>
              </a:ext>
            </a:extLst>
          </p:cNvPr>
          <p:cNvGrpSpPr>
            <a:grpSpLocks noChangeAspect="1"/>
          </p:cNvGrpSpPr>
          <p:nvPr/>
        </p:nvGrpSpPr>
        <p:grpSpPr bwMode="auto">
          <a:xfrm rot="-35601394">
            <a:off x="3722688" y="4532312"/>
            <a:ext cx="400050" cy="320675"/>
            <a:chOff x="4404" y="786"/>
            <a:chExt cx="86" cy="69"/>
          </a:xfrm>
        </p:grpSpPr>
        <p:sp>
          <p:nvSpPr>
            <p:cNvPr id="12515" name="Oval 227">
              <a:extLst>
                <a:ext uri="{FF2B5EF4-FFF2-40B4-BE49-F238E27FC236}">
                  <a16:creationId xmlns:a16="http://schemas.microsoft.com/office/drawing/2014/main" id="{3C4DAA93-B0E2-4EA6-BB9B-549CEDCA078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516" name="Oval 228">
              <a:extLst>
                <a:ext uri="{FF2B5EF4-FFF2-40B4-BE49-F238E27FC236}">
                  <a16:creationId xmlns:a16="http://schemas.microsoft.com/office/drawing/2014/main" id="{9A3B4E83-1218-4A62-830A-6FDCF17D5EB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517" name="Oval 229">
              <a:extLst>
                <a:ext uri="{FF2B5EF4-FFF2-40B4-BE49-F238E27FC236}">
                  <a16:creationId xmlns:a16="http://schemas.microsoft.com/office/drawing/2014/main" id="{6C5D419C-D95A-4FF1-9B03-2B741B222A2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518" name="Group 230">
            <a:extLst>
              <a:ext uri="{FF2B5EF4-FFF2-40B4-BE49-F238E27FC236}">
                <a16:creationId xmlns:a16="http://schemas.microsoft.com/office/drawing/2014/main" id="{8704B132-68DB-4A11-BCD1-79C4E5397C0C}"/>
              </a:ext>
            </a:extLst>
          </p:cNvPr>
          <p:cNvGrpSpPr>
            <a:grpSpLocks noChangeAspect="1"/>
          </p:cNvGrpSpPr>
          <p:nvPr/>
        </p:nvGrpSpPr>
        <p:grpSpPr bwMode="auto">
          <a:xfrm rot="-30475829">
            <a:off x="5173663" y="2751138"/>
            <a:ext cx="400050" cy="320675"/>
            <a:chOff x="4404" y="786"/>
            <a:chExt cx="86" cy="69"/>
          </a:xfrm>
        </p:grpSpPr>
        <p:sp>
          <p:nvSpPr>
            <p:cNvPr id="12519" name="Oval 231">
              <a:extLst>
                <a:ext uri="{FF2B5EF4-FFF2-40B4-BE49-F238E27FC236}">
                  <a16:creationId xmlns:a16="http://schemas.microsoft.com/office/drawing/2014/main" id="{A146A4E6-9CB7-40CE-995D-A02B01AF758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520" name="Oval 232">
              <a:extLst>
                <a:ext uri="{FF2B5EF4-FFF2-40B4-BE49-F238E27FC236}">
                  <a16:creationId xmlns:a16="http://schemas.microsoft.com/office/drawing/2014/main" id="{D92B2A0E-A565-4B11-9077-2FDEF6834E3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521" name="Oval 233">
              <a:extLst>
                <a:ext uri="{FF2B5EF4-FFF2-40B4-BE49-F238E27FC236}">
                  <a16:creationId xmlns:a16="http://schemas.microsoft.com/office/drawing/2014/main" id="{0247B025-A7B6-4D4E-B63A-197AA956B02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522" name="Group 234">
            <a:extLst>
              <a:ext uri="{FF2B5EF4-FFF2-40B4-BE49-F238E27FC236}">
                <a16:creationId xmlns:a16="http://schemas.microsoft.com/office/drawing/2014/main" id="{1F626A27-B32D-444B-9A36-E416FAF17945}"/>
              </a:ext>
            </a:extLst>
          </p:cNvPr>
          <p:cNvGrpSpPr>
            <a:grpSpLocks noChangeAspect="1"/>
          </p:cNvGrpSpPr>
          <p:nvPr/>
        </p:nvGrpSpPr>
        <p:grpSpPr bwMode="auto">
          <a:xfrm rot="-34082637">
            <a:off x="5203825" y="1500188"/>
            <a:ext cx="400050" cy="320675"/>
            <a:chOff x="4404" y="786"/>
            <a:chExt cx="86" cy="69"/>
          </a:xfrm>
        </p:grpSpPr>
        <p:sp>
          <p:nvSpPr>
            <p:cNvPr id="12523" name="Oval 235">
              <a:extLst>
                <a:ext uri="{FF2B5EF4-FFF2-40B4-BE49-F238E27FC236}">
                  <a16:creationId xmlns:a16="http://schemas.microsoft.com/office/drawing/2014/main" id="{AE67DEA3-0B38-4D68-90C5-619F471427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524" name="Oval 236">
              <a:extLst>
                <a:ext uri="{FF2B5EF4-FFF2-40B4-BE49-F238E27FC236}">
                  <a16:creationId xmlns:a16="http://schemas.microsoft.com/office/drawing/2014/main" id="{F992DE54-C647-481A-AFCE-A5A00BAB58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525" name="Oval 237">
              <a:extLst>
                <a:ext uri="{FF2B5EF4-FFF2-40B4-BE49-F238E27FC236}">
                  <a16:creationId xmlns:a16="http://schemas.microsoft.com/office/drawing/2014/main" id="{0EABC92C-2FE1-40F8-80D3-75C184A4129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542" name="Group 254">
            <a:extLst>
              <a:ext uri="{FF2B5EF4-FFF2-40B4-BE49-F238E27FC236}">
                <a16:creationId xmlns:a16="http://schemas.microsoft.com/office/drawing/2014/main" id="{20FD28DB-A7D4-486B-B3B4-80C6E8EF56C8}"/>
              </a:ext>
            </a:extLst>
          </p:cNvPr>
          <p:cNvGrpSpPr>
            <a:grpSpLocks/>
          </p:cNvGrpSpPr>
          <p:nvPr/>
        </p:nvGrpSpPr>
        <p:grpSpPr bwMode="auto">
          <a:xfrm>
            <a:off x="3051175" y="1978025"/>
            <a:ext cx="701675" cy="681038"/>
            <a:chOff x="1922" y="1309"/>
            <a:chExt cx="442" cy="429"/>
          </a:xfrm>
        </p:grpSpPr>
        <p:sp>
          <p:nvSpPr>
            <p:cNvPr id="12526" name="Oval 238">
              <a:extLst>
                <a:ext uri="{FF2B5EF4-FFF2-40B4-BE49-F238E27FC236}">
                  <a16:creationId xmlns:a16="http://schemas.microsoft.com/office/drawing/2014/main" id="{247C69C1-6DEE-4388-8183-BEDA7EFED60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22" y="1509"/>
              <a:ext cx="230" cy="229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cs-CZ" sz="3200" b="1"/>
                <a:t>+</a:t>
              </a:r>
              <a:endParaRPr lang="sk-SK" altLang="cs-CZ" sz="3200" b="1"/>
            </a:p>
          </p:txBody>
        </p:sp>
        <p:grpSp>
          <p:nvGrpSpPr>
            <p:cNvPr id="12527" name="Group 239">
              <a:extLst>
                <a:ext uri="{FF2B5EF4-FFF2-40B4-BE49-F238E27FC236}">
                  <a16:creationId xmlns:a16="http://schemas.microsoft.com/office/drawing/2014/main" id="{F6BB0A87-1C2F-43EE-BA82-9FFEB5CE0E2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30475829">
              <a:off x="1987" y="1309"/>
              <a:ext cx="252" cy="202"/>
              <a:chOff x="4404" y="786"/>
              <a:chExt cx="86" cy="69"/>
            </a:xfrm>
          </p:grpSpPr>
          <p:sp>
            <p:nvSpPr>
              <p:cNvPr id="12528" name="Oval 240">
                <a:extLst>
                  <a:ext uri="{FF2B5EF4-FFF2-40B4-BE49-F238E27FC236}">
                    <a16:creationId xmlns:a16="http://schemas.microsoft.com/office/drawing/2014/main" id="{454D2CF8-DF86-4149-9328-EE9F83A277B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29" name="Oval 241">
                <a:extLst>
                  <a:ext uri="{FF2B5EF4-FFF2-40B4-BE49-F238E27FC236}">
                    <a16:creationId xmlns:a16="http://schemas.microsoft.com/office/drawing/2014/main" id="{F9BA23DB-4504-4655-97F5-9FA0753070E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30" name="Oval 242">
                <a:extLst>
                  <a:ext uri="{FF2B5EF4-FFF2-40B4-BE49-F238E27FC236}">
                    <a16:creationId xmlns:a16="http://schemas.microsoft.com/office/drawing/2014/main" id="{5D2DC0BD-C244-482D-996C-173A6C70EE4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2531" name="Group 243">
              <a:extLst>
                <a:ext uri="{FF2B5EF4-FFF2-40B4-BE49-F238E27FC236}">
                  <a16:creationId xmlns:a16="http://schemas.microsoft.com/office/drawing/2014/main" id="{DF0FC99E-5639-428C-9BE4-7E570C313DA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69248943">
              <a:off x="2137" y="1484"/>
              <a:ext cx="252" cy="202"/>
              <a:chOff x="4404" y="786"/>
              <a:chExt cx="86" cy="69"/>
            </a:xfrm>
          </p:grpSpPr>
          <p:sp>
            <p:nvSpPr>
              <p:cNvPr id="12532" name="Oval 244">
                <a:extLst>
                  <a:ext uri="{FF2B5EF4-FFF2-40B4-BE49-F238E27FC236}">
                    <a16:creationId xmlns:a16="http://schemas.microsoft.com/office/drawing/2014/main" id="{10FFEF09-1CE6-4EE1-BF15-208A79DA06A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33" name="Oval 245">
                <a:extLst>
                  <a:ext uri="{FF2B5EF4-FFF2-40B4-BE49-F238E27FC236}">
                    <a16:creationId xmlns:a16="http://schemas.microsoft.com/office/drawing/2014/main" id="{0CE5D603-332D-4962-9EE0-8FC46C4150B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34" name="Oval 246">
                <a:extLst>
                  <a:ext uri="{FF2B5EF4-FFF2-40B4-BE49-F238E27FC236}">
                    <a16:creationId xmlns:a16="http://schemas.microsoft.com/office/drawing/2014/main" id="{66A32CD4-0030-4D83-8BBB-178F0833B7B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12567" name="Group 279">
            <a:extLst>
              <a:ext uri="{FF2B5EF4-FFF2-40B4-BE49-F238E27FC236}">
                <a16:creationId xmlns:a16="http://schemas.microsoft.com/office/drawing/2014/main" id="{20B1A5A0-5E07-4B83-AF23-5F0C7BCF7BF0}"/>
              </a:ext>
            </a:extLst>
          </p:cNvPr>
          <p:cNvGrpSpPr>
            <a:grpSpLocks/>
          </p:cNvGrpSpPr>
          <p:nvPr/>
        </p:nvGrpSpPr>
        <p:grpSpPr bwMode="auto">
          <a:xfrm>
            <a:off x="6189663" y="3314700"/>
            <a:ext cx="920750" cy="538163"/>
            <a:chOff x="3899" y="2151"/>
            <a:chExt cx="580" cy="339"/>
          </a:xfrm>
        </p:grpSpPr>
        <p:sp>
          <p:nvSpPr>
            <p:cNvPr id="12456" name="Oval 168">
              <a:extLst>
                <a:ext uri="{FF2B5EF4-FFF2-40B4-BE49-F238E27FC236}">
                  <a16:creationId xmlns:a16="http://schemas.microsoft.com/office/drawing/2014/main" id="{B699F09C-C4A5-480C-A3D2-6143881AF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9" y="2151"/>
              <a:ext cx="340" cy="339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190800" anchor="ctr"/>
            <a:lstStyle/>
            <a:p>
              <a:pPr algn="ctr"/>
              <a:r>
                <a:rPr lang="sk-SK" altLang="cs-CZ" sz="4000" b="1"/>
                <a:t>-</a:t>
              </a:r>
            </a:p>
          </p:txBody>
        </p:sp>
        <p:sp>
          <p:nvSpPr>
            <p:cNvPr id="12457" name="Oval 169">
              <a:extLst>
                <a:ext uri="{FF2B5EF4-FFF2-40B4-BE49-F238E27FC236}">
                  <a16:creationId xmlns:a16="http://schemas.microsoft.com/office/drawing/2014/main" id="{B84F189D-2526-49B5-83CC-580DF38E82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49" y="2203"/>
              <a:ext cx="230" cy="229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cs-CZ" sz="3200" b="1"/>
                <a:t>+</a:t>
              </a:r>
              <a:endParaRPr lang="sk-SK" altLang="cs-CZ" sz="3200" b="1"/>
            </a:p>
          </p:txBody>
        </p:sp>
      </p:grpSp>
      <p:grpSp>
        <p:nvGrpSpPr>
          <p:cNvPr id="12458" name="Group 170">
            <a:extLst>
              <a:ext uri="{FF2B5EF4-FFF2-40B4-BE49-F238E27FC236}">
                <a16:creationId xmlns:a16="http://schemas.microsoft.com/office/drawing/2014/main" id="{52A5C73C-7943-44B9-A941-71AAE372F4DB}"/>
              </a:ext>
            </a:extLst>
          </p:cNvPr>
          <p:cNvGrpSpPr>
            <a:grpSpLocks noChangeAspect="1"/>
          </p:cNvGrpSpPr>
          <p:nvPr/>
        </p:nvGrpSpPr>
        <p:grpSpPr bwMode="auto">
          <a:xfrm rot="-41860444">
            <a:off x="6408738" y="2381250"/>
            <a:ext cx="400050" cy="320675"/>
            <a:chOff x="4404" y="786"/>
            <a:chExt cx="86" cy="69"/>
          </a:xfrm>
        </p:grpSpPr>
        <p:sp>
          <p:nvSpPr>
            <p:cNvPr id="12459" name="Oval 171">
              <a:extLst>
                <a:ext uri="{FF2B5EF4-FFF2-40B4-BE49-F238E27FC236}">
                  <a16:creationId xmlns:a16="http://schemas.microsoft.com/office/drawing/2014/main" id="{360A7DEC-2A38-47D3-9027-5D77B55D66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8" y="823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60" name="Oval 172">
              <a:extLst>
                <a:ext uri="{FF2B5EF4-FFF2-40B4-BE49-F238E27FC236}">
                  <a16:creationId xmlns:a16="http://schemas.microsoft.com/office/drawing/2014/main" id="{6A7CBCAD-ED05-499C-B48A-7271B4804F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19" y="786"/>
              <a:ext cx="59" cy="57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tint val="3372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61" name="Oval 173">
              <a:extLst>
                <a:ext uri="{FF2B5EF4-FFF2-40B4-BE49-F238E27FC236}">
                  <a16:creationId xmlns:a16="http://schemas.microsoft.com/office/drawing/2014/main" id="{4302F16B-4C88-4931-A67C-81638DD9CA6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04" y="820"/>
              <a:ext cx="32" cy="3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63922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2568" name="Group 280">
            <a:extLst>
              <a:ext uri="{FF2B5EF4-FFF2-40B4-BE49-F238E27FC236}">
                <a16:creationId xmlns:a16="http://schemas.microsoft.com/office/drawing/2014/main" id="{5F1C2BB7-DB46-4061-A230-12A2B23C0B76}"/>
              </a:ext>
            </a:extLst>
          </p:cNvPr>
          <p:cNvGrpSpPr>
            <a:grpSpLocks/>
          </p:cNvGrpSpPr>
          <p:nvPr/>
        </p:nvGrpSpPr>
        <p:grpSpPr bwMode="auto">
          <a:xfrm>
            <a:off x="5878513" y="2886075"/>
            <a:ext cx="857250" cy="1355725"/>
            <a:chOff x="3703" y="1881"/>
            <a:chExt cx="540" cy="854"/>
          </a:xfrm>
        </p:grpSpPr>
        <p:grpSp>
          <p:nvGrpSpPr>
            <p:cNvPr id="12543" name="Group 255">
              <a:extLst>
                <a:ext uri="{FF2B5EF4-FFF2-40B4-BE49-F238E27FC236}">
                  <a16:creationId xmlns:a16="http://schemas.microsoft.com/office/drawing/2014/main" id="{7A4B4253-B282-4E30-B540-8DF1A180D48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40242502">
              <a:off x="4008" y="1906"/>
              <a:ext cx="252" cy="202"/>
              <a:chOff x="4404" y="786"/>
              <a:chExt cx="86" cy="69"/>
            </a:xfrm>
          </p:grpSpPr>
          <p:sp>
            <p:nvSpPr>
              <p:cNvPr id="12544" name="Oval 256">
                <a:extLst>
                  <a:ext uri="{FF2B5EF4-FFF2-40B4-BE49-F238E27FC236}">
                    <a16:creationId xmlns:a16="http://schemas.microsoft.com/office/drawing/2014/main" id="{189717F5-74DC-4326-8B01-CBF10470AC1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45" name="Oval 257">
                <a:extLst>
                  <a:ext uri="{FF2B5EF4-FFF2-40B4-BE49-F238E27FC236}">
                    <a16:creationId xmlns:a16="http://schemas.microsoft.com/office/drawing/2014/main" id="{6F1A444B-1184-4801-81B9-5A3A26501A5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46" name="Oval 258">
                <a:extLst>
                  <a:ext uri="{FF2B5EF4-FFF2-40B4-BE49-F238E27FC236}">
                    <a16:creationId xmlns:a16="http://schemas.microsoft.com/office/drawing/2014/main" id="{0DC4DD98-5B71-4BC1-9E16-4630274DA52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2547" name="Group 259">
              <a:extLst>
                <a:ext uri="{FF2B5EF4-FFF2-40B4-BE49-F238E27FC236}">
                  <a16:creationId xmlns:a16="http://schemas.microsoft.com/office/drawing/2014/main" id="{EEA55AEF-C5D7-4661-AE24-61C9DE52131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26272685">
              <a:off x="3678" y="2148"/>
              <a:ext cx="252" cy="202"/>
              <a:chOff x="4404" y="786"/>
              <a:chExt cx="86" cy="69"/>
            </a:xfrm>
          </p:grpSpPr>
          <p:sp>
            <p:nvSpPr>
              <p:cNvPr id="12548" name="Oval 260">
                <a:extLst>
                  <a:ext uri="{FF2B5EF4-FFF2-40B4-BE49-F238E27FC236}">
                    <a16:creationId xmlns:a16="http://schemas.microsoft.com/office/drawing/2014/main" id="{F9A932D7-BAD5-4E37-AEFD-67F3ACF1538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49" name="Oval 261">
                <a:extLst>
                  <a:ext uri="{FF2B5EF4-FFF2-40B4-BE49-F238E27FC236}">
                    <a16:creationId xmlns:a16="http://schemas.microsoft.com/office/drawing/2014/main" id="{33CEE6EF-0C66-4826-A456-7E7ECAFE0D6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50" name="Oval 262">
                <a:extLst>
                  <a:ext uri="{FF2B5EF4-FFF2-40B4-BE49-F238E27FC236}">
                    <a16:creationId xmlns:a16="http://schemas.microsoft.com/office/drawing/2014/main" id="{40955B9D-E151-4DE2-835B-DA0479452AA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2551" name="Group 263">
              <a:extLst>
                <a:ext uri="{FF2B5EF4-FFF2-40B4-BE49-F238E27FC236}">
                  <a16:creationId xmlns:a16="http://schemas.microsoft.com/office/drawing/2014/main" id="{9D31B259-55B6-410F-ACF1-962E54B52C0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34863878">
              <a:off x="3991" y="2533"/>
              <a:ext cx="252" cy="202"/>
              <a:chOff x="4404" y="786"/>
              <a:chExt cx="86" cy="69"/>
            </a:xfrm>
          </p:grpSpPr>
          <p:sp>
            <p:nvSpPr>
              <p:cNvPr id="12552" name="Oval 264">
                <a:extLst>
                  <a:ext uri="{FF2B5EF4-FFF2-40B4-BE49-F238E27FC236}">
                    <a16:creationId xmlns:a16="http://schemas.microsoft.com/office/drawing/2014/main" id="{952F8D7F-D45A-497C-B22F-52DAF3E48C5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53" name="Oval 265">
                <a:extLst>
                  <a:ext uri="{FF2B5EF4-FFF2-40B4-BE49-F238E27FC236}">
                    <a16:creationId xmlns:a16="http://schemas.microsoft.com/office/drawing/2014/main" id="{0E66A5EB-68E3-45D2-B44F-34B0F63EFCC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54" name="Oval 266">
                <a:extLst>
                  <a:ext uri="{FF2B5EF4-FFF2-40B4-BE49-F238E27FC236}">
                    <a16:creationId xmlns:a16="http://schemas.microsoft.com/office/drawing/2014/main" id="{3200FB38-2F2C-4BD9-ADA1-74ED78682CF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565" name="Oval 277">
              <a:extLst>
                <a:ext uri="{FF2B5EF4-FFF2-40B4-BE49-F238E27FC236}">
                  <a16:creationId xmlns:a16="http://schemas.microsoft.com/office/drawing/2014/main" id="{630A5D5C-484B-4C2E-9DC9-677000567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9" y="2151"/>
              <a:ext cx="340" cy="339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190800" anchor="ctr"/>
            <a:lstStyle/>
            <a:p>
              <a:pPr algn="ctr"/>
              <a:r>
                <a:rPr lang="sk-SK" altLang="cs-CZ" sz="4000" b="1"/>
                <a:t>-</a:t>
              </a:r>
            </a:p>
          </p:txBody>
        </p:sp>
      </p:grpSp>
      <p:grpSp>
        <p:nvGrpSpPr>
          <p:cNvPr id="12569" name="Group 281">
            <a:extLst>
              <a:ext uri="{FF2B5EF4-FFF2-40B4-BE49-F238E27FC236}">
                <a16:creationId xmlns:a16="http://schemas.microsoft.com/office/drawing/2014/main" id="{F8DCEA52-CA7E-48E6-A53A-7AF7A58A43DF}"/>
              </a:ext>
            </a:extLst>
          </p:cNvPr>
          <p:cNvGrpSpPr>
            <a:grpSpLocks/>
          </p:cNvGrpSpPr>
          <p:nvPr/>
        </p:nvGrpSpPr>
        <p:grpSpPr bwMode="auto">
          <a:xfrm>
            <a:off x="6745288" y="3090863"/>
            <a:ext cx="566737" cy="944562"/>
            <a:chOff x="4249" y="2010"/>
            <a:chExt cx="357" cy="595"/>
          </a:xfrm>
        </p:grpSpPr>
        <p:grpSp>
          <p:nvGrpSpPr>
            <p:cNvPr id="12555" name="Group 267">
              <a:extLst>
                <a:ext uri="{FF2B5EF4-FFF2-40B4-BE49-F238E27FC236}">
                  <a16:creationId xmlns:a16="http://schemas.microsoft.com/office/drawing/2014/main" id="{26C4C745-50A0-477A-AC03-B991C125A0D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30475829">
              <a:off x="4336" y="2010"/>
              <a:ext cx="252" cy="202"/>
              <a:chOff x="4404" y="786"/>
              <a:chExt cx="86" cy="69"/>
            </a:xfrm>
          </p:grpSpPr>
          <p:sp>
            <p:nvSpPr>
              <p:cNvPr id="12556" name="Oval 268">
                <a:extLst>
                  <a:ext uri="{FF2B5EF4-FFF2-40B4-BE49-F238E27FC236}">
                    <a16:creationId xmlns:a16="http://schemas.microsoft.com/office/drawing/2014/main" id="{93471FC1-E187-4608-95AB-4A9DEE6FFA5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57" name="Oval 269">
                <a:extLst>
                  <a:ext uri="{FF2B5EF4-FFF2-40B4-BE49-F238E27FC236}">
                    <a16:creationId xmlns:a16="http://schemas.microsoft.com/office/drawing/2014/main" id="{276FCACF-3F19-485B-A7FE-1ECBC7E541D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58" name="Oval 270">
                <a:extLst>
                  <a:ext uri="{FF2B5EF4-FFF2-40B4-BE49-F238E27FC236}">
                    <a16:creationId xmlns:a16="http://schemas.microsoft.com/office/drawing/2014/main" id="{A826D451-CAC0-4AE6-9720-153DB9B60A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2559" name="Group 271">
              <a:extLst>
                <a:ext uri="{FF2B5EF4-FFF2-40B4-BE49-F238E27FC236}">
                  <a16:creationId xmlns:a16="http://schemas.microsoft.com/office/drawing/2014/main" id="{8549BCC6-5CA5-4D93-8804-06CBD24A5EA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45634764">
              <a:off x="4354" y="2403"/>
              <a:ext cx="252" cy="202"/>
              <a:chOff x="4404" y="786"/>
              <a:chExt cx="86" cy="69"/>
            </a:xfrm>
          </p:grpSpPr>
          <p:sp>
            <p:nvSpPr>
              <p:cNvPr id="12560" name="Oval 272">
                <a:extLst>
                  <a:ext uri="{FF2B5EF4-FFF2-40B4-BE49-F238E27FC236}">
                    <a16:creationId xmlns:a16="http://schemas.microsoft.com/office/drawing/2014/main" id="{8AE883A7-3C7D-4450-8402-B5BC4ADD7D5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58" y="823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61" name="Oval 273">
                <a:extLst>
                  <a:ext uri="{FF2B5EF4-FFF2-40B4-BE49-F238E27FC236}">
                    <a16:creationId xmlns:a16="http://schemas.microsoft.com/office/drawing/2014/main" id="{184DF749-49D9-4176-BAAD-F59D3DD50A1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19" y="786"/>
                <a:ext cx="59" cy="57"/>
              </a:xfrm>
              <a:prstGeom prst="ellipse">
                <a:avLst/>
              </a:prstGeom>
              <a:gradFill rotWithShape="0">
                <a:gsLst>
                  <a:gs pos="0">
                    <a:srgbClr val="0033CC"/>
                  </a:gs>
                  <a:gs pos="100000">
                    <a:srgbClr val="0033CC">
                      <a:gamma/>
                      <a:tint val="3372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562" name="Oval 274">
                <a:extLst>
                  <a:ext uri="{FF2B5EF4-FFF2-40B4-BE49-F238E27FC236}">
                    <a16:creationId xmlns:a16="http://schemas.microsoft.com/office/drawing/2014/main" id="{6377808C-52B5-485D-987E-F38852D0022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04" y="820"/>
                <a:ext cx="32" cy="3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0000">
                      <a:gamma/>
                      <a:tint val="63922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566" name="Oval 278">
              <a:extLst>
                <a:ext uri="{FF2B5EF4-FFF2-40B4-BE49-F238E27FC236}">
                  <a16:creationId xmlns:a16="http://schemas.microsoft.com/office/drawing/2014/main" id="{CA03F2FB-7CE7-4A3F-81FC-3A6DFFF4EAD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49" y="2203"/>
              <a:ext cx="230" cy="229"/>
            </a:xfrm>
            <a:prstGeom prst="ellipse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cs-CZ" sz="3200" b="1"/>
                <a:t>+</a:t>
              </a:r>
              <a:endParaRPr lang="sk-SK" altLang="cs-CZ" sz="3200" b="1"/>
            </a:p>
          </p:txBody>
        </p:sp>
      </p:grpSp>
      <p:sp>
        <p:nvSpPr>
          <p:cNvPr id="12570" name="Text Box 282">
            <a:extLst>
              <a:ext uri="{FF2B5EF4-FFF2-40B4-BE49-F238E27FC236}">
                <a16:creationId xmlns:a16="http://schemas.microsoft.com/office/drawing/2014/main" id="{842FFCE6-A91E-42F0-89CD-79BDB91C9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5257800"/>
            <a:ext cx="3567113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500"/>
              <a:t>NaCl </a:t>
            </a:r>
            <a:r>
              <a:rPr lang="sk-SK" altLang="cs-CZ" sz="3500">
                <a:sym typeface="Symbol" panose="05050102010706020507" pitchFamily="18" charset="2"/>
              </a:rPr>
              <a:t> Na</a:t>
            </a:r>
            <a:r>
              <a:rPr lang="sk-SK" altLang="cs-CZ" sz="3500" baseline="30000">
                <a:sym typeface="Symbol" panose="05050102010706020507" pitchFamily="18" charset="2"/>
              </a:rPr>
              <a:t>+</a:t>
            </a:r>
            <a:r>
              <a:rPr lang="sk-SK" altLang="cs-CZ" sz="3500">
                <a:sym typeface="Symbol" panose="05050102010706020507" pitchFamily="18" charset="2"/>
              </a:rPr>
              <a:t> + Cl</a:t>
            </a:r>
            <a:r>
              <a:rPr lang="sk-SK" altLang="cs-CZ" sz="3500" baseline="30000">
                <a:sym typeface="Symbol" panose="05050102010706020507" pitchFamily="18" charset="2"/>
              </a:rPr>
              <a:t>-</a:t>
            </a:r>
            <a:r>
              <a:rPr lang="sk-SK" altLang="cs-CZ" sz="3500">
                <a:sym typeface="Symbol" panose="05050102010706020507" pitchFamily="18" charset="2"/>
              </a:rPr>
              <a:t> </a:t>
            </a:r>
            <a:endParaRPr lang="sk-SK" altLang="cs-CZ" sz="35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6 C 0.00104 0.00833 0.00208 0.0169 0.00278 0.02592 C 0.00347 0.03495 0.00538 0.04629 0.00417 0.05463 C 0.00295 0.06296 -0.00104 0.06944 -0.00486 0.07592 " pathEditMode="relative" ptsTypes="aaaA">
                                      <p:cBhvr>
                                        <p:cTn id="11" dur="2000" fill="hold"/>
                                        <p:tgtEl>
                                          <p:spTgt spid="12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3" dur="2000" fill="hold"/>
                                        <p:tgtEl>
                                          <p:spTgt spid="12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3.7037E-6 C 0.00626 0.01666 0.01268 0.03356 0.01945 0.04444 C 0.02622 0.05532 0.03108 0.05764 0.04029 0.06481 C 0.04949 0.07199 0.06181 0.0794 0.07431 0.08703 " pathEditMode="relative" ptsTypes="aaaA">
                                      <p:cBhvr>
                                        <p:cTn id="15" dur="2000" fill="hold"/>
                                        <p:tgtEl>
                                          <p:spTgt spid="12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500000">
                                      <p:cBhvr>
                                        <p:cTn id="17" dur="2000" fill="hold"/>
                                        <p:tgtEl>
                                          <p:spTgt spid="12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C 0.00312 -0.00718 0.01545 -0.03033 0.01892 -0.04375 C 0.02239 -0.05718 0.02014 -0.07292 0.02048 -0.08056 " pathEditMode="relative" rAng="0" ptsTypes="aaa">
                                      <p:cBhvr>
                                        <p:cTn id="19" dur="2000" fill="hold"/>
                                        <p:tgtEl>
                                          <p:spTgt spid="12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1" y="-402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500000">
                                      <p:cBhvr>
                                        <p:cTn id="21" dur="2000" fill="hold"/>
                                        <p:tgtEl>
                                          <p:spTgt spid="12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88889E-6 -7.40741E-6 C -0.00278 -0.0176 -0.00539 -0.03519 -0.00834 -0.04815 C -0.01129 -0.06112 -0.01442 -0.06945 -0.01737 -0.07778 " pathEditMode="relative" ptsTypes="aaA">
                                      <p:cBhvr>
                                        <p:cTn id="23" dur="2000" fill="hold"/>
                                        <p:tgtEl>
                                          <p:spTgt spid="12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25" dur="2000" fill="hold"/>
                                        <p:tgtEl>
                                          <p:spTgt spid="124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185 C 0.00087 0.01273 0.00243 0.02755 -0.00069 0.03797 C -0.00382 0.04838 -0.01163 0.05394 -0.01944 0.06019 C -0.02726 0.06644 -0.03767 0.0706 -0.04792 0.075 " pathEditMode="relative" rAng="0" ptsTypes="aaaA">
                                      <p:cBhvr>
                                        <p:cTn id="27" dur="2000" fill="hold"/>
                                        <p:tgtEl>
                                          <p:spTgt spid="12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5" y="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2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2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2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2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2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2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C -0.01007 -0.00255 -0.04792 -0.0125 -0.06059 -0.0157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2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8" y="-787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C 0.00694 0.00463 0.03316 0.02222 0.04184 0.0280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2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C 0.0125 -0.00115 0.02518 0.00186 0.03507 0.00625 C 0.04497 0.01065 0.05417 0.01806 0.05903 0.02662 C 0.06389 0.03519 0.06355 0.05139 0.06476 0.05787 " pathEditMode="relative" rAng="0" ptsTypes="aaaa">
                                      <p:cBhvr>
                                        <p:cTn id="59" dur="2000" fill="hold"/>
                                        <p:tgtEl>
                                          <p:spTgt spid="12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" y="2824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61" dur="2000" fill="hold"/>
                                        <p:tgtEl>
                                          <p:spTgt spid="12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7.77778E-6 C -0.01163 0.00417 -0.02326 0.00857 -0.03438 0.00487 C -0.04549 0.00116 -0.06111 -0.0111 -0.06719 -0.02222 C -0.07326 -0.03333 -0.06771 -0.05138 -0.07083 -0.0618 C -0.07396 -0.07222 -0.08125 -0.08147 -0.08594 -0.08541 C -0.09063 -0.08935 -0.09479 -0.08772 -0.09896 -0.0861 " pathEditMode="relative" ptsTypes="aaaaaA">
                                      <p:cBhvr>
                                        <p:cTn id="63" dur="2000" fill="hold"/>
                                        <p:tgtEl>
                                          <p:spTgt spid="124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1.11111E-6 C -0.01094 0.0169 -0.02275 0.03403 -0.02761 0.04861 C -0.03247 0.0632 -0.02813 0.08171 -0.02813 0.0882 " pathEditMode="relative" rAng="0" ptsTypes="aaa">
                                      <p:cBhvr>
                                        <p:cTn id="65" dur="2000" fill="hold"/>
                                        <p:tgtEl>
                                          <p:spTgt spid="12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" y="4398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3800000">
                                      <p:cBhvr>
                                        <p:cTn id="67" dur="2000" fill="hold"/>
                                        <p:tgtEl>
                                          <p:spTgt spid="124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4.81481E-6 C -0.0099 -0.00578 -0.01963 -0.01134 -0.02813 -0.01041 C -0.03664 -0.00949 -0.04463 0.0007 -0.05157 0.00556 C -0.05851 0.01042 -0.06303 0.01621 -0.07032 0.01945 C -0.07761 0.02269 -0.08647 0.02384 -0.09532 0.025 " pathEditMode="relative" ptsTypes="aaaaA">
                                      <p:cBhvr>
                                        <p:cTn id="69" dur="2000" fill="hold"/>
                                        <p:tgtEl>
                                          <p:spTgt spid="12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71" dur="2000" fill="hold"/>
                                        <p:tgtEl>
                                          <p:spTgt spid="124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2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2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2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9.24855E-7 C 5.55556E-7 -9.24855E-7 0.03125 -0.03653 0.06285 -0.0723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2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3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2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1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71" grpId="0" uiExpand="1" build="p"/>
      <p:bldP spid="12372" grpId="0" uiExpand="1" build="p"/>
      <p:bldP spid="12405" grpId="0" animBg="1"/>
      <p:bldP spid="1257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>
            <a:extLst>
              <a:ext uri="{FF2B5EF4-FFF2-40B4-BE49-F238E27FC236}">
                <a16:creationId xmlns:a16="http://schemas.microsoft.com/office/drawing/2014/main" id="{FE51488F-5F67-40E9-9774-2CB61432A7E3}"/>
              </a:ext>
            </a:extLst>
          </p:cNvPr>
          <p:cNvSpPr>
            <a:spLocks/>
          </p:cNvSpPr>
          <p:nvPr/>
        </p:nvSpPr>
        <p:spPr bwMode="auto">
          <a:xfrm>
            <a:off x="1744663" y="1638300"/>
            <a:ext cx="5668962" cy="3975100"/>
          </a:xfrm>
          <a:custGeom>
            <a:avLst/>
            <a:gdLst>
              <a:gd name="T0" fmla="*/ 774 w 3571"/>
              <a:gd name="T1" fmla="*/ 110 h 2422"/>
              <a:gd name="T2" fmla="*/ 772 w 3571"/>
              <a:gd name="T3" fmla="*/ 3 h 2422"/>
              <a:gd name="T4" fmla="*/ 0 w 3571"/>
              <a:gd name="T5" fmla="*/ 3 h 2422"/>
              <a:gd name="T6" fmla="*/ 5 w 3571"/>
              <a:gd name="T7" fmla="*/ 2419 h 2422"/>
              <a:gd name="T8" fmla="*/ 3571 w 3571"/>
              <a:gd name="T9" fmla="*/ 2422 h 2422"/>
              <a:gd name="T10" fmla="*/ 3571 w 3571"/>
              <a:gd name="T11" fmla="*/ 0 h 2422"/>
              <a:gd name="T12" fmla="*/ 2765 w 3571"/>
              <a:gd name="T13" fmla="*/ 0 h 2422"/>
              <a:gd name="T14" fmla="*/ 2765 w 3571"/>
              <a:gd name="T15" fmla="*/ 104 h 2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71" h="2422">
                <a:moveTo>
                  <a:pt x="774" y="110"/>
                </a:moveTo>
                <a:lnTo>
                  <a:pt x="772" y="3"/>
                </a:lnTo>
                <a:lnTo>
                  <a:pt x="0" y="3"/>
                </a:lnTo>
                <a:lnTo>
                  <a:pt x="5" y="2419"/>
                </a:lnTo>
                <a:lnTo>
                  <a:pt x="3571" y="2422"/>
                </a:lnTo>
                <a:lnTo>
                  <a:pt x="3571" y="0"/>
                </a:lnTo>
                <a:lnTo>
                  <a:pt x="2765" y="0"/>
                </a:lnTo>
                <a:lnTo>
                  <a:pt x="2765" y="104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39" name="Line 3">
            <a:extLst>
              <a:ext uri="{FF2B5EF4-FFF2-40B4-BE49-F238E27FC236}">
                <a16:creationId xmlns:a16="http://schemas.microsoft.com/office/drawing/2014/main" id="{8F1B3857-E686-4F3E-8D75-9DC511A0A8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0213" y="1795463"/>
            <a:ext cx="0" cy="2754312"/>
          </a:xfrm>
          <a:prstGeom prst="line">
            <a:avLst/>
          </a:prstGeom>
          <a:noFill/>
          <a:ln w="133350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2B1005EC-70F3-4594-9998-7723CEDBF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6800" y="1806575"/>
            <a:ext cx="0" cy="2754313"/>
          </a:xfrm>
          <a:prstGeom prst="line">
            <a:avLst/>
          </a:prstGeom>
          <a:noFill/>
          <a:ln w="133350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09967F9C-63B8-4585-B234-6AC904BB6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0" y="2541588"/>
            <a:ext cx="4284663" cy="2297112"/>
          </a:xfrm>
          <a:prstGeom prst="rect">
            <a:avLst/>
          </a:prstGeom>
          <a:solidFill>
            <a:srgbClr val="CCECFF">
              <a:alpha val="52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96434165-E9A4-4B66-A355-710D121EC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900" y="1035050"/>
            <a:ext cx="44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600" b="1"/>
              <a:t>+</a:t>
            </a: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FE4F1AE0-1E8E-43A6-8161-96F7987BA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2013" y="990600"/>
            <a:ext cx="33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600" b="1"/>
              <a:t>-</a:t>
            </a:r>
          </a:p>
        </p:txBody>
      </p:sp>
      <p:sp>
        <p:nvSpPr>
          <p:cNvPr id="14344" name="Freeform 8">
            <a:extLst>
              <a:ext uri="{FF2B5EF4-FFF2-40B4-BE49-F238E27FC236}">
                <a16:creationId xmlns:a16="http://schemas.microsoft.com/office/drawing/2014/main" id="{764D239B-CCD1-4815-BC18-55F760F890D9}"/>
              </a:ext>
            </a:extLst>
          </p:cNvPr>
          <p:cNvSpPr>
            <a:spLocks/>
          </p:cNvSpPr>
          <p:nvPr/>
        </p:nvSpPr>
        <p:spPr bwMode="auto">
          <a:xfrm>
            <a:off x="2476500" y="2116138"/>
            <a:ext cx="4284663" cy="2722562"/>
          </a:xfrm>
          <a:custGeom>
            <a:avLst/>
            <a:gdLst>
              <a:gd name="T0" fmla="*/ 0 w 1976"/>
              <a:gd name="T1" fmla="*/ 0 h 1248"/>
              <a:gd name="T2" fmla="*/ 0 w 1976"/>
              <a:gd name="T3" fmla="*/ 1248 h 1248"/>
              <a:gd name="T4" fmla="*/ 1976 w 1976"/>
              <a:gd name="T5" fmla="*/ 1248 h 1248"/>
              <a:gd name="T6" fmla="*/ 1976 w 1976"/>
              <a:gd name="T7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76" h="1248">
                <a:moveTo>
                  <a:pt x="0" y="0"/>
                </a:moveTo>
                <a:lnTo>
                  <a:pt x="0" y="1248"/>
                </a:lnTo>
                <a:lnTo>
                  <a:pt x="1976" y="1248"/>
                </a:lnTo>
                <a:lnTo>
                  <a:pt x="1976" y="0"/>
                </a:lnTo>
              </a:path>
            </a:pathLst>
          </a:custGeom>
          <a:noFill/>
          <a:ln w="508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4402" name="Group 66">
            <a:extLst>
              <a:ext uri="{FF2B5EF4-FFF2-40B4-BE49-F238E27FC236}">
                <a16:creationId xmlns:a16="http://schemas.microsoft.com/office/drawing/2014/main" id="{8BFEE7C7-6D89-4DD6-91E0-3AD3A968513E}"/>
              </a:ext>
            </a:extLst>
          </p:cNvPr>
          <p:cNvGrpSpPr>
            <a:grpSpLocks/>
          </p:cNvGrpSpPr>
          <p:nvPr/>
        </p:nvGrpSpPr>
        <p:grpSpPr bwMode="auto">
          <a:xfrm>
            <a:off x="3373438" y="4951413"/>
            <a:ext cx="904875" cy="925512"/>
            <a:chOff x="1749" y="2862"/>
            <a:chExt cx="570" cy="583"/>
          </a:xfrm>
        </p:grpSpPr>
        <p:grpSp>
          <p:nvGrpSpPr>
            <p:cNvPr id="14403" name="Group 67">
              <a:extLst>
                <a:ext uri="{FF2B5EF4-FFF2-40B4-BE49-F238E27FC236}">
                  <a16:creationId xmlns:a16="http://schemas.microsoft.com/office/drawing/2014/main" id="{7F70174C-8003-4CFB-8C57-1B2DD287EB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23" y="3098"/>
              <a:ext cx="73" cy="347"/>
              <a:chOff x="2023" y="3098"/>
              <a:chExt cx="73" cy="347"/>
            </a:xfrm>
          </p:grpSpPr>
          <p:sp useBgFill="1">
            <p:nvSpPr>
              <p:cNvPr id="14404" name="Rectangle 68">
                <a:extLst>
                  <a:ext uri="{FF2B5EF4-FFF2-40B4-BE49-F238E27FC236}">
                    <a16:creationId xmlns:a16="http://schemas.microsoft.com/office/drawing/2014/main" id="{5F8119A3-01F3-4EC4-95EB-6B881492F2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5" y="3132"/>
                <a:ext cx="56" cy="282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405" name="Line 69">
                <a:extLst>
                  <a:ext uri="{FF2B5EF4-FFF2-40B4-BE49-F238E27FC236}">
                    <a16:creationId xmlns:a16="http://schemas.microsoft.com/office/drawing/2014/main" id="{9AEB9C18-C443-4438-AAA7-16D5493785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23" y="3098"/>
                <a:ext cx="0" cy="34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406" name="Line 70">
                <a:extLst>
                  <a:ext uri="{FF2B5EF4-FFF2-40B4-BE49-F238E27FC236}">
                    <a16:creationId xmlns:a16="http://schemas.microsoft.com/office/drawing/2014/main" id="{067A4165-EE79-4416-9C01-45B63BD78E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6" y="3172"/>
                <a:ext cx="0" cy="20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407" name="Rectangle 71">
              <a:extLst>
                <a:ext uri="{FF2B5EF4-FFF2-40B4-BE49-F238E27FC236}">
                  <a16:creationId xmlns:a16="http://schemas.microsoft.com/office/drawing/2014/main" id="{C01C58AE-13E1-48AB-9424-016CCA63E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9" y="2893"/>
              <a:ext cx="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k-SK" altLang="cs-CZ" sz="3200" b="1"/>
                <a:t>+</a:t>
              </a:r>
            </a:p>
          </p:txBody>
        </p:sp>
        <p:sp>
          <p:nvSpPr>
            <p:cNvPr id="14408" name="Rectangle 72">
              <a:extLst>
                <a:ext uri="{FF2B5EF4-FFF2-40B4-BE49-F238E27FC236}">
                  <a16:creationId xmlns:a16="http://schemas.microsoft.com/office/drawing/2014/main" id="{1347DF30-0529-48F2-B783-4A85D9183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8" y="2862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k-SK" altLang="cs-CZ" sz="3200" b="1"/>
                <a:t>-</a:t>
              </a:r>
            </a:p>
          </p:txBody>
        </p:sp>
      </p:grpSp>
      <p:grpSp>
        <p:nvGrpSpPr>
          <p:cNvPr id="14409" name="Group 73">
            <a:extLst>
              <a:ext uri="{FF2B5EF4-FFF2-40B4-BE49-F238E27FC236}">
                <a16:creationId xmlns:a16="http://schemas.microsoft.com/office/drawing/2014/main" id="{B73124B5-63BC-47F5-BE7A-A7FF59CF84B0}"/>
              </a:ext>
            </a:extLst>
          </p:cNvPr>
          <p:cNvGrpSpPr>
            <a:grpSpLocks/>
          </p:cNvGrpSpPr>
          <p:nvPr/>
        </p:nvGrpSpPr>
        <p:grpSpPr bwMode="auto">
          <a:xfrm>
            <a:off x="1703388" y="3497263"/>
            <a:ext cx="95250" cy="415925"/>
            <a:chOff x="579" y="2122"/>
            <a:chExt cx="60" cy="262"/>
          </a:xfrm>
        </p:grpSpPr>
        <p:sp useBgFill="1">
          <p:nvSpPr>
            <p:cNvPr id="14410" name="Rectangle 74">
              <a:extLst>
                <a:ext uri="{FF2B5EF4-FFF2-40B4-BE49-F238E27FC236}">
                  <a16:creationId xmlns:a16="http://schemas.microsoft.com/office/drawing/2014/main" id="{56BE1032-C1F4-4B1D-AA3D-24941F714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" y="2166"/>
              <a:ext cx="60" cy="168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411" name="Oval 75">
              <a:extLst>
                <a:ext uri="{FF2B5EF4-FFF2-40B4-BE49-F238E27FC236}">
                  <a16:creationId xmlns:a16="http://schemas.microsoft.com/office/drawing/2014/main" id="{0A7968DD-DCE7-4708-94A3-967F91E93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" y="2122"/>
              <a:ext cx="56" cy="5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412" name="Oval 76">
              <a:extLst>
                <a:ext uri="{FF2B5EF4-FFF2-40B4-BE49-F238E27FC236}">
                  <a16:creationId xmlns:a16="http://schemas.microsoft.com/office/drawing/2014/main" id="{BC0FC8EA-F1EF-484E-9B51-AF2186C94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" y="2328"/>
              <a:ext cx="56" cy="5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4413" name="Line 77">
            <a:extLst>
              <a:ext uri="{FF2B5EF4-FFF2-40B4-BE49-F238E27FC236}">
                <a16:creationId xmlns:a16="http://schemas.microsoft.com/office/drawing/2014/main" id="{0976DC2C-5687-4C07-A410-036D9A39B3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47838" y="3544888"/>
            <a:ext cx="0" cy="314325"/>
          </a:xfrm>
          <a:prstGeom prst="line">
            <a:avLst/>
          </a:prstGeom>
          <a:noFill/>
          <a:ln w="76200">
            <a:solidFill>
              <a:srgbClr val="3333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14" name="Line 78">
            <a:extLst>
              <a:ext uri="{FF2B5EF4-FFF2-40B4-BE49-F238E27FC236}">
                <a16:creationId xmlns:a16="http://schemas.microsoft.com/office/drawing/2014/main" id="{D5CC3E9F-0E04-4084-A35E-5E197F81D6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74800" y="3581400"/>
            <a:ext cx="161925" cy="261938"/>
          </a:xfrm>
          <a:prstGeom prst="line">
            <a:avLst/>
          </a:prstGeom>
          <a:noFill/>
          <a:ln w="76200">
            <a:solidFill>
              <a:srgbClr val="3333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15" name="Rectangle 79">
            <a:extLst>
              <a:ext uri="{FF2B5EF4-FFF2-40B4-BE49-F238E27FC236}">
                <a16:creationId xmlns:a16="http://schemas.microsoft.com/office/drawing/2014/main" id="{467A5C07-6A27-4DFA-B7BA-766758CDA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5253038"/>
            <a:ext cx="742950" cy="895350"/>
          </a:xfrm>
          <a:prstGeom prst="rect">
            <a:avLst/>
          </a:prstGeom>
          <a:solidFill>
            <a:srgbClr val="DDDDDD"/>
          </a:solidFill>
          <a:ln w="38100">
            <a:solidFill>
              <a:srgbClr val="333333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16" name="Freeform 80">
            <a:extLst>
              <a:ext uri="{FF2B5EF4-FFF2-40B4-BE49-F238E27FC236}">
                <a16:creationId xmlns:a16="http://schemas.microsoft.com/office/drawing/2014/main" id="{4D908F64-AB77-4C3E-90DD-A8D65EE5AD38}"/>
              </a:ext>
            </a:extLst>
          </p:cNvPr>
          <p:cNvSpPr>
            <a:spLocks/>
          </p:cNvSpPr>
          <p:nvPr/>
        </p:nvSpPr>
        <p:spPr bwMode="auto">
          <a:xfrm>
            <a:off x="6086475" y="5422900"/>
            <a:ext cx="1588" cy="603250"/>
          </a:xfrm>
          <a:custGeom>
            <a:avLst/>
            <a:gdLst>
              <a:gd name="T0" fmla="*/ 1 w 1"/>
              <a:gd name="T1" fmla="*/ 0 h 380"/>
              <a:gd name="T2" fmla="*/ 0 w 1"/>
              <a:gd name="T3" fmla="*/ 380 h 3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80">
                <a:moveTo>
                  <a:pt x="1" y="0"/>
                </a:moveTo>
                <a:lnTo>
                  <a:pt x="0" y="38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stealth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17" name="Arc 81">
            <a:extLst>
              <a:ext uri="{FF2B5EF4-FFF2-40B4-BE49-F238E27FC236}">
                <a16:creationId xmlns:a16="http://schemas.microsoft.com/office/drawing/2014/main" id="{85469392-9AC9-44DD-82C4-E2860FF77199}"/>
              </a:ext>
            </a:extLst>
          </p:cNvPr>
          <p:cNvSpPr>
            <a:spLocks/>
          </p:cNvSpPr>
          <p:nvPr/>
        </p:nvSpPr>
        <p:spPr bwMode="auto">
          <a:xfrm>
            <a:off x="5822950" y="5372100"/>
            <a:ext cx="541338" cy="119063"/>
          </a:xfrm>
          <a:custGeom>
            <a:avLst/>
            <a:gdLst>
              <a:gd name="G0" fmla="+- 17703 0 0"/>
              <a:gd name="G1" fmla="+- 21600 0 0"/>
              <a:gd name="G2" fmla="+- 21600 0 0"/>
              <a:gd name="T0" fmla="*/ 0 w 36594"/>
              <a:gd name="T1" fmla="*/ 9224 h 21600"/>
              <a:gd name="T2" fmla="*/ 36594 w 36594"/>
              <a:gd name="T3" fmla="*/ 11127 h 21600"/>
              <a:gd name="T4" fmla="*/ 17703 w 3659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594" h="21600" fill="none" extrusionOk="0">
                <a:moveTo>
                  <a:pt x="0" y="9224"/>
                </a:moveTo>
                <a:cubicBezTo>
                  <a:pt x="4041" y="3443"/>
                  <a:pt x="10649" y="0"/>
                  <a:pt x="17703" y="0"/>
                </a:cubicBezTo>
                <a:cubicBezTo>
                  <a:pt x="25554" y="0"/>
                  <a:pt x="32787" y="4260"/>
                  <a:pt x="36594" y="11126"/>
                </a:cubicBezTo>
              </a:path>
              <a:path w="36594" h="21600" stroke="0" extrusionOk="0">
                <a:moveTo>
                  <a:pt x="0" y="9224"/>
                </a:moveTo>
                <a:cubicBezTo>
                  <a:pt x="4041" y="3443"/>
                  <a:pt x="10649" y="0"/>
                  <a:pt x="17703" y="0"/>
                </a:cubicBezTo>
                <a:cubicBezTo>
                  <a:pt x="25554" y="0"/>
                  <a:pt x="32787" y="4260"/>
                  <a:pt x="36594" y="11126"/>
                </a:cubicBezTo>
                <a:lnTo>
                  <a:pt x="17703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18" name="Line 82">
            <a:extLst>
              <a:ext uri="{FF2B5EF4-FFF2-40B4-BE49-F238E27FC236}">
                <a16:creationId xmlns:a16="http://schemas.microsoft.com/office/drawing/2014/main" id="{11F9EA54-936B-407B-AC10-62E541764D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6475" y="5338763"/>
            <a:ext cx="0" cy="66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19" name="Text Box 83">
            <a:extLst>
              <a:ext uri="{FF2B5EF4-FFF2-40B4-BE49-F238E27FC236}">
                <a16:creationId xmlns:a16="http://schemas.microsoft.com/office/drawing/2014/main" id="{EB507143-7940-4759-8459-4AF6CFEC9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197" y="170657"/>
            <a:ext cx="7953267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k-SK" altLang="cs-CZ" sz="3100" dirty="0"/>
              <a:t>V </a:t>
            </a:r>
            <a:r>
              <a:rPr lang="sk-SK" altLang="cs-CZ" sz="3100" dirty="0" err="1"/>
              <a:t>kapalinách</a:t>
            </a:r>
            <a:r>
              <a:rPr lang="sk-SK" altLang="cs-CZ" sz="3100" dirty="0"/>
              <a:t> </a:t>
            </a:r>
            <a:r>
              <a:rPr lang="sk-SK" altLang="cs-CZ" sz="3100" dirty="0" err="1"/>
              <a:t>umožňují</a:t>
            </a:r>
            <a:r>
              <a:rPr lang="sk-SK" altLang="cs-CZ" sz="3100" dirty="0"/>
              <a:t> elektrický </a:t>
            </a:r>
            <a:r>
              <a:rPr lang="sk-SK" altLang="cs-CZ" sz="3100" dirty="0" err="1"/>
              <a:t>proud</a:t>
            </a:r>
            <a:r>
              <a:rPr lang="sk-SK" altLang="cs-CZ" sz="3100" dirty="0"/>
              <a:t> </a:t>
            </a:r>
            <a:r>
              <a:rPr lang="sk-SK" altLang="cs-CZ" sz="3100" dirty="0" err="1"/>
              <a:t>volně</a:t>
            </a:r>
            <a:r>
              <a:rPr lang="sk-SK" altLang="cs-CZ" sz="3100" dirty="0"/>
              <a:t> pohyblivé kladné a záporné </a:t>
            </a:r>
            <a:r>
              <a:rPr lang="sk-SK" altLang="cs-CZ" sz="3100" dirty="0" err="1"/>
              <a:t>ionty</a:t>
            </a:r>
            <a:r>
              <a:rPr lang="sk-SK" altLang="cs-CZ" sz="3100" dirty="0"/>
              <a:t> </a:t>
            </a:r>
          </a:p>
        </p:txBody>
      </p:sp>
      <p:sp>
        <p:nvSpPr>
          <p:cNvPr id="14420" name="Text Box 84">
            <a:extLst>
              <a:ext uri="{FF2B5EF4-FFF2-40B4-BE49-F238E27FC236}">
                <a16:creationId xmlns:a16="http://schemas.microsoft.com/office/drawing/2014/main" id="{95748CB1-99BC-4C25-AD91-32874FBE0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6162675"/>
            <a:ext cx="5870575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100"/>
              <a:t>Vodivý roztok nazývame </a:t>
            </a:r>
            <a:r>
              <a:rPr lang="sk-SK" altLang="cs-CZ" sz="3100">
                <a:solidFill>
                  <a:srgbClr val="FF0000"/>
                </a:solidFill>
              </a:rPr>
              <a:t>elektrolyt</a:t>
            </a:r>
            <a:r>
              <a:rPr lang="sk-SK" altLang="cs-CZ" sz="3100"/>
              <a:t>.</a:t>
            </a:r>
          </a:p>
        </p:txBody>
      </p:sp>
      <p:sp>
        <p:nvSpPr>
          <p:cNvPr id="14421" name="Freeform 85">
            <a:extLst>
              <a:ext uri="{FF2B5EF4-FFF2-40B4-BE49-F238E27FC236}">
                <a16:creationId xmlns:a16="http://schemas.microsoft.com/office/drawing/2014/main" id="{CBA2FBFF-8858-4D5A-855A-853D622B879D}"/>
              </a:ext>
            </a:extLst>
          </p:cNvPr>
          <p:cNvSpPr>
            <a:spLocks/>
          </p:cNvSpPr>
          <p:nvPr/>
        </p:nvSpPr>
        <p:spPr bwMode="auto">
          <a:xfrm rot="1254478">
            <a:off x="6196013" y="5443538"/>
            <a:ext cx="1587" cy="603250"/>
          </a:xfrm>
          <a:custGeom>
            <a:avLst/>
            <a:gdLst>
              <a:gd name="T0" fmla="*/ 1 w 1"/>
              <a:gd name="T1" fmla="*/ 0 h 380"/>
              <a:gd name="T2" fmla="*/ 0 w 1"/>
              <a:gd name="T3" fmla="*/ 380 h 3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80">
                <a:moveTo>
                  <a:pt x="1" y="0"/>
                </a:moveTo>
                <a:lnTo>
                  <a:pt x="0" y="38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stealth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23" name="Oval 87">
            <a:extLst>
              <a:ext uri="{FF2B5EF4-FFF2-40B4-BE49-F238E27FC236}">
                <a16:creationId xmlns:a16="http://schemas.microsoft.com/office/drawing/2014/main" id="{C3D899C7-D082-4AFD-A430-91F2256F04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73438" y="2697163"/>
            <a:ext cx="174625" cy="174625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1600">
                <a:solidFill>
                  <a:srgbClr val="CC3300"/>
                </a:solidFill>
                <a:latin typeface="Arial Black" panose="020B0A04020102020204" pitchFamily="34" charset="0"/>
              </a:rPr>
              <a:t>+</a:t>
            </a:r>
            <a:endParaRPr lang="sk-SK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14438" name="Oval 102">
            <a:extLst>
              <a:ext uri="{FF2B5EF4-FFF2-40B4-BE49-F238E27FC236}">
                <a16:creationId xmlns:a16="http://schemas.microsoft.com/office/drawing/2014/main" id="{C4D84788-2F9C-4416-9E50-102D77F1FE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89325" y="4217988"/>
            <a:ext cx="174625" cy="174625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1600">
                <a:solidFill>
                  <a:srgbClr val="CC3300"/>
                </a:solidFill>
                <a:latin typeface="Arial Black" panose="020B0A04020102020204" pitchFamily="34" charset="0"/>
              </a:rPr>
              <a:t>+</a:t>
            </a:r>
            <a:endParaRPr lang="sk-SK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14439" name="Oval 103">
            <a:extLst>
              <a:ext uri="{FF2B5EF4-FFF2-40B4-BE49-F238E27FC236}">
                <a16:creationId xmlns:a16="http://schemas.microsoft.com/office/drawing/2014/main" id="{08C7FBCC-A900-4436-A929-CD7AA00D0B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35413" y="3278188"/>
            <a:ext cx="174625" cy="174625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1600">
                <a:solidFill>
                  <a:srgbClr val="CC3300"/>
                </a:solidFill>
                <a:latin typeface="Arial Black" panose="020B0A04020102020204" pitchFamily="34" charset="0"/>
              </a:rPr>
              <a:t>+</a:t>
            </a:r>
            <a:endParaRPr lang="sk-SK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14440" name="Oval 104">
            <a:extLst>
              <a:ext uri="{FF2B5EF4-FFF2-40B4-BE49-F238E27FC236}">
                <a16:creationId xmlns:a16="http://schemas.microsoft.com/office/drawing/2014/main" id="{9AA8DADB-831A-407F-AB96-3782582A19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7125" y="3938588"/>
            <a:ext cx="174625" cy="174625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1600">
                <a:solidFill>
                  <a:srgbClr val="CC3300"/>
                </a:solidFill>
                <a:latin typeface="Arial Black" panose="020B0A04020102020204" pitchFamily="34" charset="0"/>
              </a:rPr>
              <a:t>+</a:t>
            </a:r>
            <a:endParaRPr lang="sk-SK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14447" name="Oval 111">
            <a:extLst>
              <a:ext uri="{FF2B5EF4-FFF2-40B4-BE49-F238E27FC236}">
                <a16:creationId xmlns:a16="http://schemas.microsoft.com/office/drawing/2014/main" id="{A39482A3-1146-4B0D-B423-A553CFE67C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2671763"/>
            <a:ext cx="258763" cy="2587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190800" anchor="ctr"/>
          <a:lstStyle/>
          <a:p>
            <a:pPr algn="ctr"/>
            <a:r>
              <a:rPr lang="sk-SK" altLang="cs-CZ" sz="3600">
                <a:solidFill>
                  <a:srgbClr val="0033CC"/>
                </a:solidFill>
              </a:rPr>
              <a:t>-</a:t>
            </a:r>
          </a:p>
        </p:txBody>
      </p:sp>
      <p:sp>
        <p:nvSpPr>
          <p:cNvPr id="14449" name="Oval 113">
            <a:extLst>
              <a:ext uri="{FF2B5EF4-FFF2-40B4-BE49-F238E27FC236}">
                <a16:creationId xmlns:a16="http://schemas.microsoft.com/office/drawing/2014/main" id="{A3F3E02D-A085-43EC-A811-81F6E603AF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14750" y="3706813"/>
            <a:ext cx="174625" cy="174625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1600">
                <a:solidFill>
                  <a:srgbClr val="CC3300"/>
                </a:solidFill>
                <a:latin typeface="Arial Black" panose="020B0A04020102020204" pitchFamily="34" charset="0"/>
              </a:rPr>
              <a:t>+</a:t>
            </a:r>
            <a:endParaRPr lang="sk-SK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14451" name="Oval 115">
            <a:extLst>
              <a:ext uri="{FF2B5EF4-FFF2-40B4-BE49-F238E27FC236}">
                <a16:creationId xmlns:a16="http://schemas.microsoft.com/office/drawing/2014/main" id="{3E718EAA-99F3-443D-9A93-F813BE5F65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11775" y="3429000"/>
            <a:ext cx="258763" cy="2587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190800" anchor="ctr"/>
          <a:lstStyle/>
          <a:p>
            <a:pPr algn="ctr"/>
            <a:r>
              <a:rPr lang="sk-SK" altLang="cs-CZ" sz="3600">
                <a:solidFill>
                  <a:srgbClr val="0033CC"/>
                </a:solidFill>
              </a:rPr>
              <a:t>-</a:t>
            </a:r>
          </a:p>
        </p:txBody>
      </p:sp>
      <p:sp>
        <p:nvSpPr>
          <p:cNvPr id="14452" name="Oval 116">
            <a:extLst>
              <a:ext uri="{FF2B5EF4-FFF2-40B4-BE49-F238E27FC236}">
                <a16:creationId xmlns:a16="http://schemas.microsoft.com/office/drawing/2014/main" id="{E76532BD-8A2F-4299-A1F3-5DDC63E2D5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26075" y="4062413"/>
            <a:ext cx="258763" cy="2587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190800" anchor="ctr"/>
          <a:lstStyle/>
          <a:p>
            <a:pPr algn="ctr"/>
            <a:r>
              <a:rPr lang="sk-SK" altLang="cs-CZ" sz="3600">
                <a:solidFill>
                  <a:srgbClr val="0033CC"/>
                </a:solidFill>
              </a:rPr>
              <a:t>-</a:t>
            </a:r>
          </a:p>
        </p:txBody>
      </p:sp>
      <p:sp>
        <p:nvSpPr>
          <p:cNvPr id="14453" name="Oval 117">
            <a:extLst>
              <a:ext uri="{FF2B5EF4-FFF2-40B4-BE49-F238E27FC236}">
                <a16:creationId xmlns:a16="http://schemas.microsoft.com/office/drawing/2014/main" id="{2482F407-9944-4D8F-A5AB-3C88EB790F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87813" y="3841750"/>
            <a:ext cx="258762" cy="2587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190800" anchor="ctr"/>
          <a:lstStyle/>
          <a:p>
            <a:pPr algn="ctr"/>
            <a:r>
              <a:rPr lang="sk-SK" altLang="cs-CZ" sz="3600">
                <a:solidFill>
                  <a:srgbClr val="0033CC"/>
                </a:solidFill>
              </a:rPr>
              <a:t>-</a:t>
            </a:r>
          </a:p>
        </p:txBody>
      </p:sp>
      <p:sp>
        <p:nvSpPr>
          <p:cNvPr id="14454" name="Oval 118">
            <a:extLst>
              <a:ext uri="{FF2B5EF4-FFF2-40B4-BE49-F238E27FC236}">
                <a16:creationId xmlns:a16="http://schemas.microsoft.com/office/drawing/2014/main" id="{B1BA47D2-3271-4027-9C3A-CC045E4576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65563" y="2984500"/>
            <a:ext cx="258762" cy="2587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190800" anchor="ctr"/>
          <a:lstStyle/>
          <a:p>
            <a:pPr algn="ctr"/>
            <a:r>
              <a:rPr lang="sk-SK" altLang="cs-CZ" sz="3600">
                <a:solidFill>
                  <a:srgbClr val="0033CC"/>
                </a:solidFill>
              </a:rPr>
              <a:t>-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10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66CC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4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4971E-6 C -0.01771 -0.00208 -0.03524 -0.00393 -0.05712 -0.00208 C -0.07899 -0.00023 -0.11059 0.00925 -0.13177 0.01064 C -0.15295 0.01202 -0.16511 0.00902 -0.1842 0.00647 C -0.2033 0.00393 -0.23021 -0.00231 -0.24601 -0.00416 C -0.26181 -0.00601 -0.27066 -0.00509 -0.27934 -0.00416 " pathEditMode="relative" ptsTypes="aaaaaA">
                                      <p:cBhvr>
                                        <p:cTn id="40" dur="4000" fill="hold"/>
                                        <p:tgtEl>
                                          <p:spTgt spid="14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9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4000"/>
                                        <p:tgtEl>
                                          <p:spTgt spid="14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0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72222E-6 4.91329E-6 C -0.01771 -0.00209 -0.03525 -0.00116 -0.05712 -0.00209 C -0.079 -0.00301 -0.1099 -0.00579 -0.13125 -0.00602 C -0.15261 -0.00625 -0.16615 -0.00417 -0.18525 -0.00394 C -0.20434 -0.0037 -0.23594 -0.00417 -0.24601 -0.00417 " pathEditMode="relative" rAng="0" ptsTypes="aaaaa">
                                      <p:cBhvr>
                                        <p:cTn id="45" dur="5000" fill="hold"/>
                                        <p:tgtEl>
                                          <p:spTgt spid="14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09" y="-324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0"/>
                                        <p:tgtEl>
                                          <p:spTgt spid="14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62428E-6 C -0.01059 0.00394 -0.03716 0.02058 -0.06303 0.02382 C -0.08889 0.02706 -0.12309 0.0185 -0.15504 0.01966 C -0.18698 0.02081 -0.23421 0.02798 -0.25504 0.03006 " pathEditMode="relative" rAng="0" ptsTypes="aaaa">
                                      <p:cBhvr>
                                        <p:cTn id="50" dur="5000" fill="hold"/>
                                        <p:tgtEl>
                                          <p:spTgt spid="14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60" y="150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9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0"/>
                                        <p:tgtEl>
                                          <p:spTgt spid="14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10405E-6 C -0.01771 -0.00209 -0.03837 -0.0037 -0.05712 -0.00209 C -0.07587 -0.00047 -0.10312 0.00739 -0.11233 0.00924 " pathEditMode="relative" rAng="0" ptsTypes="aaa">
                                      <p:cBhvr>
                                        <p:cTn id="55" dur="3000" fill="hold"/>
                                        <p:tgtEl>
                                          <p:spTgt spid="14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277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9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3000"/>
                                        <p:tgtEl>
                                          <p:spTgt spid="14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repeatCount="indefinite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4.44444E-6 -2.25434E-6 C -0.01771 -0.00208 -0.04271 -0.00254 -0.05712 -0.00208 C -0.07153 -0.00162 -0.08004 0.00208 -0.08612 0.00324 " pathEditMode="relative" rAng="0" ptsTypes="aaa">
                                      <p:cBhvr>
                                        <p:cTn id="60" dur="3000" fill="hold"/>
                                        <p:tgtEl>
                                          <p:spTgt spid="14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6" y="2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9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4000"/>
                                        <p:tgtEl>
                                          <p:spTgt spid="14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2778 -0.00115 0.05573 -0.00208 0.08246 0.00208 C 0.1092 0.00625 0.13455 0.02127 0.16024 0.02544 C 0.18594 0.0296 0.21979 0.02752 0.23646 0.02752 C 0.25312 0.02752 0.2566 0.02636 0.26024 0.02544 " pathEditMode="relative" ptsTypes="aaaaA">
                                      <p:cBhvr>
                                        <p:cTn id="65" dur="5000" fill="hold"/>
                                        <p:tgtEl>
                                          <p:spTgt spid="14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4104E-6 C 0.01059 -0.00023 0.04184 0.00162 0.0632 -0.00185 C 0.08455 -0.00531 0.10417 -0.01872 0.1283 -0.02081 C 0.15243 -0.02289 0.19115 -0.01572 0.20764 -0.01456 " pathEditMode="relative" rAng="0" ptsTypes="aaaa">
                                      <p:cBhvr>
                                        <p:cTn id="67" dur="3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82" y="-1064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38889E-6 -1.15607E-6 C 0.02778 -0.00115 0.05868 0.00254 0.08246 0.00208 C 0.10625 0.00162 0.11858 0.00139 0.14288 -0.003 C 0.16719 -0.0074 0.21076 -0.01965 0.22864 -0.02405 " pathEditMode="relative" rAng="0" ptsTypes="aaaa">
                                      <p:cBhvr>
                                        <p:cTn id="69" dur="3000" fill="hold"/>
                                        <p:tgtEl>
                                          <p:spTgt spid="144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24" y="-1087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16667E-6 -2.02312E-6 C 0.01336 0.00324 0.05347 0.01572 0.0802 0.01989 C 0.10694 0.02405 0.1342 0.02405 0.16024 0.02544 C 0.18628 0.02682 0.21979 0.02752 0.23645 0.02752 C 0.25312 0.02752 0.25659 0.02636 0.26024 0.02544 " pathEditMode="relative" rAng="0" ptsTypes="aaaaa">
                                      <p:cBhvr>
                                        <p:cTn id="71" dur="5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3" y="1364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6185E-6 C 0.00729 -0.00093 0.02778 -0.00601 0.0441 -0.00509 C 0.06042 -0.00416 0.0868 0.00324 0.09809 0.00555 " pathEditMode="relative" rAng="0" ptsTypes="aaa">
                                      <p:cBhvr>
                                        <p:cTn id="73" dur="5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96" y="-23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9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0"/>
                                        <p:tgtEl>
                                          <p:spTgt spid="14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3000"/>
                                        <p:tgtEl>
                                          <p:spTgt spid="14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3000"/>
                                        <p:tgtEl>
                                          <p:spTgt spid="14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0"/>
                                        <p:tgtEl>
                                          <p:spTgt spid="14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0"/>
                                        <p:tgtEl>
                                          <p:spTgt spid="14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14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  <p:bldP spid="14419" grpId="0" uiExpand="1" build="p"/>
      <p:bldP spid="14420" grpId="0" build="p"/>
      <p:bldP spid="14423" grpId="0" animBg="1"/>
      <p:bldP spid="14423" grpId="1" animBg="1"/>
      <p:bldP spid="14438" grpId="0" animBg="1"/>
      <p:bldP spid="14438" grpId="1" animBg="1"/>
      <p:bldP spid="14439" grpId="0" animBg="1"/>
      <p:bldP spid="14439" grpId="1" animBg="1"/>
      <p:bldP spid="14440" grpId="0" animBg="1"/>
      <p:bldP spid="14440" grpId="1" animBg="1"/>
      <p:bldP spid="14447" grpId="0" animBg="1"/>
      <p:bldP spid="14447" grpId="1" animBg="1"/>
      <p:bldP spid="14449" grpId="0" animBg="1"/>
      <p:bldP spid="14449" grpId="1" animBg="1"/>
      <p:bldP spid="14451" grpId="0" animBg="1"/>
      <p:bldP spid="14451" grpId="1" animBg="1"/>
      <p:bldP spid="14452" grpId="0" animBg="1"/>
      <p:bldP spid="14452" grpId="1" animBg="1"/>
      <p:bldP spid="14453" grpId="0" animBg="1"/>
      <p:bldP spid="14453" grpId="1" animBg="1"/>
      <p:bldP spid="14454" grpId="0" animBg="1"/>
      <p:bldP spid="1445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6" name="Text Box 26">
            <a:extLst>
              <a:ext uri="{FF2B5EF4-FFF2-40B4-BE49-F238E27FC236}">
                <a16:creationId xmlns:a16="http://schemas.microsoft.com/office/drawing/2014/main" id="{86297536-05E3-450D-A559-4CF4852CD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10" y="0"/>
            <a:ext cx="8726980" cy="724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>
            <a:spAutoFit/>
          </a:bodyPr>
          <a:lstStyle/>
          <a:p>
            <a:r>
              <a:rPr lang="sk-SK" altLang="cs-CZ" sz="3100" dirty="0"/>
              <a:t>Elektrický </a:t>
            </a:r>
            <a:r>
              <a:rPr lang="sk-SK" altLang="cs-CZ" sz="3100" dirty="0" err="1"/>
              <a:t>proud</a:t>
            </a:r>
            <a:r>
              <a:rPr lang="sk-SK" altLang="cs-CZ" sz="3100" dirty="0"/>
              <a:t> v </a:t>
            </a:r>
            <a:r>
              <a:rPr lang="sk-SK" altLang="cs-CZ" sz="3100" dirty="0" err="1"/>
              <a:t>kapalinách</a:t>
            </a:r>
            <a:r>
              <a:rPr lang="sk-SK" altLang="cs-CZ" sz="3100" dirty="0"/>
              <a:t> je </a:t>
            </a:r>
            <a:r>
              <a:rPr lang="sk-SK" altLang="cs-CZ" sz="3100" dirty="0" err="1"/>
              <a:t>usměrněný</a:t>
            </a:r>
            <a:r>
              <a:rPr lang="sk-SK" altLang="cs-CZ" sz="3100" dirty="0"/>
              <a:t> pohyb kladných a záporných </a:t>
            </a:r>
            <a:r>
              <a:rPr lang="sk-SK" altLang="cs-CZ" sz="3100" dirty="0" err="1"/>
              <a:t>iontů</a:t>
            </a:r>
            <a:endParaRPr lang="sk-SK" altLang="cs-CZ" sz="3100" dirty="0"/>
          </a:p>
          <a:p>
            <a:r>
              <a:rPr lang="sk-SK" altLang="cs-CZ" sz="3100" dirty="0" err="1"/>
              <a:t>Ionty</a:t>
            </a:r>
            <a:r>
              <a:rPr lang="sk-SK" altLang="cs-CZ" sz="3100" dirty="0"/>
              <a:t> </a:t>
            </a:r>
            <a:r>
              <a:rPr lang="sk-SK" altLang="cs-CZ" sz="3100" dirty="0" err="1"/>
              <a:t>vzniknou</a:t>
            </a:r>
            <a:r>
              <a:rPr lang="sk-SK" altLang="cs-CZ" sz="3100" dirty="0"/>
              <a:t> </a:t>
            </a:r>
            <a:r>
              <a:rPr lang="sk-SK" altLang="cs-CZ" sz="3100" dirty="0" err="1"/>
              <a:t>například</a:t>
            </a:r>
            <a:r>
              <a:rPr lang="sk-SK" altLang="cs-CZ" sz="3100" dirty="0"/>
              <a:t> </a:t>
            </a:r>
            <a:r>
              <a:rPr lang="sk-SK" altLang="cs-CZ" sz="3100" dirty="0" err="1"/>
              <a:t>rozpuštěním</a:t>
            </a:r>
            <a:r>
              <a:rPr lang="sk-SK" altLang="cs-CZ" sz="3100" dirty="0"/>
              <a:t> chloridu sodného (</a:t>
            </a:r>
            <a:r>
              <a:rPr lang="sk-SK" altLang="cs-CZ" sz="3100" dirty="0" err="1"/>
              <a:t>NaCl</a:t>
            </a:r>
            <a:r>
              <a:rPr lang="sk-SK" altLang="cs-CZ" sz="3100" dirty="0"/>
              <a:t>) </a:t>
            </a:r>
            <a:r>
              <a:rPr lang="sk-SK" altLang="cs-CZ" sz="3100" dirty="0" err="1"/>
              <a:t>ve</a:t>
            </a:r>
            <a:r>
              <a:rPr lang="sk-SK" altLang="cs-CZ" sz="3100" dirty="0"/>
              <a:t> </a:t>
            </a:r>
            <a:r>
              <a:rPr lang="sk-SK" altLang="cs-CZ" sz="3100" dirty="0" err="1"/>
              <a:t>vodě</a:t>
            </a:r>
            <a:r>
              <a:rPr lang="sk-SK" altLang="cs-CZ" sz="3100" dirty="0"/>
              <a:t>.</a:t>
            </a:r>
          </a:p>
          <a:p>
            <a:r>
              <a:rPr lang="sk-SK" altLang="cs-CZ" sz="3100" dirty="0" err="1"/>
              <a:t>Vzniklý</a:t>
            </a:r>
            <a:r>
              <a:rPr lang="sk-SK" altLang="cs-CZ" sz="3100" dirty="0"/>
              <a:t> roztok </a:t>
            </a:r>
            <a:r>
              <a:rPr lang="sk-SK" altLang="cs-CZ" sz="3100" dirty="0" err="1"/>
              <a:t>se</a:t>
            </a:r>
            <a:r>
              <a:rPr lang="sk-SK" altLang="cs-CZ" sz="3100" dirty="0"/>
              <a:t> </a:t>
            </a:r>
            <a:r>
              <a:rPr lang="sk-SK" altLang="cs-CZ" sz="3100" dirty="0" err="1"/>
              <a:t>nazývá</a:t>
            </a:r>
            <a:r>
              <a:rPr lang="sk-SK" altLang="cs-CZ" sz="3100" dirty="0"/>
              <a:t> elektrolyt.</a:t>
            </a:r>
          </a:p>
          <a:p>
            <a:r>
              <a:rPr lang="sk-SK" altLang="cs-CZ" sz="3100" dirty="0" err="1"/>
              <a:t>Další</a:t>
            </a:r>
            <a:r>
              <a:rPr lang="sk-SK" altLang="cs-CZ" sz="3100" dirty="0"/>
              <a:t> </a:t>
            </a:r>
            <a:r>
              <a:rPr lang="sk-SK" altLang="cs-CZ" sz="3100" dirty="0" err="1"/>
              <a:t>příklady</a:t>
            </a:r>
            <a:r>
              <a:rPr lang="sk-SK" altLang="cs-CZ" sz="3100" dirty="0"/>
              <a:t> </a:t>
            </a:r>
            <a:r>
              <a:rPr lang="sk-SK" altLang="cs-CZ" sz="3100" dirty="0" err="1"/>
              <a:t>elektrolytů</a:t>
            </a:r>
            <a:r>
              <a:rPr lang="sk-SK" altLang="cs-CZ" sz="3100" dirty="0"/>
              <a:t>: </a:t>
            </a:r>
          </a:p>
          <a:p>
            <a:pPr marL="457200" indent="-457200">
              <a:buFontTx/>
              <a:buChar char="-"/>
            </a:pPr>
            <a:r>
              <a:rPr lang="sk-SK" altLang="cs-CZ" sz="3100" dirty="0"/>
              <a:t>Roztok modré skalice (CuSO</a:t>
            </a:r>
            <a:r>
              <a:rPr lang="sk-SK" altLang="cs-CZ" sz="3100" baseline="-25000" dirty="0"/>
              <a:t>4</a:t>
            </a:r>
            <a:r>
              <a:rPr lang="sk-SK" altLang="cs-CZ" sz="3100" dirty="0"/>
              <a:t>) </a:t>
            </a:r>
            <a:r>
              <a:rPr lang="sk-SK" altLang="cs-CZ" sz="3100" dirty="0" err="1"/>
              <a:t>ve</a:t>
            </a:r>
            <a:r>
              <a:rPr lang="sk-SK" altLang="cs-CZ" sz="3100" dirty="0"/>
              <a:t> </a:t>
            </a:r>
            <a:r>
              <a:rPr lang="sk-SK" altLang="cs-CZ" sz="3100" dirty="0" err="1"/>
              <a:t>vodě</a:t>
            </a:r>
            <a:endParaRPr lang="sk-SK" altLang="cs-CZ" sz="3100" dirty="0"/>
          </a:p>
          <a:p>
            <a:pPr marL="457200" indent="-457200">
              <a:buFontTx/>
              <a:buChar char="-"/>
            </a:pPr>
            <a:r>
              <a:rPr lang="sk-SK" altLang="cs-CZ" sz="3100" dirty="0"/>
              <a:t>Roztoky </a:t>
            </a:r>
            <a:r>
              <a:rPr lang="sk-SK" altLang="cs-CZ" sz="3100" dirty="0" err="1"/>
              <a:t>různých</a:t>
            </a:r>
            <a:r>
              <a:rPr lang="sk-SK" altLang="cs-CZ" sz="3100" dirty="0"/>
              <a:t> </a:t>
            </a:r>
            <a:r>
              <a:rPr lang="sk-SK" altLang="cs-CZ" sz="3100" dirty="0" err="1"/>
              <a:t>kyselin</a:t>
            </a:r>
            <a:r>
              <a:rPr lang="sk-SK" altLang="cs-CZ" sz="3100" dirty="0"/>
              <a:t> (sírová, dusičná, chlorovodíková </a:t>
            </a:r>
            <a:r>
              <a:rPr lang="sk-SK" altLang="cs-CZ" sz="3100" dirty="0" err="1"/>
              <a:t>atd</a:t>
            </a:r>
            <a:r>
              <a:rPr lang="sk-SK" altLang="cs-CZ" sz="3100" dirty="0"/>
              <a:t>.)</a:t>
            </a:r>
          </a:p>
          <a:p>
            <a:r>
              <a:rPr lang="sk-SK" altLang="cs-CZ" sz="3100" dirty="0" err="1"/>
              <a:t>Při</a:t>
            </a:r>
            <a:r>
              <a:rPr lang="sk-SK" altLang="cs-CZ" sz="3100" dirty="0"/>
              <a:t> </a:t>
            </a:r>
            <a:r>
              <a:rPr lang="sk-SK" altLang="cs-CZ" sz="3100" dirty="0" err="1"/>
              <a:t>procházení</a:t>
            </a:r>
            <a:r>
              <a:rPr lang="sk-SK" altLang="cs-CZ" sz="3100" dirty="0"/>
              <a:t> </a:t>
            </a:r>
            <a:r>
              <a:rPr lang="sk-SK" altLang="cs-CZ" sz="3100" dirty="0" err="1"/>
              <a:t>proudu</a:t>
            </a:r>
            <a:r>
              <a:rPr lang="sk-SK" altLang="cs-CZ" sz="3100" dirty="0"/>
              <a:t> </a:t>
            </a:r>
            <a:r>
              <a:rPr lang="sk-SK" altLang="cs-CZ" sz="3100" dirty="0" err="1"/>
              <a:t>elektrolytem</a:t>
            </a:r>
            <a:r>
              <a:rPr lang="sk-SK" altLang="cs-CZ" sz="3100" dirty="0"/>
              <a:t> </a:t>
            </a:r>
            <a:r>
              <a:rPr lang="sk-SK" altLang="cs-CZ" sz="3100" dirty="0" err="1"/>
              <a:t>dochází</a:t>
            </a:r>
            <a:r>
              <a:rPr lang="sk-SK" altLang="cs-CZ" sz="3100" dirty="0"/>
              <a:t> </a:t>
            </a:r>
            <a:r>
              <a:rPr lang="sk-SK" altLang="cs-CZ" sz="3100" dirty="0" err="1"/>
              <a:t>ke</a:t>
            </a:r>
            <a:r>
              <a:rPr lang="sk-SK" altLang="cs-CZ" sz="3100" dirty="0"/>
              <a:t> </a:t>
            </a:r>
            <a:r>
              <a:rPr lang="sk-SK" altLang="cs-CZ" sz="3100" dirty="0" err="1"/>
              <a:t>změnám</a:t>
            </a:r>
            <a:r>
              <a:rPr lang="sk-SK" altLang="cs-CZ" sz="3100" dirty="0"/>
              <a:t> na </a:t>
            </a:r>
            <a:r>
              <a:rPr lang="sk-SK" altLang="cs-CZ" sz="3100" dirty="0" err="1"/>
              <a:t>elektrodách</a:t>
            </a:r>
            <a:r>
              <a:rPr lang="sk-SK" altLang="cs-CZ" sz="3100" dirty="0"/>
              <a:t>. Tento </a:t>
            </a:r>
            <a:r>
              <a:rPr lang="sk-SK" altLang="cs-CZ" sz="3100" dirty="0" err="1"/>
              <a:t>jev</a:t>
            </a:r>
            <a:r>
              <a:rPr lang="sk-SK" altLang="cs-CZ" sz="3100" dirty="0"/>
              <a:t> </a:t>
            </a:r>
            <a:r>
              <a:rPr lang="sk-SK" altLang="cs-CZ" sz="3100" dirty="0" err="1"/>
              <a:t>se</a:t>
            </a:r>
            <a:r>
              <a:rPr lang="sk-SK" altLang="cs-CZ" sz="3100" dirty="0"/>
              <a:t> </a:t>
            </a:r>
            <a:r>
              <a:rPr lang="sk-SK" altLang="cs-CZ" sz="3100" dirty="0" err="1"/>
              <a:t>nazývá</a:t>
            </a:r>
            <a:r>
              <a:rPr lang="sk-SK" altLang="cs-CZ" sz="3100" dirty="0"/>
              <a:t> elektrolýza.</a:t>
            </a:r>
          </a:p>
          <a:p>
            <a:r>
              <a:rPr lang="sk-SK" altLang="cs-CZ" sz="3100" dirty="0"/>
              <a:t>Elektrolýza </a:t>
            </a:r>
            <a:r>
              <a:rPr lang="sk-SK" altLang="cs-CZ" sz="3100" dirty="0" err="1"/>
              <a:t>se</a:t>
            </a:r>
            <a:r>
              <a:rPr lang="sk-SK" altLang="cs-CZ" sz="3100" dirty="0"/>
              <a:t> </a:t>
            </a:r>
            <a:r>
              <a:rPr lang="sk-SK" altLang="cs-CZ" sz="3100" dirty="0" err="1"/>
              <a:t>využívá</a:t>
            </a:r>
            <a:r>
              <a:rPr lang="sk-SK" altLang="cs-CZ" sz="3100" dirty="0"/>
              <a:t> pro </a:t>
            </a:r>
            <a:r>
              <a:rPr lang="sk-SK" altLang="cs-CZ" sz="3100" dirty="0" err="1"/>
              <a:t>pokovování</a:t>
            </a:r>
            <a:r>
              <a:rPr lang="sk-SK" altLang="cs-CZ" sz="3100" dirty="0"/>
              <a:t> </a:t>
            </a:r>
            <a:r>
              <a:rPr lang="sk-SK" altLang="cs-CZ" sz="3100" dirty="0" err="1"/>
              <a:t>výrobků</a:t>
            </a:r>
            <a:r>
              <a:rPr lang="sk-SK" altLang="cs-CZ" sz="3100" dirty="0"/>
              <a:t>.</a:t>
            </a:r>
          </a:p>
          <a:p>
            <a:endParaRPr lang="sk-SK" altLang="cs-CZ" sz="3100" dirty="0"/>
          </a:p>
          <a:p>
            <a:r>
              <a:rPr lang="sk-SK" altLang="cs-CZ" sz="3100" dirty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5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5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5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82A3A6B-E9C0-4DF3-AFAC-CD9AAFD7BCA9}"/>
              </a:ext>
            </a:extLst>
          </p:cNvPr>
          <p:cNvSpPr txBox="1"/>
          <p:nvPr/>
        </p:nvSpPr>
        <p:spPr>
          <a:xfrm>
            <a:off x="772357" y="1859339"/>
            <a:ext cx="78567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cs-CZ" sz="3300" dirty="0" err="1"/>
              <a:t>Při</a:t>
            </a:r>
            <a:r>
              <a:rPr lang="sk-SK" altLang="cs-CZ" sz="3300" dirty="0"/>
              <a:t> </a:t>
            </a:r>
            <a:r>
              <a:rPr lang="sk-SK" altLang="cs-CZ" sz="3300" dirty="0" err="1"/>
              <a:t>procházení</a:t>
            </a:r>
            <a:r>
              <a:rPr lang="sk-SK" altLang="cs-CZ" sz="3300" dirty="0"/>
              <a:t> </a:t>
            </a:r>
            <a:r>
              <a:rPr lang="sk-SK" altLang="cs-CZ" sz="3300" dirty="0" err="1"/>
              <a:t>proudu</a:t>
            </a:r>
            <a:r>
              <a:rPr lang="sk-SK" altLang="cs-CZ" sz="3300" dirty="0"/>
              <a:t> </a:t>
            </a:r>
            <a:r>
              <a:rPr lang="sk-SK" altLang="cs-CZ" sz="3300" dirty="0" err="1"/>
              <a:t>elektrolytem</a:t>
            </a:r>
            <a:r>
              <a:rPr lang="sk-SK" altLang="cs-CZ" sz="3300" dirty="0"/>
              <a:t> </a:t>
            </a:r>
            <a:r>
              <a:rPr lang="sk-SK" altLang="cs-CZ" sz="3300" dirty="0" err="1"/>
              <a:t>dochází</a:t>
            </a:r>
            <a:r>
              <a:rPr lang="sk-SK" altLang="cs-CZ" sz="3300" dirty="0"/>
              <a:t> </a:t>
            </a:r>
            <a:r>
              <a:rPr lang="sk-SK" altLang="cs-CZ" sz="3300" dirty="0" err="1"/>
              <a:t>ke</a:t>
            </a:r>
            <a:r>
              <a:rPr lang="sk-SK" altLang="cs-CZ" sz="3300" dirty="0"/>
              <a:t> </a:t>
            </a:r>
            <a:r>
              <a:rPr lang="sk-SK" altLang="cs-CZ" sz="3300" dirty="0" err="1"/>
              <a:t>změnám</a:t>
            </a:r>
            <a:r>
              <a:rPr lang="sk-SK" altLang="cs-CZ" sz="3300" dirty="0"/>
              <a:t> na </a:t>
            </a:r>
            <a:r>
              <a:rPr lang="sk-SK" altLang="cs-CZ" sz="3300" dirty="0" err="1"/>
              <a:t>elektrodách</a:t>
            </a:r>
            <a:r>
              <a:rPr lang="sk-SK" altLang="cs-CZ" sz="3300" dirty="0"/>
              <a:t>. Tento </a:t>
            </a:r>
            <a:r>
              <a:rPr lang="sk-SK" altLang="cs-CZ" sz="3300" dirty="0" err="1"/>
              <a:t>jev</a:t>
            </a:r>
            <a:r>
              <a:rPr lang="sk-SK" altLang="cs-CZ" sz="3300" dirty="0"/>
              <a:t> </a:t>
            </a:r>
            <a:r>
              <a:rPr lang="sk-SK" altLang="cs-CZ" sz="3300" dirty="0" err="1"/>
              <a:t>se</a:t>
            </a:r>
            <a:r>
              <a:rPr lang="sk-SK" altLang="cs-CZ" sz="3300" dirty="0"/>
              <a:t> </a:t>
            </a:r>
            <a:r>
              <a:rPr lang="sk-SK" altLang="cs-CZ" sz="3300" dirty="0" err="1"/>
              <a:t>nazývá</a:t>
            </a:r>
            <a:r>
              <a:rPr lang="sk-SK" altLang="cs-CZ" sz="3300" dirty="0"/>
              <a:t> elektrolýza.</a:t>
            </a:r>
          </a:p>
          <a:p>
            <a:r>
              <a:rPr lang="sk-SK" altLang="cs-CZ" sz="3300" dirty="0"/>
              <a:t>Elektrolýza </a:t>
            </a:r>
            <a:r>
              <a:rPr lang="sk-SK" altLang="cs-CZ" sz="3300" dirty="0" err="1"/>
              <a:t>se</a:t>
            </a:r>
            <a:r>
              <a:rPr lang="sk-SK" altLang="cs-CZ" sz="3300" dirty="0"/>
              <a:t> </a:t>
            </a:r>
            <a:r>
              <a:rPr lang="sk-SK" altLang="cs-CZ" sz="3300" dirty="0" err="1"/>
              <a:t>využívá</a:t>
            </a:r>
            <a:r>
              <a:rPr lang="sk-SK" altLang="cs-CZ" sz="3300" dirty="0"/>
              <a:t> </a:t>
            </a:r>
            <a:r>
              <a:rPr lang="sk-SK" altLang="cs-CZ" sz="3300" dirty="0" err="1"/>
              <a:t>například</a:t>
            </a:r>
            <a:r>
              <a:rPr lang="sk-SK" altLang="cs-CZ" sz="3300" dirty="0"/>
              <a:t> pro </a:t>
            </a:r>
            <a:r>
              <a:rPr lang="sk-SK" altLang="cs-CZ" sz="3300" dirty="0" err="1"/>
              <a:t>pokovování</a:t>
            </a:r>
            <a:r>
              <a:rPr lang="sk-SK" altLang="cs-CZ" sz="3300" dirty="0"/>
              <a:t> </a:t>
            </a:r>
            <a:r>
              <a:rPr lang="sk-SK" altLang="cs-CZ" sz="3300" dirty="0" err="1"/>
              <a:t>výrobků</a:t>
            </a:r>
            <a:r>
              <a:rPr lang="sk-SK" altLang="cs-CZ" sz="3300" dirty="0"/>
              <a:t> nebo pro </a:t>
            </a:r>
            <a:r>
              <a:rPr lang="sk-SK" altLang="cs-CZ" sz="3300" dirty="0" err="1"/>
              <a:t>získávání</a:t>
            </a:r>
            <a:r>
              <a:rPr lang="sk-SK" altLang="cs-CZ" sz="3300" dirty="0"/>
              <a:t> </a:t>
            </a:r>
            <a:r>
              <a:rPr lang="sk-SK" altLang="cs-CZ" sz="3300" dirty="0" err="1"/>
              <a:t>některých</a:t>
            </a:r>
            <a:r>
              <a:rPr lang="sk-SK" altLang="cs-CZ" sz="3300" dirty="0"/>
              <a:t> </a:t>
            </a:r>
            <a:r>
              <a:rPr lang="sk-SK" altLang="cs-CZ" sz="3300" dirty="0" err="1"/>
              <a:t>plynů</a:t>
            </a:r>
            <a:r>
              <a:rPr lang="sk-SK" altLang="cs-CZ" sz="3300" dirty="0"/>
              <a:t> (kyslík, vodík)</a:t>
            </a:r>
          </a:p>
        </p:txBody>
      </p:sp>
    </p:spTree>
    <p:extLst>
      <p:ext uri="{BB962C8B-B14F-4D97-AF65-F5344CB8AC3E}">
        <p14:creationId xmlns:p14="http://schemas.microsoft.com/office/powerpoint/2010/main" val="205566718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9E38ED6-1C8B-4966-B9A2-737CEBB2F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78" y="2965451"/>
            <a:ext cx="4284662" cy="2297112"/>
          </a:xfrm>
          <a:prstGeom prst="rect">
            <a:avLst/>
          </a:prstGeom>
          <a:solidFill>
            <a:srgbClr val="CCECFF">
              <a:alpha val="52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0483" name="Group 3">
            <a:extLst>
              <a:ext uri="{FF2B5EF4-FFF2-40B4-BE49-F238E27FC236}">
                <a16:creationId xmlns:a16="http://schemas.microsoft.com/office/drawing/2014/main" id="{6422F309-FB41-4477-9AF0-644290BB5D66}"/>
              </a:ext>
            </a:extLst>
          </p:cNvPr>
          <p:cNvGrpSpPr>
            <a:grpSpLocks/>
          </p:cNvGrpSpPr>
          <p:nvPr/>
        </p:nvGrpSpPr>
        <p:grpSpPr bwMode="auto">
          <a:xfrm>
            <a:off x="3782365" y="2219326"/>
            <a:ext cx="363538" cy="2743200"/>
            <a:chOff x="2490" y="1402"/>
            <a:chExt cx="229" cy="1728"/>
          </a:xfrm>
        </p:grpSpPr>
        <p:sp>
          <p:nvSpPr>
            <p:cNvPr id="20484" name="Oval 4">
              <a:extLst>
                <a:ext uri="{FF2B5EF4-FFF2-40B4-BE49-F238E27FC236}">
                  <a16:creationId xmlns:a16="http://schemas.microsoft.com/office/drawing/2014/main" id="{CB24472F-D530-4808-BDB3-5AD80A442C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56" y="1515"/>
              <a:ext cx="105" cy="10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485" name="Oval 5">
              <a:extLst>
                <a:ext uri="{FF2B5EF4-FFF2-40B4-BE49-F238E27FC236}">
                  <a16:creationId xmlns:a16="http://schemas.microsoft.com/office/drawing/2014/main" id="{E53A99E6-5353-4A45-AEB8-2B75F89B904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09" y="1419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486" name="Oval 6">
              <a:extLst>
                <a:ext uri="{FF2B5EF4-FFF2-40B4-BE49-F238E27FC236}">
                  <a16:creationId xmlns:a16="http://schemas.microsoft.com/office/drawing/2014/main" id="{69C19DC2-A7B6-48BC-87E6-85EFE0D1DAC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18" y="1421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487" name="Oval 7">
              <a:extLst>
                <a:ext uri="{FF2B5EF4-FFF2-40B4-BE49-F238E27FC236}">
                  <a16:creationId xmlns:a16="http://schemas.microsoft.com/office/drawing/2014/main" id="{1C78713E-EA06-45D8-8B9B-ABD87E841B0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56" y="1713"/>
              <a:ext cx="105" cy="10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488" name="Oval 8">
              <a:extLst>
                <a:ext uri="{FF2B5EF4-FFF2-40B4-BE49-F238E27FC236}">
                  <a16:creationId xmlns:a16="http://schemas.microsoft.com/office/drawing/2014/main" id="{FA673413-2ABC-44D0-99DC-26F31F42EF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09" y="1617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489" name="Oval 9">
              <a:extLst>
                <a:ext uri="{FF2B5EF4-FFF2-40B4-BE49-F238E27FC236}">
                  <a16:creationId xmlns:a16="http://schemas.microsoft.com/office/drawing/2014/main" id="{DCD74C94-5933-40F9-A5B7-03402E0E9D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18" y="1619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490" name="Oval 10">
              <a:extLst>
                <a:ext uri="{FF2B5EF4-FFF2-40B4-BE49-F238E27FC236}">
                  <a16:creationId xmlns:a16="http://schemas.microsoft.com/office/drawing/2014/main" id="{FBDA019B-B1ED-4146-8AD9-ECB649D6DA2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56" y="1911"/>
              <a:ext cx="105" cy="10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491" name="Oval 11">
              <a:extLst>
                <a:ext uri="{FF2B5EF4-FFF2-40B4-BE49-F238E27FC236}">
                  <a16:creationId xmlns:a16="http://schemas.microsoft.com/office/drawing/2014/main" id="{1192383F-362C-4174-98C3-43FF37626BD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09" y="1815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492" name="Oval 12">
              <a:extLst>
                <a:ext uri="{FF2B5EF4-FFF2-40B4-BE49-F238E27FC236}">
                  <a16:creationId xmlns:a16="http://schemas.microsoft.com/office/drawing/2014/main" id="{464E9196-8AB8-4E33-9A56-4AFCB8F3367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18" y="1817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493" name="Oval 13">
              <a:extLst>
                <a:ext uri="{FF2B5EF4-FFF2-40B4-BE49-F238E27FC236}">
                  <a16:creationId xmlns:a16="http://schemas.microsoft.com/office/drawing/2014/main" id="{CF66C6D5-0BCF-4F04-B01A-2538B3A195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56" y="2109"/>
              <a:ext cx="105" cy="10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494" name="Oval 14">
              <a:extLst>
                <a:ext uri="{FF2B5EF4-FFF2-40B4-BE49-F238E27FC236}">
                  <a16:creationId xmlns:a16="http://schemas.microsoft.com/office/drawing/2014/main" id="{9AD070C4-2F5B-4697-BAA5-7E52981A897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09" y="2013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495" name="Oval 15">
              <a:extLst>
                <a:ext uri="{FF2B5EF4-FFF2-40B4-BE49-F238E27FC236}">
                  <a16:creationId xmlns:a16="http://schemas.microsoft.com/office/drawing/2014/main" id="{DB0A7DC6-9786-4F04-9166-4381A7BBBAE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18" y="2015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496" name="Oval 16">
              <a:extLst>
                <a:ext uri="{FF2B5EF4-FFF2-40B4-BE49-F238E27FC236}">
                  <a16:creationId xmlns:a16="http://schemas.microsoft.com/office/drawing/2014/main" id="{9FB9370D-F35E-4769-9929-80820CEDC68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56" y="2307"/>
              <a:ext cx="105" cy="10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497" name="Oval 17">
              <a:extLst>
                <a:ext uri="{FF2B5EF4-FFF2-40B4-BE49-F238E27FC236}">
                  <a16:creationId xmlns:a16="http://schemas.microsoft.com/office/drawing/2014/main" id="{FA079DF2-CC45-4C65-8811-F5286FA9915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09" y="2211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498" name="Oval 18">
              <a:extLst>
                <a:ext uri="{FF2B5EF4-FFF2-40B4-BE49-F238E27FC236}">
                  <a16:creationId xmlns:a16="http://schemas.microsoft.com/office/drawing/2014/main" id="{6339B176-9C94-46A0-B2CC-1D3D338806C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18" y="2213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499" name="Oval 19">
              <a:extLst>
                <a:ext uri="{FF2B5EF4-FFF2-40B4-BE49-F238E27FC236}">
                  <a16:creationId xmlns:a16="http://schemas.microsoft.com/office/drawing/2014/main" id="{963F50E6-AED7-4431-ACDF-0373D221C45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56" y="2505"/>
              <a:ext cx="105" cy="10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00" name="Oval 20">
              <a:extLst>
                <a:ext uri="{FF2B5EF4-FFF2-40B4-BE49-F238E27FC236}">
                  <a16:creationId xmlns:a16="http://schemas.microsoft.com/office/drawing/2014/main" id="{8731F24A-D6F6-49A2-AB4F-BA8AAF6D7BD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09" y="2409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01" name="Oval 21">
              <a:extLst>
                <a:ext uri="{FF2B5EF4-FFF2-40B4-BE49-F238E27FC236}">
                  <a16:creationId xmlns:a16="http://schemas.microsoft.com/office/drawing/2014/main" id="{B75D6B10-84DC-4D0A-BAB4-C768963EB0F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18" y="2411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02" name="Oval 22">
              <a:extLst>
                <a:ext uri="{FF2B5EF4-FFF2-40B4-BE49-F238E27FC236}">
                  <a16:creationId xmlns:a16="http://schemas.microsoft.com/office/drawing/2014/main" id="{EDC22F7A-9A8A-461D-A7FA-2F20F9F42B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56" y="2703"/>
              <a:ext cx="105" cy="10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03" name="Oval 23">
              <a:extLst>
                <a:ext uri="{FF2B5EF4-FFF2-40B4-BE49-F238E27FC236}">
                  <a16:creationId xmlns:a16="http://schemas.microsoft.com/office/drawing/2014/main" id="{C9E428D7-617D-416A-AE1A-D036AF6005C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09" y="2607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04" name="Oval 24">
              <a:extLst>
                <a:ext uri="{FF2B5EF4-FFF2-40B4-BE49-F238E27FC236}">
                  <a16:creationId xmlns:a16="http://schemas.microsoft.com/office/drawing/2014/main" id="{6AACEDBB-581E-49F5-B4A4-9E923332149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18" y="2609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05" name="Oval 25">
              <a:extLst>
                <a:ext uri="{FF2B5EF4-FFF2-40B4-BE49-F238E27FC236}">
                  <a16:creationId xmlns:a16="http://schemas.microsoft.com/office/drawing/2014/main" id="{67A79225-BCC8-478E-A008-CD7EA223863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56" y="2901"/>
              <a:ext cx="105" cy="10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06" name="Oval 26">
              <a:extLst>
                <a:ext uri="{FF2B5EF4-FFF2-40B4-BE49-F238E27FC236}">
                  <a16:creationId xmlns:a16="http://schemas.microsoft.com/office/drawing/2014/main" id="{62305E48-2FB1-4215-9C91-6CC64306F38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09" y="2805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07" name="Oval 27">
              <a:extLst>
                <a:ext uri="{FF2B5EF4-FFF2-40B4-BE49-F238E27FC236}">
                  <a16:creationId xmlns:a16="http://schemas.microsoft.com/office/drawing/2014/main" id="{EA813C5E-B546-4672-B3F9-9E55172F154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18" y="2807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08" name="Oval 28">
              <a:extLst>
                <a:ext uri="{FF2B5EF4-FFF2-40B4-BE49-F238E27FC236}">
                  <a16:creationId xmlns:a16="http://schemas.microsoft.com/office/drawing/2014/main" id="{17124AC0-513A-4F75-A24E-C3D48FF3297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09" y="3003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09" name="Oval 29">
              <a:extLst>
                <a:ext uri="{FF2B5EF4-FFF2-40B4-BE49-F238E27FC236}">
                  <a16:creationId xmlns:a16="http://schemas.microsoft.com/office/drawing/2014/main" id="{2DA197C0-50DC-4617-9580-A3C37FE937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18" y="3005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10" name="Rectangle 30">
              <a:extLst>
                <a:ext uri="{FF2B5EF4-FFF2-40B4-BE49-F238E27FC236}">
                  <a16:creationId xmlns:a16="http://schemas.microsoft.com/office/drawing/2014/main" id="{58DFE5C0-1AFA-4AAC-B79B-C851AFF85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0" y="1402"/>
              <a:ext cx="229" cy="1728"/>
            </a:xfrm>
            <a:prstGeom prst="rect">
              <a:avLst/>
            </a:prstGeom>
            <a:solidFill>
              <a:schemeClr val="bg2">
                <a:alpha val="42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11" name="Freeform 31">
            <a:extLst>
              <a:ext uri="{FF2B5EF4-FFF2-40B4-BE49-F238E27FC236}">
                <a16:creationId xmlns:a16="http://schemas.microsoft.com/office/drawing/2014/main" id="{F74543A0-ED64-441F-82EC-979A4AE52DDB}"/>
              </a:ext>
            </a:extLst>
          </p:cNvPr>
          <p:cNvSpPr>
            <a:spLocks/>
          </p:cNvSpPr>
          <p:nvPr/>
        </p:nvSpPr>
        <p:spPr bwMode="auto">
          <a:xfrm>
            <a:off x="807390" y="1695451"/>
            <a:ext cx="3170238" cy="528637"/>
          </a:xfrm>
          <a:custGeom>
            <a:avLst/>
            <a:gdLst>
              <a:gd name="T0" fmla="*/ 0 w 1997"/>
              <a:gd name="T1" fmla="*/ 450 h 451"/>
              <a:gd name="T2" fmla="*/ 3 w 1997"/>
              <a:gd name="T3" fmla="*/ 1 h 451"/>
              <a:gd name="T4" fmla="*/ 1997 w 1997"/>
              <a:gd name="T5" fmla="*/ 0 h 451"/>
              <a:gd name="T6" fmla="*/ 1997 w 1997"/>
              <a:gd name="T7" fmla="*/ 451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97" h="451">
                <a:moveTo>
                  <a:pt x="0" y="450"/>
                </a:moveTo>
                <a:lnTo>
                  <a:pt x="3" y="1"/>
                </a:lnTo>
                <a:lnTo>
                  <a:pt x="1997" y="0"/>
                </a:lnTo>
                <a:lnTo>
                  <a:pt x="1997" y="451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12" name="Freeform 32">
            <a:extLst>
              <a:ext uri="{FF2B5EF4-FFF2-40B4-BE49-F238E27FC236}">
                <a16:creationId xmlns:a16="http://schemas.microsoft.com/office/drawing/2014/main" id="{25C1C73F-7675-418A-9D6E-163B8C8EF72A}"/>
              </a:ext>
            </a:extLst>
          </p:cNvPr>
          <p:cNvSpPr>
            <a:spLocks/>
          </p:cNvSpPr>
          <p:nvPr/>
        </p:nvSpPr>
        <p:spPr bwMode="auto">
          <a:xfrm>
            <a:off x="262878" y="2540001"/>
            <a:ext cx="4284662" cy="2722562"/>
          </a:xfrm>
          <a:custGeom>
            <a:avLst/>
            <a:gdLst>
              <a:gd name="T0" fmla="*/ 0 w 1976"/>
              <a:gd name="T1" fmla="*/ 0 h 1248"/>
              <a:gd name="T2" fmla="*/ 0 w 1976"/>
              <a:gd name="T3" fmla="*/ 1248 h 1248"/>
              <a:gd name="T4" fmla="*/ 1976 w 1976"/>
              <a:gd name="T5" fmla="*/ 1248 h 1248"/>
              <a:gd name="T6" fmla="*/ 1976 w 1976"/>
              <a:gd name="T7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76" h="1248">
                <a:moveTo>
                  <a:pt x="0" y="0"/>
                </a:moveTo>
                <a:lnTo>
                  <a:pt x="0" y="1248"/>
                </a:lnTo>
                <a:lnTo>
                  <a:pt x="1976" y="1248"/>
                </a:lnTo>
                <a:lnTo>
                  <a:pt x="1976" y="0"/>
                </a:lnTo>
              </a:path>
            </a:pathLst>
          </a:custGeom>
          <a:noFill/>
          <a:ln w="508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0513" name="Group 33">
            <a:extLst>
              <a:ext uri="{FF2B5EF4-FFF2-40B4-BE49-F238E27FC236}">
                <a16:creationId xmlns:a16="http://schemas.microsoft.com/office/drawing/2014/main" id="{116BC956-6A90-4346-9DF9-2AEEC017578C}"/>
              </a:ext>
            </a:extLst>
          </p:cNvPr>
          <p:cNvGrpSpPr>
            <a:grpSpLocks/>
          </p:cNvGrpSpPr>
          <p:nvPr/>
        </p:nvGrpSpPr>
        <p:grpSpPr bwMode="auto">
          <a:xfrm>
            <a:off x="1359840" y="1049338"/>
            <a:ext cx="904875" cy="925513"/>
            <a:chOff x="1749" y="2862"/>
            <a:chExt cx="570" cy="583"/>
          </a:xfrm>
        </p:grpSpPr>
        <p:grpSp>
          <p:nvGrpSpPr>
            <p:cNvPr id="20514" name="Group 34">
              <a:extLst>
                <a:ext uri="{FF2B5EF4-FFF2-40B4-BE49-F238E27FC236}">
                  <a16:creationId xmlns:a16="http://schemas.microsoft.com/office/drawing/2014/main" id="{710A2B4E-67E9-4D3E-A373-B849ABBA52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23" y="3098"/>
              <a:ext cx="73" cy="347"/>
              <a:chOff x="2023" y="3098"/>
              <a:chExt cx="73" cy="347"/>
            </a:xfrm>
          </p:grpSpPr>
          <p:sp useBgFill="1">
            <p:nvSpPr>
              <p:cNvPr id="20515" name="Rectangle 35">
                <a:extLst>
                  <a:ext uri="{FF2B5EF4-FFF2-40B4-BE49-F238E27FC236}">
                    <a16:creationId xmlns:a16="http://schemas.microsoft.com/office/drawing/2014/main" id="{779EB07F-E640-445C-9A97-4F3A2D7AF4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5" y="3132"/>
                <a:ext cx="56" cy="282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16" name="Line 36">
                <a:extLst>
                  <a:ext uri="{FF2B5EF4-FFF2-40B4-BE49-F238E27FC236}">
                    <a16:creationId xmlns:a16="http://schemas.microsoft.com/office/drawing/2014/main" id="{F2FBE85C-1FAE-46DB-A28B-0A1798C256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23" y="3098"/>
                <a:ext cx="0" cy="34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17" name="Line 37">
                <a:extLst>
                  <a:ext uri="{FF2B5EF4-FFF2-40B4-BE49-F238E27FC236}">
                    <a16:creationId xmlns:a16="http://schemas.microsoft.com/office/drawing/2014/main" id="{D78A8FB4-3A73-45C6-A829-CBE187C42C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6" y="3172"/>
                <a:ext cx="0" cy="206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518" name="Rectangle 38">
              <a:extLst>
                <a:ext uri="{FF2B5EF4-FFF2-40B4-BE49-F238E27FC236}">
                  <a16:creationId xmlns:a16="http://schemas.microsoft.com/office/drawing/2014/main" id="{B79C1D9E-30FB-4B07-9142-B67F03096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9" y="2893"/>
              <a:ext cx="2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k-SK" altLang="cs-CZ" sz="3200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+</a:t>
              </a:r>
            </a:p>
          </p:txBody>
        </p:sp>
        <p:sp>
          <p:nvSpPr>
            <p:cNvPr id="20519" name="Rectangle 39">
              <a:extLst>
                <a:ext uri="{FF2B5EF4-FFF2-40B4-BE49-F238E27FC236}">
                  <a16:creationId xmlns:a16="http://schemas.microsoft.com/office/drawing/2014/main" id="{E30DCE58-FAE2-4D39-A79A-A4182BE05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8" y="2862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k-SK" altLang="cs-CZ" sz="3200">
                  <a:solidFill>
                    <a:schemeClr val="accent2"/>
                  </a:solidFill>
                  <a:latin typeface="Arial Black" panose="020B0A04020102020204" pitchFamily="34" charset="0"/>
                </a:rPr>
                <a:t>-</a:t>
              </a:r>
            </a:p>
          </p:txBody>
        </p:sp>
      </p:grpSp>
      <p:grpSp>
        <p:nvGrpSpPr>
          <p:cNvPr id="20520" name="Group 40">
            <a:extLst>
              <a:ext uri="{FF2B5EF4-FFF2-40B4-BE49-F238E27FC236}">
                <a16:creationId xmlns:a16="http://schemas.microsoft.com/office/drawing/2014/main" id="{594A2E0D-9C43-46CB-9576-E99BD4D3DCB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872728" y="1490663"/>
            <a:ext cx="95250" cy="415925"/>
            <a:chOff x="579" y="2122"/>
            <a:chExt cx="60" cy="262"/>
          </a:xfrm>
        </p:grpSpPr>
        <p:sp useBgFill="1">
          <p:nvSpPr>
            <p:cNvPr id="20521" name="Rectangle 41">
              <a:extLst>
                <a:ext uri="{FF2B5EF4-FFF2-40B4-BE49-F238E27FC236}">
                  <a16:creationId xmlns:a16="http://schemas.microsoft.com/office/drawing/2014/main" id="{5DE38EAC-5400-4A13-8715-EF45379EDC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" y="2166"/>
              <a:ext cx="60" cy="168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22" name="Oval 42">
              <a:extLst>
                <a:ext uri="{FF2B5EF4-FFF2-40B4-BE49-F238E27FC236}">
                  <a16:creationId xmlns:a16="http://schemas.microsoft.com/office/drawing/2014/main" id="{59964FC7-4920-4725-AE37-4BCD85C5F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" y="2122"/>
              <a:ext cx="56" cy="5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23" name="Oval 43">
              <a:extLst>
                <a:ext uri="{FF2B5EF4-FFF2-40B4-BE49-F238E27FC236}">
                  <a16:creationId xmlns:a16="http://schemas.microsoft.com/office/drawing/2014/main" id="{ACFDD823-D0E7-49E9-9EAC-646348F98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" y="2328"/>
              <a:ext cx="56" cy="5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24" name="Line 44">
            <a:extLst>
              <a:ext uri="{FF2B5EF4-FFF2-40B4-BE49-F238E27FC236}">
                <a16:creationId xmlns:a16="http://schemas.microsoft.com/office/drawing/2014/main" id="{E5E001CD-FAFE-4455-81E2-2FCFEEF9C6D6}"/>
              </a:ext>
            </a:extLst>
          </p:cNvPr>
          <p:cNvSpPr>
            <a:spLocks noChangeShapeType="1"/>
          </p:cNvSpPr>
          <p:nvPr/>
        </p:nvSpPr>
        <p:spPr bwMode="auto">
          <a:xfrm rot="5400000" flipH="1" flipV="1">
            <a:off x="2917178" y="1538288"/>
            <a:ext cx="0" cy="314325"/>
          </a:xfrm>
          <a:prstGeom prst="line">
            <a:avLst/>
          </a:prstGeom>
          <a:noFill/>
          <a:ln w="76200">
            <a:solidFill>
              <a:srgbClr val="3333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26" name="Oval 46">
            <a:extLst>
              <a:ext uri="{FF2B5EF4-FFF2-40B4-BE49-F238E27FC236}">
                <a16:creationId xmlns:a16="http://schemas.microsoft.com/office/drawing/2014/main" id="{43A98839-6D5D-4B00-9447-47269F0EDD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94840" y="3373438"/>
            <a:ext cx="258763" cy="258763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1600">
                <a:solidFill>
                  <a:srgbClr val="CC3300"/>
                </a:solidFill>
                <a:latin typeface="Arial Black" panose="020B0A04020102020204" pitchFamily="34" charset="0"/>
              </a:rPr>
              <a:t>+</a:t>
            </a:r>
            <a:endParaRPr lang="sk-SK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28" name="Text Box 48">
            <a:extLst>
              <a:ext uri="{FF2B5EF4-FFF2-40B4-BE49-F238E27FC236}">
                <a16:creationId xmlns:a16="http://schemas.microsoft.com/office/drawing/2014/main" id="{A9976B13-0784-47A1-8C5D-7CCC16F3E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303" y="2705101"/>
            <a:ext cx="2901950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300"/>
              <a:t>HCl </a:t>
            </a:r>
            <a:r>
              <a:rPr lang="sk-SK" altLang="cs-CZ" sz="3300">
                <a:sym typeface="Symbol" panose="05050102010706020507" pitchFamily="18" charset="2"/>
              </a:rPr>
              <a:t> H</a:t>
            </a:r>
            <a:r>
              <a:rPr lang="sk-SK" altLang="cs-CZ" sz="3300" baseline="30000">
                <a:sym typeface="Symbol" panose="05050102010706020507" pitchFamily="18" charset="2"/>
              </a:rPr>
              <a:t>+</a:t>
            </a:r>
            <a:r>
              <a:rPr lang="sk-SK" altLang="cs-CZ" sz="3300">
                <a:sym typeface="Symbol" panose="05050102010706020507" pitchFamily="18" charset="2"/>
              </a:rPr>
              <a:t> + Cl</a:t>
            </a:r>
            <a:r>
              <a:rPr lang="sk-SK" altLang="cs-CZ" sz="3300" baseline="30000">
                <a:sym typeface="Symbol" panose="05050102010706020507" pitchFamily="18" charset="2"/>
              </a:rPr>
              <a:t>-</a:t>
            </a:r>
            <a:endParaRPr lang="sk-SK" altLang="cs-CZ" sz="3300"/>
          </a:p>
        </p:txBody>
      </p:sp>
      <p:sp>
        <p:nvSpPr>
          <p:cNvPr id="20529" name="Text Box 49">
            <a:extLst>
              <a:ext uri="{FF2B5EF4-FFF2-40B4-BE49-F238E27FC236}">
                <a16:creationId xmlns:a16="http://schemas.microsoft.com/office/drawing/2014/main" id="{3F880E84-EFC2-45C0-A07E-4E86D7DF5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582497"/>
            <a:ext cx="844654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sk-SK" altLang="cs-CZ" sz="3200" dirty="0"/>
              <a:t>Elektrolyt - vodný roztok </a:t>
            </a:r>
            <a:r>
              <a:rPr lang="sk-SK" altLang="cs-CZ" sz="3200" dirty="0" err="1"/>
              <a:t>HCl</a:t>
            </a:r>
            <a:r>
              <a:rPr lang="sk-SK" altLang="cs-CZ" sz="3200" dirty="0"/>
              <a:t>, </a:t>
            </a:r>
            <a:r>
              <a:rPr lang="sk-SK" altLang="cs-CZ" sz="3200" dirty="0" err="1"/>
              <a:t>elektrody</a:t>
            </a:r>
            <a:r>
              <a:rPr lang="sk-SK" altLang="cs-CZ" sz="3200" dirty="0"/>
              <a:t> - platina.</a:t>
            </a:r>
          </a:p>
        </p:txBody>
      </p:sp>
      <p:sp>
        <p:nvSpPr>
          <p:cNvPr id="20530" name="Oval 50">
            <a:extLst>
              <a:ext uri="{FF2B5EF4-FFF2-40B4-BE49-F238E27FC236}">
                <a16:creationId xmlns:a16="http://schemas.microsoft.com/office/drawing/2014/main" id="{CB4D8913-EB1C-4935-9044-D0C054B8B0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7290" y="2462213"/>
            <a:ext cx="71438" cy="71438"/>
          </a:xfrm>
          <a:prstGeom prst="ellipse">
            <a:avLst/>
          </a:prstGeom>
          <a:solidFill>
            <a:srgbClr val="000066"/>
          </a:solidFill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31" name="Oval 51">
            <a:extLst>
              <a:ext uri="{FF2B5EF4-FFF2-40B4-BE49-F238E27FC236}">
                <a16:creationId xmlns:a16="http://schemas.microsoft.com/office/drawing/2014/main" id="{A981E9AC-08FE-4572-A0BA-22139CE2DF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96678" y="2384426"/>
            <a:ext cx="71437" cy="71437"/>
          </a:xfrm>
          <a:prstGeom prst="ellipse">
            <a:avLst/>
          </a:prstGeom>
          <a:solidFill>
            <a:srgbClr val="000066"/>
          </a:solidFill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32" name="Oval 52">
            <a:extLst>
              <a:ext uri="{FF2B5EF4-FFF2-40B4-BE49-F238E27FC236}">
                <a16:creationId xmlns:a16="http://schemas.microsoft.com/office/drawing/2014/main" id="{A9DB0CD6-923A-4B4C-B195-1938BE0FFF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83965" y="3197226"/>
            <a:ext cx="71438" cy="71437"/>
          </a:xfrm>
          <a:prstGeom prst="ellipse">
            <a:avLst/>
          </a:prstGeom>
          <a:solidFill>
            <a:srgbClr val="000066"/>
          </a:solidFill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33" name="Oval 53">
            <a:extLst>
              <a:ext uri="{FF2B5EF4-FFF2-40B4-BE49-F238E27FC236}">
                <a16:creationId xmlns:a16="http://schemas.microsoft.com/office/drawing/2014/main" id="{D4EF50A6-EB48-4994-9D8A-2449D17AB3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8878" y="3789363"/>
            <a:ext cx="71437" cy="71438"/>
          </a:xfrm>
          <a:prstGeom prst="ellipse">
            <a:avLst/>
          </a:prstGeom>
          <a:solidFill>
            <a:srgbClr val="000066"/>
          </a:solidFill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34" name="Oval 54">
            <a:extLst>
              <a:ext uri="{FF2B5EF4-FFF2-40B4-BE49-F238E27FC236}">
                <a16:creationId xmlns:a16="http://schemas.microsoft.com/office/drawing/2014/main" id="{6ADF722B-1950-453C-942A-DC1AFFCD79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53815" y="4779963"/>
            <a:ext cx="71438" cy="71438"/>
          </a:xfrm>
          <a:prstGeom prst="ellipse">
            <a:avLst/>
          </a:prstGeom>
          <a:solidFill>
            <a:srgbClr val="000066"/>
          </a:solidFill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35" name="Oval 55">
            <a:extLst>
              <a:ext uri="{FF2B5EF4-FFF2-40B4-BE49-F238E27FC236}">
                <a16:creationId xmlns:a16="http://schemas.microsoft.com/office/drawing/2014/main" id="{1C0C5657-BFE7-44B7-8F68-2169121791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45865" y="2817813"/>
            <a:ext cx="71438" cy="71438"/>
          </a:xfrm>
          <a:prstGeom prst="ellipse">
            <a:avLst/>
          </a:prstGeom>
          <a:solidFill>
            <a:srgbClr val="000066"/>
          </a:solidFill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36" name="Oval 56">
            <a:extLst>
              <a:ext uri="{FF2B5EF4-FFF2-40B4-BE49-F238E27FC236}">
                <a16:creationId xmlns:a16="http://schemas.microsoft.com/office/drawing/2014/main" id="{41E3F94C-92DA-46C5-893B-ABD24FF10D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55403" y="2611438"/>
            <a:ext cx="71437" cy="71438"/>
          </a:xfrm>
          <a:prstGeom prst="ellipse">
            <a:avLst/>
          </a:prstGeom>
          <a:solidFill>
            <a:srgbClr val="000066"/>
          </a:solidFill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37" name="Oval 57">
            <a:extLst>
              <a:ext uri="{FF2B5EF4-FFF2-40B4-BE49-F238E27FC236}">
                <a16:creationId xmlns:a16="http://schemas.microsoft.com/office/drawing/2014/main" id="{D3E5A23D-9A44-4F70-A607-C8715D49BA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04603" y="3429001"/>
            <a:ext cx="71437" cy="71437"/>
          </a:xfrm>
          <a:prstGeom prst="ellipse">
            <a:avLst/>
          </a:prstGeom>
          <a:solidFill>
            <a:srgbClr val="000066"/>
          </a:solidFill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38" name="Oval 58">
            <a:extLst>
              <a:ext uri="{FF2B5EF4-FFF2-40B4-BE49-F238E27FC236}">
                <a16:creationId xmlns:a16="http://schemas.microsoft.com/office/drawing/2014/main" id="{393F8153-28D9-4BB4-A88F-52275AD604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7628" y="3527426"/>
            <a:ext cx="71437" cy="71437"/>
          </a:xfrm>
          <a:prstGeom prst="ellipse">
            <a:avLst/>
          </a:prstGeom>
          <a:solidFill>
            <a:srgbClr val="000066"/>
          </a:solidFill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39" name="Oval 59">
            <a:extLst>
              <a:ext uri="{FF2B5EF4-FFF2-40B4-BE49-F238E27FC236}">
                <a16:creationId xmlns:a16="http://schemas.microsoft.com/office/drawing/2014/main" id="{41EA574F-23E6-4834-B7DF-BADA0BA6A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26840" y="3856038"/>
            <a:ext cx="71438" cy="71438"/>
          </a:xfrm>
          <a:prstGeom prst="ellipse">
            <a:avLst/>
          </a:prstGeom>
          <a:solidFill>
            <a:srgbClr val="000066"/>
          </a:solidFill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40" name="Oval 60">
            <a:extLst>
              <a:ext uri="{FF2B5EF4-FFF2-40B4-BE49-F238E27FC236}">
                <a16:creationId xmlns:a16="http://schemas.microsoft.com/office/drawing/2014/main" id="{1C4F0013-E0CD-428C-A581-7ACABE5E16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31603" y="2957513"/>
            <a:ext cx="71437" cy="71438"/>
          </a:xfrm>
          <a:prstGeom prst="ellipse">
            <a:avLst/>
          </a:prstGeom>
          <a:solidFill>
            <a:srgbClr val="000066"/>
          </a:solidFill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42" name="Oval 62">
            <a:extLst>
              <a:ext uri="{FF2B5EF4-FFF2-40B4-BE49-F238E27FC236}">
                <a16:creationId xmlns:a16="http://schemas.microsoft.com/office/drawing/2014/main" id="{CB07B96E-D21E-444E-808D-57C4E2384C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55403" y="4498976"/>
            <a:ext cx="71437" cy="71437"/>
          </a:xfrm>
          <a:prstGeom prst="ellipse">
            <a:avLst/>
          </a:prstGeom>
          <a:solidFill>
            <a:srgbClr val="000066"/>
          </a:solidFill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43" name="Oval 63">
            <a:extLst>
              <a:ext uri="{FF2B5EF4-FFF2-40B4-BE49-F238E27FC236}">
                <a16:creationId xmlns:a16="http://schemas.microsoft.com/office/drawing/2014/main" id="{C50FA8DD-5527-4EFF-832C-466E86EB89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44303" y="4281488"/>
            <a:ext cx="71437" cy="71438"/>
          </a:xfrm>
          <a:prstGeom prst="ellipse">
            <a:avLst/>
          </a:prstGeom>
          <a:solidFill>
            <a:srgbClr val="000066"/>
          </a:solidFill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44" name="Oval 64">
            <a:extLst>
              <a:ext uri="{FF2B5EF4-FFF2-40B4-BE49-F238E27FC236}">
                <a16:creationId xmlns:a16="http://schemas.microsoft.com/office/drawing/2014/main" id="{5549FD14-A880-480A-9E33-F17C02C9A7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28403" y="4625976"/>
            <a:ext cx="71437" cy="71437"/>
          </a:xfrm>
          <a:prstGeom prst="ellipse">
            <a:avLst/>
          </a:prstGeom>
          <a:solidFill>
            <a:srgbClr val="000066"/>
          </a:solidFill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45" name="Oval 65">
            <a:extLst>
              <a:ext uri="{FF2B5EF4-FFF2-40B4-BE49-F238E27FC236}">
                <a16:creationId xmlns:a16="http://schemas.microsoft.com/office/drawing/2014/main" id="{8893C742-2832-4626-9C01-33FAE0D171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31578" y="4186238"/>
            <a:ext cx="71437" cy="71438"/>
          </a:xfrm>
          <a:prstGeom prst="ellipse">
            <a:avLst/>
          </a:prstGeom>
          <a:solidFill>
            <a:srgbClr val="000066"/>
          </a:solidFill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46" name="Oval 66">
            <a:extLst>
              <a:ext uri="{FF2B5EF4-FFF2-40B4-BE49-F238E27FC236}">
                <a16:creationId xmlns:a16="http://schemas.microsoft.com/office/drawing/2014/main" id="{7A95E9E0-34C9-4F69-A6F2-C88C01460B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9215" y="4029076"/>
            <a:ext cx="71438" cy="71437"/>
          </a:xfrm>
          <a:prstGeom prst="ellipse">
            <a:avLst/>
          </a:prstGeom>
          <a:solidFill>
            <a:srgbClr val="000066"/>
          </a:solidFill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0547" name="Group 67">
            <a:extLst>
              <a:ext uri="{FF2B5EF4-FFF2-40B4-BE49-F238E27FC236}">
                <a16:creationId xmlns:a16="http://schemas.microsoft.com/office/drawing/2014/main" id="{13807268-3F0B-4EEC-A5B4-8FBF7B56B61A}"/>
              </a:ext>
            </a:extLst>
          </p:cNvPr>
          <p:cNvGrpSpPr>
            <a:grpSpLocks/>
          </p:cNvGrpSpPr>
          <p:nvPr/>
        </p:nvGrpSpPr>
        <p:grpSpPr bwMode="auto">
          <a:xfrm>
            <a:off x="632765" y="2225676"/>
            <a:ext cx="363538" cy="2743200"/>
            <a:chOff x="434" y="1428"/>
            <a:chExt cx="229" cy="1728"/>
          </a:xfrm>
        </p:grpSpPr>
        <p:sp>
          <p:nvSpPr>
            <p:cNvPr id="20548" name="Oval 68">
              <a:extLst>
                <a:ext uri="{FF2B5EF4-FFF2-40B4-BE49-F238E27FC236}">
                  <a16:creationId xmlns:a16="http://schemas.microsoft.com/office/drawing/2014/main" id="{BB450E01-34DB-4AEB-A0FE-21B26068CD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3" y="1541"/>
              <a:ext cx="105" cy="10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49" name="Oval 69">
              <a:extLst>
                <a:ext uri="{FF2B5EF4-FFF2-40B4-BE49-F238E27FC236}">
                  <a16:creationId xmlns:a16="http://schemas.microsoft.com/office/drawing/2014/main" id="{C5ED63BB-5D3A-46DF-93F5-13FFB7927C2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6" y="1445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50" name="Oval 70">
              <a:extLst>
                <a:ext uri="{FF2B5EF4-FFF2-40B4-BE49-F238E27FC236}">
                  <a16:creationId xmlns:a16="http://schemas.microsoft.com/office/drawing/2014/main" id="{3628980C-3431-470A-BDC1-F2CFC8A199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55" y="1447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51" name="Oval 71">
              <a:extLst>
                <a:ext uri="{FF2B5EF4-FFF2-40B4-BE49-F238E27FC236}">
                  <a16:creationId xmlns:a16="http://schemas.microsoft.com/office/drawing/2014/main" id="{D53B0333-BA21-4BB8-971A-A45C5D5F54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3" y="1739"/>
              <a:ext cx="105" cy="10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52" name="Oval 72">
              <a:extLst>
                <a:ext uri="{FF2B5EF4-FFF2-40B4-BE49-F238E27FC236}">
                  <a16:creationId xmlns:a16="http://schemas.microsoft.com/office/drawing/2014/main" id="{D88B2D7E-59E4-4BD9-AA8D-59857F1ABBD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6" y="1643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53" name="Oval 73">
              <a:extLst>
                <a:ext uri="{FF2B5EF4-FFF2-40B4-BE49-F238E27FC236}">
                  <a16:creationId xmlns:a16="http://schemas.microsoft.com/office/drawing/2014/main" id="{207388FE-10C9-4DF4-9BDA-A1482B6B9B5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55" y="1645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54" name="Oval 74">
              <a:extLst>
                <a:ext uri="{FF2B5EF4-FFF2-40B4-BE49-F238E27FC236}">
                  <a16:creationId xmlns:a16="http://schemas.microsoft.com/office/drawing/2014/main" id="{70C5A011-6E44-424A-844E-EE27142A0A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3" y="1937"/>
              <a:ext cx="105" cy="10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55" name="Oval 75">
              <a:extLst>
                <a:ext uri="{FF2B5EF4-FFF2-40B4-BE49-F238E27FC236}">
                  <a16:creationId xmlns:a16="http://schemas.microsoft.com/office/drawing/2014/main" id="{F4A17303-240B-4BB8-B6B9-97E38A7FE9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6" y="1841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56" name="Oval 76">
              <a:extLst>
                <a:ext uri="{FF2B5EF4-FFF2-40B4-BE49-F238E27FC236}">
                  <a16:creationId xmlns:a16="http://schemas.microsoft.com/office/drawing/2014/main" id="{FD27170D-DF7F-4C3E-94D3-6B1BE40523A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55" y="1843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57" name="Oval 77">
              <a:extLst>
                <a:ext uri="{FF2B5EF4-FFF2-40B4-BE49-F238E27FC236}">
                  <a16:creationId xmlns:a16="http://schemas.microsoft.com/office/drawing/2014/main" id="{DF4E6BE9-DEEF-4544-A69F-3DD1D3CAE41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3" y="2135"/>
              <a:ext cx="105" cy="10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58" name="Oval 78">
              <a:extLst>
                <a:ext uri="{FF2B5EF4-FFF2-40B4-BE49-F238E27FC236}">
                  <a16:creationId xmlns:a16="http://schemas.microsoft.com/office/drawing/2014/main" id="{3B2E6872-245F-4CCD-9DFB-6EE0E1CAFFC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6" y="2039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59" name="Oval 79">
              <a:extLst>
                <a:ext uri="{FF2B5EF4-FFF2-40B4-BE49-F238E27FC236}">
                  <a16:creationId xmlns:a16="http://schemas.microsoft.com/office/drawing/2014/main" id="{B13D7908-C907-47B2-AD26-D247CF190E2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55" y="2041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60" name="Oval 80">
              <a:extLst>
                <a:ext uri="{FF2B5EF4-FFF2-40B4-BE49-F238E27FC236}">
                  <a16:creationId xmlns:a16="http://schemas.microsoft.com/office/drawing/2014/main" id="{98B55322-2699-48D0-A80C-AFEA2EF6345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3" y="2333"/>
              <a:ext cx="105" cy="10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61" name="Oval 81">
              <a:extLst>
                <a:ext uri="{FF2B5EF4-FFF2-40B4-BE49-F238E27FC236}">
                  <a16:creationId xmlns:a16="http://schemas.microsoft.com/office/drawing/2014/main" id="{2A523E70-A92F-41BF-960E-C5B9A63AD48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6" y="2237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62" name="Oval 82">
              <a:extLst>
                <a:ext uri="{FF2B5EF4-FFF2-40B4-BE49-F238E27FC236}">
                  <a16:creationId xmlns:a16="http://schemas.microsoft.com/office/drawing/2014/main" id="{8EB3F750-8BA4-49DB-BAA6-07D59A1111B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55" y="2239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63" name="Oval 83">
              <a:extLst>
                <a:ext uri="{FF2B5EF4-FFF2-40B4-BE49-F238E27FC236}">
                  <a16:creationId xmlns:a16="http://schemas.microsoft.com/office/drawing/2014/main" id="{DDA643EE-5D51-4B38-B6FB-6CCA61476E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3" y="2531"/>
              <a:ext cx="105" cy="10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64" name="Oval 84">
              <a:extLst>
                <a:ext uri="{FF2B5EF4-FFF2-40B4-BE49-F238E27FC236}">
                  <a16:creationId xmlns:a16="http://schemas.microsoft.com/office/drawing/2014/main" id="{100D3F62-41D0-4CF7-B916-7925F67A05D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6" y="2435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65" name="Oval 85">
              <a:extLst>
                <a:ext uri="{FF2B5EF4-FFF2-40B4-BE49-F238E27FC236}">
                  <a16:creationId xmlns:a16="http://schemas.microsoft.com/office/drawing/2014/main" id="{FEA08CFA-F464-49BC-B656-6F52F957F4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55" y="2437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66" name="Oval 86">
              <a:extLst>
                <a:ext uri="{FF2B5EF4-FFF2-40B4-BE49-F238E27FC236}">
                  <a16:creationId xmlns:a16="http://schemas.microsoft.com/office/drawing/2014/main" id="{64FA4937-9D18-433C-8CD2-8827AF05F94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3" y="2729"/>
              <a:ext cx="105" cy="10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67" name="Oval 87">
              <a:extLst>
                <a:ext uri="{FF2B5EF4-FFF2-40B4-BE49-F238E27FC236}">
                  <a16:creationId xmlns:a16="http://schemas.microsoft.com/office/drawing/2014/main" id="{C84B1F33-556B-4EE4-BBEE-5275E2C7CC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6" y="2633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68" name="Oval 88">
              <a:extLst>
                <a:ext uri="{FF2B5EF4-FFF2-40B4-BE49-F238E27FC236}">
                  <a16:creationId xmlns:a16="http://schemas.microsoft.com/office/drawing/2014/main" id="{9282C3F5-C765-43C3-9996-E6260B59280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55" y="2635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69" name="Oval 89">
              <a:extLst>
                <a:ext uri="{FF2B5EF4-FFF2-40B4-BE49-F238E27FC236}">
                  <a16:creationId xmlns:a16="http://schemas.microsoft.com/office/drawing/2014/main" id="{AA64B6C9-14F3-4536-88DE-B9FFF196742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3" y="2927"/>
              <a:ext cx="105" cy="10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70" name="Oval 90">
              <a:extLst>
                <a:ext uri="{FF2B5EF4-FFF2-40B4-BE49-F238E27FC236}">
                  <a16:creationId xmlns:a16="http://schemas.microsoft.com/office/drawing/2014/main" id="{D1F29FFE-9F7E-4414-A27E-9AE4C3AE7AE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6" y="2831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71" name="Oval 91">
              <a:extLst>
                <a:ext uri="{FF2B5EF4-FFF2-40B4-BE49-F238E27FC236}">
                  <a16:creationId xmlns:a16="http://schemas.microsoft.com/office/drawing/2014/main" id="{EBDC0219-3350-4B91-A782-EF3A42ADA69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55" y="2833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72" name="Oval 92">
              <a:extLst>
                <a:ext uri="{FF2B5EF4-FFF2-40B4-BE49-F238E27FC236}">
                  <a16:creationId xmlns:a16="http://schemas.microsoft.com/office/drawing/2014/main" id="{BDE11959-1A14-4E6A-AA28-9A4503F5F3E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6" y="3029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73" name="Oval 93">
              <a:extLst>
                <a:ext uri="{FF2B5EF4-FFF2-40B4-BE49-F238E27FC236}">
                  <a16:creationId xmlns:a16="http://schemas.microsoft.com/office/drawing/2014/main" id="{D0242C7E-4E5F-4161-B663-1317FE1BF5E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55" y="3031"/>
              <a:ext cx="95" cy="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tint val="3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fol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 sz="1600">
                <a:solidFill>
                  <a:srgbClr val="CC33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74" name="Rectangle 94">
              <a:extLst>
                <a:ext uri="{FF2B5EF4-FFF2-40B4-BE49-F238E27FC236}">
                  <a16:creationId xmlns:a16="http://schemas.microsoft.com/office/drawing/2014/main" id="{4DDAED7B-D0FA-40B1-9E6B-EA04CE5BE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" y="1428"/>
              <a:ext cx="229" cy="1728"/>
            </a:xfrm>
            <a:prstGeom prst="rect">
              <a:avLst/>
            </a:prstGeom>
            <a:solidFill>
              <a:schemeClr val="bg2">
                <a:alpha val="42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77" name="Oval 97">
            <a:extLst>
              <a:ext uri="{FF2B5EF4-FFF2-40B4-BE49-F238E27FC236}">
                <a16:creationId xmlns:a16="http://schemas.microsoft.com/office/drawing/2014/main" id="{E4550123-9779-4691-90D7-8D451784D6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42403" y="3963988"/>
            <a:ext cx="258762" cy="2587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2000" bIns="190800" anchor="ctr"/>
          <a:lstStyle/>
          <a:p>
            <a:pPr algn="ctr"/>
            <a:r>
              <a:rPr lang="sk-SK" altLang="cs-CZ" sz="3600">
                <a:solidFill>
                  <a:srgbClr val="0033CC"/>
                </a:solidFill>
              </a:rPr>
              <a:t>-</a:t>
            </a:r>
          </a:p>
        </p:txBody>
      </p:sp>
      <p:sp>
        <p:nvSpPr>
          <p:cNvPr id="20581" name="Oval 101">
            <a:extLst>
              <a:ext uri="{FF2B5EF4-FFF2-40B4-BE49-F238E27FC236}">
                <a16:creationId xmlns:a16="http://schemas.microsoft.com/office/drawing/2014/main" id="{C63FCA0A-91C1-46BF-921F-B01E56294B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28128" y="4373563"/>
            <a:ext cx="258762" cy="258763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1600">
                <a:solidFill>
                  <a:srgbClr val="CC3300"/>
                </a:solidFill>
                <a:latin typeface="Arial Black" panose="020B0A04020102020204" pitchFamily="34" charset="0"/>
              </a:rPr>
              <a:t>+</a:t>
            </a:r>
            <a:endParaRPr lang="sk-SK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82" name="Oval 102">
            <a:extLst>
              <a:ext uri="{FF2B5EF4-FFF2-40B4-BE49-F238E27FC236}">
                <a16:creationId xmlns:a16="http://schemas.microsoft.com/office/drawing/2014/main" id="{FF085BD4-070D-4AE1-ACE2-045D840E8A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87003" y="4024313"/>
            <a:ext cx="258762" cy="258763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1600">
                <a:solidFill>
                  <a:srgbClr val="CC3300"/>
                </a:solidFill>
                <a:latin typeface="Arial Black" panose="020B0A04020102020204" pitchFamily="34" charset="0"/>
              </a:rPr>
              <a:t>+</a:t>
            </a:r>
            <a:endParaRPr lang="sk-SK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83" name="Oval 103">
            <a:extLst>
              <a:ext uri="{FF2B5EF4-FFF2-40B4-BE49-F238E27FC236}">
                <a16:creationId xmlns:a16="http://schemas.microsoft.com/office/drawing/2014/main" id="{8D05397E-C71D-4D6B-9170-ECBA9EB5AC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9990" y="3113088"/>
            <a:ext cx="258763" cy="258763"/>
          </a:xfrm>
          <a:prstGeom prst="ellipse">
            <a:avLst/>
          </a:prstGeom>
          <a:solidFill>
            <a:srgbClr val="FF9933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cs-CZ" sz="1600">
                <a:solidFill>
                  <a:srgbClr val="CC3300"/>
                </a:solidFill>
                <a:latin typeface="Arial Black" panose="020B0A04020102020204" pitchFamily="34" charset="0"/>
              </a:rPr>
              <a:t>+</a:t>
            </a:r>
            <a:endParaRPr lang="sk-SK" altLang="cs-CZ" sz="160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sp>
        <p:nvSpPr>
          <p:cNvPr id="20584" name="Oval 104">
            <a:extLst>
              <a:ext uri="{FF2B5EF4-FFF2-40B4-BE49-F238E27FC236}">
                <a16:creationId xmlns:a16="http://schemas.microsoft.com/office/drawing/2014/main" id="{E0315B32-168B-4455-8911-A1A033FC91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15590" y="3078163"/>
            <a:ext cx="258763" cy="2587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2000" bIns="190800" anchor="ctr"/>
          <a:lstStyle/>
          <a:p>
            <a:pPr algn="ctr"/>
            <a:r>
              <a:rPr lang="sk-SK" altLang="cs-CZ" sz="3600">
                <a:solidFill>
                  <a:srgbClr val="0033CC"/>
                </a:solidFill>
              </a:rPr>
              <a:t>-</a:t>
            </a:r>
          </a:p>
        </p:txBody>
      </p:sp>
      <p:sp>
        <p:nvSpPr>
          <p:cNvPr id="20585" name="Oval 105">
            <a:extLst>
              <a:ext uri="{FF2B5EF4-FFF2-40B4-BE49-F238E27FC236}">
                <a16:creationId xmlns:a16="http://schemas.microsoft.com/office/drawing/2014/main" id="{FFFA2E8D-8F73-4A99-9A29-723954BFFA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91728" y="3657601"/>
            <a:ext cx="258762" cy="2587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2000" bIns="190800" anchor="ctr"/>
          <a:lstStyle/>
          <a:p>
            <a:pPr algn="ctr"/>
            <a:r>
              <a:rPr lang="sk-SK" altLang="cs-CZ" sz="3600">
                <a:solidFill>
                  <a:srgbClr val="0033CC"/>
                </a:solidFill>
              </a:rPr>
              <a:t>-</a:t>
            </a:r>
          </a:p>
        </p:txBody>
      </p:sp>
      <p:sp>
        <p:nvSpPr>
          <p:cNvPr id="20586" name="Oval 106">
            <a:extLst>
              <a:ext uri="{FF2B5EF4-FFF2-40B4-BE49-F238E27FC236}">
                <a16:creationId xmlns:a16="http://schemas.microsoft.com/office/drawing/2014/main" id="{C2CC4182-31CC-4F41-B470-F8BD0C6CBF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82240" y="4727576"/>
            <a:ext cx="258763" cy="2587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2000" bIns="190800" anchor="ctr"/>
          <a:lstStyle/>
          <a:p>
            <a:pPr algn="ctr"/>
            <a:r>
              <a:rPr lang="sk-SK" altLang="cs-CZ" sz="3600">
                <a:solidFill>
                  <a:srgbClr val="0033CC"/>
                </a:solidFill>
              </a:rPr>
              <a:t>-</a:t>
            </a:r>
          </a:p>
        </p:txBody>
      </p:sp>
      <p:sp>
        <p:nvSpPr>
          <p:cNvPr id="20587" name="Text Box 107">
            <a:extLst>
              <a:ext uri="{FF2B5EF4-FFF2-40B4-BE49-F238E27FC236}">
                <a16:creationId xmlns:a16="http://schemas.microsoft.com/office/drawing/2014/main" id="{457FAC38-9115-4E42-863D-B7507B3F5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5262563"/>
            <a:ext cx="9140373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/>
          <a:p>
            <a:r>
              <a:rPr lang="sk-SK" altLang="cs-CZ" sz="3100" dirty="0"/>
              <a:t>Na platinových </a:t>
            </a:r>
            <a:r>
              <a:rPr lang="sk-SK" altLang="cs-CZ" sz="3100" dirty="0" err="1"/>
              <a:t>elektrodách</a:t>
            </a:r>
            <a:r>
              <a:rPr lang="sk-SK" altLang="cs-CZ" sz="3100" dirty="0"/>
              <a:t> </a:t>
            </a:r>
            <a:r>
              <a:rPr lang="sk-SK" altLang="cs-CZ" sz="3100" dirty="0" err="1"/>
              <a:t>se</a:t>
            </a:r>
            <a:r>
              <a:rPr lang="sk-SK" altLang="cs-CZ" sz="3100" dirty="0"/>
              <a:t> vylučuje na </a:t>
            </a:r>
            <a:r>
              <a:rPr lang="sk-SK" altLang="cs-CZ" sz="3100" dirty="0" err="1"/>
              <a:t>katodě</a:t>
            </a:r>
            <a:r>
              <a:rPr lang="sk-SK" altLang="cs-CZ" sz="3100" dirty="0"/>
              <a:t> vodík,</a:t>
            </a:r>
          </a:p>
          <a:p>
            <a:r>
              <a:rPr lang="sk-SK" altLang="cs-CZ" sz="3100" dirty="0"/>
              <a:t>na </a:t>
            </a:r>
            <a:r>
              <a:rPr lang="sk-SK" altLang="cs-CZ" sz="3100" dirty="0" err="1"/>
              <a:t>anodě</a:t>
            </a:r>
            <a:r>
              <a:rPr lang="sk-SK" altLang="cs-CZ" sz="3100" dirty="0"/>
              <a:t> kyslík</a:t>
            </a:r>
            <a:endParaRPr lang="sk-SK" altLang="cs-CZ" sz="3100" dirty="0">
              <a:solidFill>
                <a:srgbClr val="FF3300"/>
              </a:solidFill>
            </a:endParaRPr>
          </a:p>
        </p:txBody>
      </p:sp>
      <p:sp>
        <p:nvSpPr>
          <p:cNvPr id="20588" name="Text Box 108">
            <a:extLst>
              <a:ext uri="{FF2B5EF4-FFF2-40B4-BE49-F238E27FC236}">
                <a16:creationId xmlns:a16="http://schemas.microsoft.com/office/drawing/2014/main" id="{E81C3E88-6409-4991-B64B-90D736943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0" y="3381375"/>
            <a:ext cx="4216400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300">
                <a:sym typeface="Symbol" panose="05050102010706020507" pitchFamily="18" charset="2"/>
              </a:rPr>
              <a:t>4Cl</a:t>
            </a:r>
            <a:r>
              <a:rPr lang="sk-SK" altLang="cs-CZ" sz="3300" baseline="30000">
                <a:sym typeface="Symbol" panose="05050102010706020507" pitchFamily="18" charset="2"/>
              </a:rPr>
              <a:t>- </a:t>
            </a:r>
            <a:r>
              <a:rPr lang="sk-SK" altLang="cs-CZ" sz="3300">
                <a:sym typeface="Symbol" panose="05050102010706020507" pitchFamily="18" charset="2"/>
              </a:rPr>
              <a:t>+</a:t>
            </a:r>
            <a:r>
              <a:rPr lang="sk-SK" altLang="cs-CZ" sz="3300" baseline="30000">
                <a:sym typeface="Symbol" panose="05050102010706020507" pitchFamily="18" charset="2"/>
              </a:rPr>
              <a:t> </a:t>
            </a:r>
            <a:r>
              <a:rPr lang="sk-SK" altLang="cs-CZ" sz="3300">
                <a:sym typeface="Symbol" panose="05050102010706020507" pitchFamily="18" charset="2"/>
              </a:rPr>
              <a:t>2H</a:t>
            </a:r>
            <a:r>
              <a:rPr lang="sk-SK" altLang="cs-CZ" sz="3300" baseline="-25000">
                <a:sym typeface="Symbol" panose="05050102010706020507" pitchFamily="18" charset="2"/>
              </a:rPr>
              <a:t>2</a:t>
            </a:r>
            <a:r>
              <a:rPr lang="sk-SK" altLang="cs-CZ" sz="3300">
                <a:sym typeface="Symbol" panose="05050102010706020507" pitchFamily="18" charset="2"/>
              </a:rPr>
              <a:t>O4HCl+O</a:t>
            </a:r>
            <a:r>
              <a:rPr lang="sk-SK" altLang="cs-CZ" sz="3300" baseline="-25000">
                <a:sym typeface="Symbol" panose="05050102010706020507" pitchFamily="18" charset="2"/>
              </a:rPr>
              <a:t>2</a:t>
            </a:r>
            <a:endParaRPr lang="sk-SK" altLang="cs-CZ" sz="3300" baseline="-25000"/>
          </a:p>
        </p:txBody>
      </p:sp>
      <p:sp>
        <p:nvSpPr>
          <p:cNvPr id="20589" name="Line 109">
            <a:extLst>
              <a:ext uri="{FF2B5EF4-FFF2-40B4-BE49-F238E27FC236}">
                <a16:creationId xmlns:a16="http://schemas.microsoft.com/office/drawing/2014/main" id="{60EED3D8-4DF1-4D99-8A31-5F72D03D0D5D}"/>
              </a:ext>
            </a:extLst>
          </p:cNvPr>
          <p:cNvSpPr>
            <a:spLocks noChangeShapeType="1"/>
          </p:cNvSpPr>
          <p:nvPr/>
        </p:nvSpPr>
        <p:spPr bwMode="auto">
          <a:xfrm rot="4869571" flipH="1" flipV="1">
            <a:off x="2806846" y="1447007"/>
            <a:ext cx="161925" cy="261938"/>
          </a:xfrm>
          <a:prstGeom prst="line">
            <a:avLst/>
          </a:prstGeom>
          <a:noFill/>
          <a:ln w="76200">
            <a:solidFill>
              <a:srgbClr val="3333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D96191A-3041-438A-97EA-25A94153821C}"/>
              </a:ext>
            </a:extLst>
          </p:cNvPr>
          <p:cNvSpPr txBox="1"/>
          <p:nvPr/>
        </p:nvSpPr>
        <p:spPr>
          <a:xfrm>
            <a:off x="386178" y="34224"/>
            <a:ext cx="83716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300" dirty="0"/>
              <a:t>Výroba kyslíku a vodíku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20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C 0.02778 -0.00116 0.06059 -0.00139 0.08247 0.00208 C 0.10434 0.00555 0.11719 0.01736 0.13143 0.02083 C 0.14566 0.0243 0.16024 0.02245 0.16788 0.02291 " pathEditMode="relative" rAng="0" ptsTypes="AAAA">
                                      <p:cBhvr>
                                        <p:cTn id="29" dur="5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1088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C 0.02778 -0.00116 0.06059 -0.00139 0.08246 0.00208 C 0.10434 0.00556 0.11076 0.01736 0.13142 0.02083 C 0.15208 0.02431 0.19062 0.02222 0.20625 0.02269 " pathEditMode="relative" rAng="0" ptsTypes="AAAA">
                                      <p:cBhvr>
                                        <p:cTn id="31" dur="5000" fill="hold"/>
                                        <p:tgtEl>
                                          <p:spTgt spid="20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12" y="1088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C 0.00816 0.00162 0.03629 0.00925 0.04948 0.01018 C 0.06268 0.01111 0.07344 0.00694 0.07969 0.00601 " pathEditMode="relative" rAng="0" ptsTypes="AAA">
                                      <p:cBhvr>
                                        <p:cTn id="33" dur="5000" fill="hold"/>
                                        <p:tgtEl>
                                          <p:spTgt spid="20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6" y="509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C 0.02778 -0.00116 0.06059 -0.00139 0.08246 0.00208 C 0.10434 0.00555 0.10434 0.0206 0.13142 0.02083 C 0.15851 0.02106 0.22135 0.00717 0.24496 0.00347 " pathEditMode="relative" rAng="0" ptsTypes="AAAA">
                                      <p:cBhvr>
                                        <p:cTn id="35" dur="5000" fill="hold"/>
                                        <p:tgtEl>
                                          <p:spTgt spid="20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0" y="99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C -0.00955 0.00625 -0.04757 0.03171 -0.05712 0.03796 " pathEditMode="relative" rAng="0" ptsTypes="AA">
                                      <p:cBhvr>
                                        <p:cTn id="37" dur="5000" fill="hold"/>
                                        <p:tgtEl>
                                          <p:spTgt spid="205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" y="189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C -0.01771 -0.00208 -0.0224 -0.00625 -0.05712 -0.00208 C -0.09184 0.00209 -0.17726 0.01968 -0.20886 0.02547 " pathEditMode="relative" rAng="0" ptsTypes="AAA">
                                      <p:cBhvr>
                                        <p:cTn id="39" dur="5000" fill="hold"/>
                                        <p:tgtEl>
                                          <p:spTgt spid="20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51" y="106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C -0.01771 -0.00208 -0.03003 -0.00185 -0.05712 -0.00208 C -0.0842 -0.00231 -0.14062 -0.00185 -0.1625 -0.00185 " pathEditMode="relative" rAng="0" ptsTypes="AAA">
                                      <p:cBhvr>
                                        <p:cTn id="41" dur="5000" fill="hold"/>
                                        <p:tgtEl>
                                          <p:spTgt spid="20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25" y="-11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185E-6 C -0.01771 -0.00208 -0.02482 -0.00046 -0.05712 -0.00208 C -0.08941 -0.0037 -0.16562 -0.0081 -0.19427 -0.00972 " pathEditMode="relative" rAng="0" ptsTypes="AAA">
                                      <p:cBhvr>
                                        <p:cTn id="43" dur="5000" fill="hold"/>
                                        <p:tgtEl>
                                          <p:spTgt spid="20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22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0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0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6" grpId="0" animBg="1"/>
      <p:bldP spid="20528" grpId="0" autoUpdateAnimBg="0"/>
      <p:bldP spid="20529" grpId="0" autoUpdateAnimBg="0"/>
      <p:bldP spid="20577" grpId="0" animBg="1"/>
      <p:bldP spid="20581" grpId="0" animBg="1"/>
      <p:bldP spid="20582" grpId="0" animBg="1"/>
      <p:bldP spid="20583" grpId="0" animBg="1"/>
      <p:bldP spid="20584" grpId="0" animBg="1"/>
      <p:bldP spid="20585" grpId="0" animBg="1"/>
      <p:bldP spid="20586" grpId="0" animBg="1"/>
      <p:bldP spid="20587" grpId="0" uiExpand="1" build="p"/>
      <p:bldP spid="2058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877C6AB-805F-4FF6-984B-8B6FC9B382A2}"/>
              </a:ext>
            </a:extLst>
          </p:cNvPr>
          <p:cNvSpPr txBox="1"/>
          <p:nvPr/>
        </p:nvSpPr>
        <p:spPr>
          <a:xfrm>
            <a:off x="541537" y="745724"/>
            <a:ext cx="8353887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300" dirty="0"/>
              <a:t>Destilovaná voda nevede elektrický proud.</a:t>
            </a:r>
          </a:p>
          <a:p>
            <a:r>
              <a:rPr lang="cs-CZ" sz="3300" dirty="0"/>
              <a:t>Běžná voda z vodovodu, ze studny, z řeky apod. obsahuje různé rozpuštěné látky – minerály a je </a:t>
            </a:r>
            <a:r>
              <a:rPr lang="cs-CZ" sz="3300" dirty="0">
                <a:solidFill>
                  <a:srgbClr val="FF0000"/>
                </a:solidFill>
              </a:rPr>
              <a:t>vodivá.</a:t>
            </a:r>
          </a:p>
          <a:p>
            <a:r>
              <a:rPr lang="cs-CZ" sz="3300" dirty="0"/>
              <a:t>Proto je nutné dodržovat bezpečnostní opatření při používání elektrických spotřebičů ve vlhkém prostředí.</a:t>
            </a:r>
          </a:p>
        </p:txBody>
      </p:sp>
    </p:spTree>
    <p:extLst>
      <p:ext uri="{BB962C8B-B14F-4D97-AF65-F5344CB8AC3E}">
        <p14:creationId xmlns:p14="http://schemas.microsoft.com/office/powerpoint/2010/main" val="8691528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dvolený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Předvádění na obrazovce (4:3)</PresentationFormat>
  <Paragraphs>94</Paragraphs>
  <Slides>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Times New Roman</vt:lpstr>
      <vt:lpstr>Predvolený návrh</vt:lpstr>
      <vt:lpstr>Slide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Elektrolyticky vodic</dc:title>
  <dc:subject>fyzika</dc:subject>
  <cp:lastModifiedBy>Vrba Jaroslav</cp:lastModifiedBy>
  <cp:revision>327</cp:revision>
  <dcterms:created xsi:type="dcterms:W3CDTF">2002-05-13T09:56:18Z</dcterms:created>
  <dcterms:modified xsi:type="dcterms:W3CDTF">2021-01-08T09:52:46Z</dcterms:modified>
</cp:coreProperties>
</file>