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59" r:id="rId4"/>
    <p:sldId id="267" r:id="rId5"/>
    <p:sldId id="262" r:id="rId6"/>
    <p:sldId id="270" r:id="rId7"/>
    <p:sldId id="260" r:id="rId8"/>
    <p:sldId id="271" r:id="rId9"/>
    <p:sldId id="257" r:id="rId10"/>
    <p:sldId id="263" r:id="rId11"/>
    <p:sldId id="264" r:id="rId12"/>
    <p:sldId id="265" r:id="rId13"/>
    <p:sldId id="266" r:id="rId14"/>
    <p:sldId id="268" r:id="rId15"/>
    <p:sldId id="269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01" y="1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4B57-997A-4958-BA74-D5F62951F0F2}" type="datetimeFigureOut">
              <a:rPr lang="cs-CZ" smtClean="0"/>
              <a:t>16.12.2020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96FA3-DB2A-4FE6-ACA4-F312BD3D2A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40285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4B57-997A-4958-BA74-D5F62951F0F2}" type="datetimeFigureOut">
              <a:rPr lang="cs-CZ" smtClean="0"/>
              <a:t>16.12.2020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96FA3-DB2A-4FE6-ACA4-F312BD3D2A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574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4B57-997A-4958-BA74-D5F62951F0F2}" type="datetimeFigureOut">
              <a:rPr lang="cs-CZ" smtClean="0"/>
              <a:t>16.12.2020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96FA3-DB2A-4FE6-ACA4-F312BD3D2A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4372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4B57-997A-4958-BA74-D5F62951F0F2}" type="datetimeFigureOut">
              <a:rPr lang="cs-CZ" smtClean="0"/>
              <a:t>16.12.2020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96FA3-DB2A-4FE6-ACA4-F312BD3D2A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3201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4B57-997A-4958-BA74-D5F62951F0F2}" type="datetimeFigureOut">
              <a:rPr lang="cs-CZ" smtClean="0"/>
              <a:t>16.12.2020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96FA3-DB2A-4FE6-ACA4-F312BD3D2A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20442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4B57-997A-4958-BA74-D5F62951F0F2}" type="datetimeFigureOut">
              <a:rPr lang="cs-CZ" smtClean="0"/>
              <a:t>16.12.2020</a:t>
            </a:fld>
            <a:endParaRPr lang="cs-CZ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96FA3-DB2A-4FE6-ACA4-F312BD3D2A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5740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4B57-997A-4958-BA74-D5F62951F0F2}" type="datetimeFigureOut">
              <a:rPr lang="cs-CZ" smtClean="0"/>
              <a:t>16.12.2020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96FA3-DB2A-4FE6-ACA4-F312BD3D2AE0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370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4B57-997A-4958-BA74-D5F62951F0F2}" type="datetimeFigureOut">
              <a:rPr lang="cs-CZ" smtClean="0"/>
              <a:t>16.12.2020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96FA3-DB2A-4FE6-ACA4-F312BD3D2A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9796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4B57-997A-4958-BA74-D5F62951F0F2}" type="datetimeFigureOut">
              <a:rPr lang="cs-CZ" smtClean="0"/>
              <a:t>16.12.2020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96FA3-DB2A-4FE6-ACA4-F312BD3D2A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1978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14B57-997A-4958-BA74-D5F62951F0F2}" type="datetimeFigureOut">
              <a:rPr lang="cs-CZ" smtClean="0"/>
              <a:t>16.12.2020</a:t>
            </a:fld>
            <a:endParaRPr lang="cs-CZ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cs-CZ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96FA3-DB2A-4FE6-ACA4-F312BD3D2A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0692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F4314B57-997A-4958-BA74-D5F62951F0F2}" type="datetimeFigureOut">
              <a:rPr lang="cs-CZ" smtClean="0"/>
              <a:t>16.12.2020</a:t>
            </a:fld>
            <a:endParaRPr lang="cs-CZ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cs-CZ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96FA3-DB2A-4FE6-ACA4-F312BD3D2A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7333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F4314B57-997A-4958-BA74-D5F62951F0F2}" type="datetimeFigureOut">
              <a:rPr lang="cs-CZ" smtClean="0"/>
              <a:t>16.12.2020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9B396FA3-DB2A-4FE6-ACA4-F312BD3D2A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984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AD1844-294B-4203-AE98-EF32243076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Ptáci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14087AF-E7CD-4635-BE24-B04745FBFF5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dravci</a:t>
            </a:r>
          </a:p>
        </p:txBody>
      </p:sp>
    </p:spTree>
    <p:extLst>
      <p:ext uri="{BB962C8B-B14F-4D97-AF65-F5344CB8AC3E}">
        <p14:creationId xmlns:p14="http://schemas.microsoft.com/office/powerpoint/2010/main" val="2734791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1BC839-6316-4220-B78E-6933ECCC6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6680" y="964691"/>
            <a:ext cx="2733473" cy="2274619"/>
          </a:xfrm>
        </p:spPr>
        <p:txBody>
          <a:bodyPr/>
          <a:lstStyle/>
          <a:p>
            <a:r>
              <a:rPr lang="cs-CZ" dirty="0"/>
              <a:t>Jestřáb lesní</a:t>
            </a:r>
          </a:p>
        </p:txBody>
      </p:sp>
      <p:pic>
        <p:nvPicPr>
          <p:cNvPr id="5" name="Zástupný obsah 4" descr="Obsah obrázku dravý pták, exteriér, strom, pták&#10;&#10;Popis byl vytvořen automaticky">
            <a:extLst>
              <a:ext uri="{FF2B5EF4-FFF2-40B4-BE49-F238E27FC236}">
                <a16:creationId xmlns:a16="http://schemas.microsoft.com/office/drawing/2014/main" id="{F69F2BEC-8978-4FB7-835A-665B449180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977" y="157872"/>
            <a:ext cx="4639257" cy="6185677"/>
          </a:xfrm>
        </p:spPr>
      </p:pic>
    </p:spTree>
    <p:extLst>
      <p:ext uri="{BB962C8B-B14F-4D97-AF65-F5344CB8AC3E}">
        <p14:creationId xmlns:p14="http://schemas.microsoft.com/office/powerpoint/2010/main" val="3305390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28EE7A-3D9F-4D57-9E87-D15F48105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2835" y="1488332"/>
            <a:ext cx="2276012" cy="1284051"/>
          </a:xfrm>
        </p:spPr>
        <p:txBody>
          <a:bodyPr>
            <a:normAutofit fontScale="90000"/>
          </a:bodyPr>
          <a:lstStyle/>
          <a:p>
            <a:r>
              <a:rPr lang="cs-CZ" dirty="0"/>
              <a:t>Krahujec obecný</a:t>
            </a:r>
          </a:p>
        </p:txBody>
      </p:sp>
      <p:pic>
        <p:nvPicPr>
          <p:cNvPr id="5" name="Zástupný obsah 4" descr="Obsah obrázku exteriér, strom, tráva, pták&#10;&#10;Popis byl vytvořen automaticky">
            <a:extLst>
              <a:ext uri="{FF2B5EF4-FFF2-40B4-BE49-F238E27FC236}">
                <a16:creationId xmlns:a16="http://schemas.microsoft.com/office/drawing/2014/main" id="{AF244A0B-DE0A-4F2D-8A6C-08264BA9C0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92" y="468042"/>
            <a:ext cx="8914709" cy="5921915"/>
          </a:xfrm>
        </p:spPr>
      </p:pic>
    </p:spTree>
    <p:extLst>
      <p:ext uri="{BB962C8B-B14F-4D97-AF65-F5344CB8AC3E}">
        <p14:creationId xmlns:p14="http://schemas.microsoft.com/office/powerpoint/2010/main" val="25128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179E68-FE39-411E-A85B-4E272DA67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77464" y="2111962"/>
            <a:ext cx="2392745" cy="1730464"/>
          </a:xfrm>
        </p:spPr>
        <p:txBody>
          <a:bodyPr>
            <a:normAutofit/>
          </a:bodyPr>
          <a:lstStyle/>
          <a:p>
            <a:r>
              <a:rPr lang="cs-CZ" dirty="0"/>
              <a:t>Poštolka obecná</a:t>
            </a:r>
          </a:p>
        </p:txBody>
      </p:sp>
      <p:pic>
        <p:nvPicPr>
          <p:cNvPr id="5" name="Zástupný obsah 4" descr="Obsah obrázku dravý pták, pták, jestřáb&#10;&#10;Popis byl vytvořen automaticky">
            <a:extLst>
              <a:ext uri="{FF2B5EF4-FFF2-40B4-BE49-F238E27FC236}">
                <a16:creationId xmlns:a16="http://schemas.microsoft.com/office/drawing/2014/main" id="{4E9BF2E4-7D05-4C21-8C0D-41F4A9098A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0" y="258931"/>
            <a:ext cx="9122402" cy="6083503"/>
          </a:xfrm>
        </p:spPr>
      </p:pic>
    </p:spTree>
    <p:extLst>
      <p:ext uri="{BB962C8B-B14F-4D97-AF65-F5344CB8AC3E}">
        <p14:creationId xmlns:p14="http://schemas.microsoft.com/office/powerpoint/2010/main" val="4203875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6803CC-2CB2-45C8-99BE-DB0F53785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3038" y="964691"/>
            <a:ext cx="2554665" cy="2070739"/>
          </a:xfrm>
        </p:spPr>
        <p:txBody>
          <a:bodyPr/>
          <a:lstStyle/>
          <a:p>
            <a:r>
              <a:rPr lang="cs-CZ" dirty="0"/>
              <a:t>Luňák červený</a:t>
            </a:r>
          </a:p>
        </p:txBody>
      </p:sp>
      <p:pic>
        <p:nvPicPr>
          <p:cNvPr id="5" name="Zástupný obsah 4" descr="Obsah obrázku pták, exteriér, dravý pták, posazený&#10;&#10;Popis byl vytvořen automaticky">
            <a:extLst>
              <a:ext uri="{FF2B5EF4-FFF2-40B4-BE49-F238E27FC236}">
                <a16:creationId xmlns:a16="http://schemas.microsoft.com/office/drawing/2014/main" id="{B069217A-C7A1-4A13-8A29-B65B1C0F1F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105" y="234590"/>
            <a:ext cx="5168561" cy="6493927"/>
          </a:xfrm>
        </p:spPr>
      </p:pic>
    </p:spTree>
    <p:extLst>
      <p:ext uri="{BB962C8B-B14F-4D97-AF65-F5344CB8AC3E}">
        <p14:creationId xmlns:p14="http://schemas.microsoft.com/office/powerpoint/2010/main" val="1352093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74C970-F155-4790-9BF3-3CEC31F22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557" y="964691"/>
            <a:ext cx="3229583" cy="2255163"/>
          </a:xfrm>
        </p:spPr>
        <p:txBody>
          <a:bodyPr/>
          <a:lstStyle/>
          <a:p>
            <a:r>
              <a:rPr lang="cs-CZ" dirty="0"/>
              <a:t>Orel skalní</a:t>
            </a:r>
          </a:p>
        </p:txBody>
      </p:sp>
      <p:pic>
        <p:nvPicPr>
          <p:cNvPr id="5" name="Zástupný obsah 4" descr="Obsah obrázku exteriér, pták, dravý pták, hnědá&#10;&#10;Popis byl vytvořen automaticky">
            <a:extLst>
              <a:ext uri="{FF2B5EF4-FFF2-40B4-BE49-F238E27FC236}">
                <a16:creationId xmlns:a16="http://schemas.microsoft.com/office/drawing/2014/main" id="{0BD79424-C0C0-42E4-8759-A07F9F2EA8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335" y="635304"/>
            <a:ext cx="8381087" cy="5587392"/>
          </a:xfrm>
        </p:spPr>
      </p:pic>
    </p:spTree>
    <p:extLst>
      <p:ext uri="{BB962C8B-B14F-4D97-AF65-F5344CB8AC3E}">
        <p14:creationId xmlns:p14="http://schemas.microsoft.com/office/powerpoint/2010/main" val="280883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5E44E1-7F0C-440D-B8B7-C1536DAD6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2352" y="2850676"/>
            <a:ext cx="2441180" cy="830997"/>
          </a:xfrm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000" kern="1200" cap="all" spc="200" baseline="0" dirty="0" err="1">
                <a:solidFill>
                  <a:srgbClr val="262626"/>
                </a:solidFill>
                <a:latin typeface="+mj-lt"/>
                <a:ea typeface="+mj-ea"/>
                <a:cs typeface="+mj-cs"/>
              </a:rPr>
              <a:t>kondor</a:t>
            </a:r>
            <a:endParaRPr lang="en-US" sz="2000" kern="1200" cap="all" spc="200" baseline="0" dirty="0">
              <a:solidFill>
                <a:srgbClr val="262626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6CAE7B-FC27-486D-959F-7E089E2263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6668" y="640080"/>
            <a:ext cx="7982712" cy="5263134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5DDC1E-D691-4366-9BA5-6FAD68CF99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1520" y="802767"/>
            <a:ext cx="7653008" cy="49377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Zástupný obsah 8" descr="Obsah obrázku exteriér, pták, letící, hora&#10;&#10;Popis byl vytvořen automaticky">
            <a:extLst>
              <a:ext uri="{FF2B5EF4-FFF2-40B4-BE49-F238E27FC236}">
                <a16:creationId xmlns:a16="http://schemas.microsoft.com/office/drawing/2014/main" id="{F04F2CD0-1960-43CB-8AB2-2C359E8933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94" y="802767"/>
            <a:ext cx="7653659" cy="5100447"/>
          </a:xfrm>
        </p:spPr>
      </p:pic>
    </p:spTree>
    <p:extLst>
      <p:ext uri="{BB962C8B-B14F-4D97-AF65-F5344CB8AC3E}">
        <p14:creationId xmlns:p14="http://schemas.microsoft.com/office/powerpoint/2010/main" val="668996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D54658-F849-43E4-8312-D46A8AA66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43060"/>
            <a:ext cx="7729728" cy="674914"/>
          </a:xfrm>
        </p:spPr>
        <p:txBody>
          <a:bodyPr>
            <a:normAutofit fontScale="90000"/>
          </a:bodyPr>
          <a:lstStyle/>
          <a:p>
            <a:r>
              <a:rPr lang="cs-CZ" dirty="0"/>
              <a:t>Dravci</a:t>
            </a:r>
          </a:p>
        </p:txBody>
      </p:sp>
      <p:pic>
        <p:nvPicPr>
          <p:cNvPr id="6" name="Zástupný obsah 5" descr="Obsah obrázku dravý pták, pták, exteriér, orel&#10;&#10;Popis byl vytvořen automaticky">
            <a:extLst>
              <a:ext uri="{FF2B5EF4-FFF2-40B4-BE49-F238E27FC236}">
                <a16:creationId xmlns:a16="http://schemas.microsoft.com/office/drawing/2014/main" id="{8DD34996-A595-4987-8329-2F43A50B7E6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485" y="1262111"/>
            <a:ext cx="4792130" cy="5152829"/>
          </a:xfrm>
        </p:spPr>
      </p:pic>
      <p:pic>
        <p:nvPicPr>
          <p:cNvPr id="7" name="Káně lesní, Common Buzzard">
            <a:hlinkClick r:id="" action="ppaction://media"/>
            <a:extLst>
              <a:ext uri="{FF2B5EF4-FFF2-40B4-BE49-F238E27FC236}">
                <a16:creationId xmlns:a16="http://schemas.microsoft.com/office/drawing/2014/main" id="{37C8D68D-87BD-47D3-9E43-470A0994CB6A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80522" y="2461645"/>
            <a:ext cx="5446966" cy="3063666"/>
          </a:xfrm>
        </p:spPr>
      </p:pic>
    </p:spTree>
    <p:extLst>
      <p:ext uri="{BB962C8B-B14F-4D97-AF65-F5344CB8AC3E}">
        <p14:creationId xmlns:p14="http://schemas.microsoft.com/office/powerpoint/2010/main" val="1416857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0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77A360-3F55-4683-8A39-A915DE129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8085" y="1381328"/>
            <a:ext cx="2800918" cy="1877438"/>
          </a:xfrm>
        </p:spPr>
        <p:txBody>
          <a:bodyPr/>
          <a:lstStyle/>
          <a:p>
            <a:r>
              <a:rPr lang="cs-CZ" dirty="0"/>
              <a:t>Letky  - káně</a:t>
            </a:r>
          </a:p>
        </p:txBody>
      </p:sp>
      <p:pic>
        <p:nvPicPr>
          <p:cNvPr id="5" name="Zástupný obsah 4" descr="Obsah obrázku obloha, pták, dravý pták, exteriér&#10;&#10;Popis byl vytvořen automaticky">
            <a:extLst>
              <a:ext uri="{FF2B5EF4-FFF2-40B4-BE49-F238E27FC236}">
                <a16:creationId xmlns:a16="http://schemas.microsoft.com/office/drawing/2014/main" id="{E1D6F633-AA8D-4E6B-8195-6571274567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97" y="243434"/>
            <a:ext cx="8430314" cy="6322736"/>
          </a:xfrm>
        </p:spPr>
      </p:pic>
    </p:spTree>
    <p:extLst>
      <p:ext uri="{BB962C8B-B14F-4D97-AF65-F5344CB8AC3E}">
        <p14:creationId xmlns:p14="http://schemas.microsoft.com/office/powerpoint/2010/main" val="74277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9FE477-4D4A-4DF6-86F4-176B471D0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9978" y="964692"/>
            <a:ext cx="2230885" cy="1188720"/>
          </a:xfrm>
        </p:spPr>
        <p:txBody>
          <a:bodyPr/>
          <a:lstStyle/>
          <a:p>
            <a:r>
              <a:rPr lang="cs-CZ" dirty="0"/>
              <a:t>Mládě - káně</a:t>
            </a:r>
          </a:p>
        </p:txBody>
      </p:sp>
      <p:pic>
        <p:nvPicPr>
          <p:cNvPr id="5" name="Zástupný obsah 4" descr="Obsah obrázku exteriér, strom, tráva, dravý pták&#10;&#10;Popis byl vytvořen automaticky">
            <a:extLst>
              <a:ext uri="{FF2B5EF4-FFF2-40B4-BE49-F238E27FC236}">
                <a16:creationId xmlns:a16="http://schemas.microsoft.com/office/drawing/2014/main" id="{4391DA92-4A5F-4AAD-BD53-6BFAD92242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974" y="184445"/>
            <a:ext cx="4707216" cy="6284376"/>
          </a:xfrm>
        </p:spPr>
      </p:pic>
    </p:spTree>
    <p:extLst>
      <p:ext uri="{BB962C8B-B14F-4D97-AF65-F5344CB8AC3E}">
        <p14:creationId xmlns:p14="http://schemas.microsoft.com/office/powerpoint/2010/main" val="217984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6CB93F-CB5C-40AB-8F67-858A1A9B8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084" y="381032"/>
            <a:ext cx="7729728" cy="1188720"/>
          </a:xfrm>
        </p:spPr>
        <p:txBody>
          <a:bodyPr/>
          <a:lstStyle/>
          <a:p>
            <a:r>
              <a:rPr lang="cs-CZ" dirty="0"/>
              <a:t>Sokol stěhovavý</a:t>
            </a:r>
          </a:p>
        </p:txBody>
      </p:sp>
      <p:pic>
        <p:nvPicPr>
          <p:cNvPr id="5" name="Zástupný obsah 4" descr="Obsah obrázku dravý pták, exteriér, pták, jestřáb&#10;&#10;Popis byl vytvořen automaticky">
            <a:extLst>
              <a:ext uri="{FF2B5EF4-FFF2-40B4-BE49-F238E27FC236}">
                <a16:creationId xmlns:a16="http://schemas.microsoft.com/office/drawing/2014/main" id="{E30D15BC-23B7-4BB1-9248-D73FDC1231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077" y="1801846"/>
            <a:ext cx="7338437" cy="4956664"/>
          </a:xfrm>
        </p:spPr>
      </p:pic>
    </p:spTree>
    <p:extLst>
      <p:ext uri="{BB962C8B-B14F-4D97-AF65-F5344CB8AC3E}">
        <p14:creationId xmlns:p14="http://schemas.microsoft.com/office/powerpoint/2010/main" val="3630169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BD1D07-DB33-43A2-B3B3-E28E9B0A6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siluety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2B5B76D-2A79-4B24-AD53-C4DD2FB440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176" y="2732491"/>
            <a:ext cx="10713096" cy="3571032"/>
          </a:xfrm>
        </p:spPr>
      </p:pic>
    </p:spTree>
    <p:extLst>
      <p:ext uri="{BB962C8B-B14F-4D97-AF65-F5344CB8AC3E}">
        <p14:creationId xmlns:p14="http://schemas.microsoft.com/office/powerpoint/2010/main" val="41818726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B9EDC3-DC42-4901-B4D2-C180346A3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340468"/>
            <a:ext cx="7729728" cy="1293779"/>
          </a:xfrm>
        </p:spPr>
        <p:txBody>
          <a:bodyPr>
            <a:normAutofit/>
          </a:bodyPr>
          <a:lstStyle/>
          <a:p>
            <a:r>
              <a:rPr lang="cs-CZ" dirty="0"/>
              <a:t>znaky dravců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B189086-B3FA-488F-84A7-9625423682D3}"/>
              </a:ext>
            </a:extLst>
          </p:cNvPr>
          <p:cNvSpPr txBox="1"/>
          <p:nvPr/>
        </p:nvSpPr>
        <p:spPr>
          <a:xfrm>
            <a:off x="846306" y="2110902"/>
            <a:ext cx="738329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400" dirty="0"/>
              <a:t>Loví kořist – jsou draví (predátoři)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400" dirty="0"/>
              <a:t>Udržují rovnováhu v přírodě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400" dirty="0"/>
              <a:t>Mají velmi dobrý zrak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400" dirty="0"/>
              <a:t>Mají silný zahnutý zobák a ostré drápy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400" dirty="0"/>
              <a:t>Křídla s dlouhými letkami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400" dirty="0"/>
              <a:t>Často samice je větší než samec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400" dirty="0"/>
              <a:t>Mláďata krmivá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400" dirty="0"/>
              <a:t>Mají silné žaludeční šťávy – rozpustí i kosti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32995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9F9512-6F31-4077-AB6B-24B001264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301557"/>
            <a:ext cx="7729728" cy="1079771"/>
          </a:xfrm>
        </p:spPr>
        <p:txBody>
          <a:bodyPr>
            <a:normAutofit/>
          </a:bodyPr>
          <a:lstStyle/>
          <a:p>
            <a:r>
              <a:rPr lang="cs-CZ" dirty="0"/>
              <a:t>Dravci v </a:t>
            </a:r>
            <a:r>
              <a:rPr lang="cs-CZ" dirty="0" err="1"/>
              <a:t>Čr</a:t>
            </a:r>
            <a:endParaRPr lang="cs-CZ" dirty="0"/>
          </a:p>
        </p:txBody>
      </p:sp>
      <p:pic>
        <p:nvPicPr>
          <p:cNvPr id="4" name="Ptáci Ptáci České republiky, dravci a sovy">
            <a:hlinkClick r:id="" action="ppaction://media"/>
            <a:extLst>
              <a:ext uri="{FF2B5EF4-FFF2-40B4-BE49-F238E27FC236}">
                <a16:creationId xmlns:a16="http://schemas.microsoft.com/office/drawing/2014/main" id="{C4261A59-170B-43ED-A97A-FB095B559F1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9307" y="1568382"/>
            <a:ext cx="8634660" cy="4856686"/>
          </a:xfrm>
        </p:spPr>
      </p:pic>
    </p:spTree>
    <p:extLst>
      <p:ext uri="{BB962C8B-B14F-4D97-AF65-F5344CB8AC3E}">
        <p14:creationId xmlns:p14="http://schemas.microsoft.com/office/powerpoint/2010/main" val="1773466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6B8976-FFE4-427B-91AC-DDD504BF6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9464" y="2354094"/>
            <a:ext cx="2428154" cy="1074906"/>
          </a:xfrm>
        </p:spPr>
        <p:txBody>
          <a:bodyPr>
            <a:normAutofit fontScale="90000"/>
          </a:bodyPr>
          <a:lstStyle/>
          <a:p>
            <a:r>
              <a:rPr lang="cs-CZ" dirty="0"/>
              <a:t>Káně lesní</a:t>
            </a:r>
          </a:p>
        </p:txBody>
      </p:sp>
      <p:pic>
        <p:nvPicPr>
          <p:cNvPr id="5" name="Zástupný obsah 4" descr="Obsah obrázku tráva, exteriér, dravý pták, jestřáb&#10;&#10;Popis byl vytvořen automaticky">
            <a:extLst>
              <a:ext uri="{FF2B5EF4-FFF2-40B4-BE49-F238E27FC236}">
                <a16:creationId xmlns:a16="http://schemas.microsoft.com/office/drawing/2014/main" id="{F8386318-03B3-40C5-9F79-1BA7563FED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06" y="233464"/>
            <a:ext cx="9081758" cy="6361889"/>
          </a:xfrm>
        </p:spPr>
      </p:pic>
    </p:spTree>
    <p:extLst>
      <p:ext uri="{BB962C8B-B14F-4D97-AF65-F5344CB8AC3E}">
        <p14:creationId xmlns:p14="http://schemas.microsoft.com/office/powerpoint/2010/main" val="3436745833"/>
      </p:ext>
    </p:extLst>
  </p:cSld>
  <p:clrMapOvr>
    <a:masterClrMapping/>
  </p:clrMapOvr>
</p:sld>
</file>

<file path=ppt/theme/theme1.xml><?xml version="1.0" encoding="utf-8"?>
<a:theme xmlns:a="http://schemas.openxmlformats.org/drawingml/2006/main" name="Balík">
  <a:themeElements>
    <a:clrScheme name="Balík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Balík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lík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</Words>
  <Application>Microsoft Office PowerPoint</Application>
  <PresentationFormat>Širokoúhlá obrazovka</PresentationFormat>
  <Paragraphs>24</Paragraphs>
  <Slides>15</Slides>
  <Notes>0</Notes>
  <HiddenSlides>0</HiddenSlides>
  <MMClips>2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9" baseType="lpstr">
      <vt:lpstr>Arial</vt:lpstr>
      <vt:lpstr>Gill Sans MT</vt:lpstr>
      <vt:lpstr>Wingdings</vt:lpstr>
      <vt:lpstr>Balík</vt:lpstr>
      <vt:lpstr>Ptáci</vt:lpstr>
      <vt:lpstr>Dravci</vt:lpstr>
      <vt:lpstr>Letky  - káně</vt:lpstr>
      <vt:lpstr>Mládě - káně</vt:lpstr>
      <vt:lpstr>Sokol stěhovavý</vt:lpstr>
      <vt:lpstr>siluety</vt:lpstr>
      <vt:lpstr>znaky dravců</vt:lpstr>
      <vt:lpstr>Dravci v Čr</vt:lpstr>
      <vt:lpstr>Káně lesní</vt:lpstr>
      <vt:lpstr>Jestřáb lesní</vt:lpstr>
      <vt:lpstr>Krahujec obecný</vt:lpstr>
      <vt:lpstr>Poštolka obecná</vt:lpstr>
      <vt:lpstr>Luňák červený</vt:lpstr>
      <vt:lpstr>Orel skalní</vt:lpstr>
      <vt:lpstr>kondor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Ptáci</dc:title>
  <dc:creator>Šnircová Monika</dc:creator>
  <cp:lastModifiedBy>Šnircová Monika</cp:lastModifiedBy>
  <cp:revision>2</cp:revision>
  <dcterms:created xsi:type="dcterms:W3CDTF">2020-12-16T12:21:03Z</dcterms:created>
  <dcterms:modified xsi:type="dcterms:W3CDTF">2020-12-16T12:24:21Z</dcterms:modified>
</cp:coreProperties>
</file>