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B1C25C5-BEBD-4210-8F92-0980348BA74B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7274AA-F3F2-40F0-BBD2-14DED1BF8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56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25C5-BEBD-4210-8F92-0980348BA74B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74AA-F3F2-40F0-BBD2-14DED1BF8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33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25C5-BEBD-4210-8F92-0980348BA74B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74AA-F3F2-40F0-BBD2-14DED1BF8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04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25C5-BEBD-4210-8F92-0980348BA74B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74AA-F3F2-40F0-BBD2-14DED1BF8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44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25C5-BEBD-4210-8F92-0980348BA74B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74AA-F3F2-40F0-BBD2-14DED1BF8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23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25C5-BEBD-4210-8F92-0980348BA74B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74AA-F3F2-40F0-BBD2-14DED1BF8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25C5-BEBD-4210-8F92-0980348BA74B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74AA-F3F2-40F0-BBD2-14DED1BF8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22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25C5-BEBD-4210-8F92-0980348BA74B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74AA-F3F2-40F0-BBD2-14DED1BF8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90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25C5-BEBD-4210-8F92-0980348BA74B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74AA-F3F2-40F0-BBD2-14DED1BF8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89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25C5-BEBD-4210-8F92-0980348BA74B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E7274AA-F3F2-40F0-BBD2-14DED1BF8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38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B1C25C5-BEBD-4210-8F92-0980348BA74B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7274AA-F3F2-40F0-BBD2-14DED1BF8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427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B1C25C5-BEBD-4210-8F92-0980348BA74B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E7274AA-F3F2-40F0-BBD2-14DED1BF8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12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24A02E-5FD2-428E-A1E4-FDF96B0B6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08B93E-0C39-407B-943D-71F2BAFB4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C32A4D-8D59-428A-B713-20968A9F2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770466"/>
            <a:ext cx="9292209" cy="41232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 err="1">
                <a:solidFill>
                  <a:schemeClr val="accent1">
                    <a:lumMod val="75000"/>
                  </a:schemeClr>
                </a:solidFill>
              </a:rPr>
              <a:t>Ptáci</a:t>
            </a:r>
            <a:endParaRPr lang="en-US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7C7E1896-2992-48D4-85AC-95AB8AB14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15466"/>
            <a:ext cx="12192000" cy="1642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31385E-2D1B-44A5-9144-0C7E7C735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512" y="5537199"/>
            <a:ext cx="9228201" cy="8005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kukačky</a:t>
            </a:r>
          </a:p>
        </p:txBody>
      </p:sp>
    </p:spTree>
    <p:extLst>
      <p:ext uri="{BB962C8B-B14F-4D97-AF65-F5344CB8AC3E}">
        <p14:creationId xmlns:p14="http://schemas.microsoft.com/office/powerpoint/2010/main" val="58226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94DDA4-6B5E-462C-9E5F-7F4C0A6EE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4975091" cy="813701"/>
          </a:xfrm>
        </p:spPr>
        <p:txBody>
          <a:bodyPr/>
          <a:lstStyle/>
          <a:p>
            <a:r>
              <a:rPr lang="cs-CZ" dirty="0"/>
              <a:t>Kukačka obecná</a:t>
            </a:r>
          </a:p>
        </p:txBody>
      </p:sp>
      <p:pic>
        <p:nvPicPr>
          <p:cNvPr id="6" name="Zástupný obsah 5" descr="Obsah obrázku pták, exteriér, větev&#10;&#10;Popis byl vytvořen automaticky">
            <a:extLst>
              <a:ext uri="{FF2B5EF4-FFF2-40B4-BE49-F238E27FC236}">
                <a16:creationId xmlns:a16="http://schemas.microsoft.com/office/drawing/2014/main" id="{0F122945-C3BE-4133-AB8C-01DE7DBFE1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1" y="1390244"/>
            <a:ext cx="6742162" cy="4504718"/>
          </a:xfrm>
        </p:spPr>
      </p:pic>
      <p:pic>
        <p:nvPicPr>
          <p:cNvPr id="7" name="0 - kukačka obecná">
            <a:hlinkClick r:id="" action="ppaction://media"/>
            <a:extLst>
              <a:ext uri="{FF2B5EF4-FFF2-40B4-BE49-F238E27FC236}">
                <a16:creationId xmlns:a16="http://schemas.microsoft.com/office/drawing/2014/main" id="{5AE3E5D2-2138-4846-B4D9-2F55AA54EFC7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74515" y="662701"/>
            <a:ext cx="487363" cy="487363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149B216-9E6B-4EE7-9E0A-243D268E87E9}"/>
              </a:ext>
            </a:extLst>
          </p:cNvPr>
          <p:cNvSpPr txBox="1"/>
          <p:nvPr/>
        </p:nvSpPr>
        <p:spPr>
          <a:xfrm>
            <a:off x="7762672" y="992221"/>
            <a:ext cx="40661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/>
              <a:t>Zvláštní skupiny – příbuzné ke šplhavcům a podobná krahujci (dravec)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/>
              <a:t>Mají šplhavou nohu – 2 prsty dopředu a 2 dozadu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/>
              <a:t>Samci se projevují hlasitým kukáním</a:t>
            </a:r>
          </a:p>
        </p:txBody>
      </p:sp>
    </p:spTree>
    <p:extLst>
      <p:ext uri="{BB962C8B-B14F-4D97-AF65-F5344CB8AC3E}">
        <p14:creationId xmlns:p14="http://schemas.microsoft.com/office/powerpoint/2010/main" val="31815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49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9EBEAA-31C1-4B60-879F-98E0D7798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5093127" cy="810793"/>
          </a:xfrm>
        </p:spPr>
        <p:txBody>
          <a:bodyPr/>
          <a:lstStyle/>
          <a:p>
            <a:r>
              <a:rPr lang="cs-CZ" dirty="0"/>
              <a:t>Kukačka obecná</a:t>
            </a:r>
          </a:p>
        </p:txBody>
      </p:sp>
      <p:pic>
        <p:nvPicPr>
          <p:cNvPr id="6" name="Zástupný obsah 5" descr="Obsah obrázku pták, exteriér, větev, posazený&#10;&#10;Popis byl vytvořen automaticky">
            <a:extLst>
              <a:ext uri="{FF2B5EF4-FFF2-40B4-BE49-F238E27FC236}">
                <a16:creationId xmlns:a16="http://schemas.microsoft.com/office/drawing/2014/main" id="{5B36BCB4-A225-4913-AAFF-BE9D3252D7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78" y="1310326"/>
            <a:ext cx="4972787" cy="3304831"/>
          </a:xfrm>
        </p:spPr>
      </p:pic>
      <p:pic>
        <p:nvPicPr>
          <p:cNvPr id="8" name="Zástupný obsah 7" descr="Obsah obrázku objekt v exteriéru, orlí hnízdo&#10;&#10;Popis byl vytvořen automaticky">
            <a:extLst>
              <a:ext uri="{FF2B5EF4-FFF2-40B4-BE49-F238E27FC236}">
                <a16:creationId xmlns:a16="http://schemas.microsoft.com/office/drawing/2014/main" id="{27A9C40F-62C5-4E52-B845-108BA2F6BC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51" y="328447"/>
            <a:ext cx="4662487" cy="3100553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A3F2F6A-7CF3-43A9-8D39-5A40395A328C}"/>
              </a:ext>
            </a:extLst>
          </p:cNvPr>
          <p:cNvSpPr txBox="1"/>
          <p:nvPr/>
        </p:nvSpPr>
        <p:spPr>
          <a:xfrm>
            <a:off x="5750351" y="3851897"/>
            <a:ext cx="60394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Má krmivý mláďata, o které se nestará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Klade vejce do hnízd jiných ptáků, hnízda si nestaví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Mláďata kukačky vyhazují z hnízda ostatní mláďata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Živí se nejčastěji housenkami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Stěhovaví ptáci</a:t>
            </a:r>
          </a:p>
        </p:txBody>
      </p:sp>
    </p:spTree>
    <p:extLst>
      <p:ext uri="{BB962C8B-B14F-4D97-AF65-F5344CB8AC3E}">
        <p14:creationId xmlns:p14="http://schemas.microsoft.com/office/powerpoint/2010/main" val="321578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Širokoúhlá obrazovka</PresentationFormat>
  <Paragraphs>12</Paragraphs>
  <Slides>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 Light</vt:lpstr>
      <vt:lpstr>Wingdings</vt:lpstr>
      <vt:lpstr>Metropole</vt:lpstr>
      <vt:lpstr>Ptáci</vt:lpstr>
      <vt:lpstr>Kukačka obecná</vt:lpstr>
      <vt:lpstr>Kukačka obecná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Ptáci</dc:title>
  <dc:creator>Šnircová Monika</dc:creator>
  <cp:lastModifiedBy>Šnircová Monika</cp:lastModifiedBy>
  <cp:revision>3</cp:revision>
  <dcterms:created xsi:type="dcterms:W3CDTF">2021-01-12T17:20:07Z</dcterms:created>
  <dcterms:modified xsi:type="dcterms:W3CDTF">2021-01-12T17:53:36Z</dcterms:modified>
</cp:coreProperties>
</file>