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042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81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986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445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288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499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220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046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73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85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76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554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93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18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02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43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70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7450ABC-67A3-4E4F-A0D8-73052C63F534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EBFD151-FC06-4E83-AAF8-EEC7BA4F47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613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Ozob%C3%AD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47A9D-896C-4938-9D3C-DF70A6F99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6009" y="5875506"/>
            <a:ext cx="1811844" cy="872424"/>
          </a:xfrm>
        </p:spPr>
        <p:txBody>
          <a:bodyPr/>
          <a:lstStyle/>
          <a:p>
            <a:r>
              <a:rPr lang="cs-CZ" dirty="0"/>
              <a:t>Ptáci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AE708E-AE43-4D63-8C86-B2406C5F8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3173" y="6196519"/>
            <a:ext cx="1517515" cy="402076"/>
          </a:xfrm>
        </p:spPr>
        <p:txBody>
          <a:bodyPr/>
          <a:lstStyle/>
          <a:p>
            <a:r>
              <a:rPr lang="cs-CZ" dirty="0"/>
              <a:t>Papoušci</a:t>
            </a:r>
          </a:p>
        </p:txBody>
      </p:sp>
      <p:pic>
        <p:nvPicPr>
          <p:cNvPr id="5" name="Obrázek 4" descr="Obsah obrázku pták, papoušek, barevné, vsedě&#10;&#10;Popis byl vytvořen automaticky">
            <a:extLst>
              <a:ext uri="{FF2B5EF4-FFF2-40B4-BE49-F238E27FC236}">
                <a16:creationId xmlns:a16="http://schemas.microsoft.com/office/drawing/2014/main" id="{1D4435BE-68D1-4DBB-92B2-8BCCC54C6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29"/>
            <a:ext cx="10124325" cy="56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32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463ECF-BE3E-4818-A971-D3A8280DB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64" y="848648"/>
            <a:ext cx="2247089" cy="103851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Kakadu bílý</a:t>
            </a:r>
          </a:p>
        </p:txBody>
      </p:sp>
      <p:pic>
        <p:nvPicPr>
          <p:cNvPr id="6" name="Zástupný obsah 5" descr="Obsah obrázku tráva, pták, exteriér, papoušek&#10;&#10;Popis byl vytvořen automaticky">
            <a:extLst>
              <a:ext uri="{FF2B5EF4-FFF2-40B4-BE49-F238E27FC236}">
                <a16:creationId xmlns:a16="http://schemas.microsoft.com/office/drawing/2014/main" id="{557C596A-2A97-4E4A-A29E-6A0CE0AE5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19" y="848648"/>
            <a:ext cx="9122588" cy="476655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B6F627-3D58-45E9-98BF-E7BAA1A85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464" y="2103516"/>
            <a:ext cx="2106038" cy="3207786"/>
          </a:xfrm>
        </p:spPr>
        <p:txBody>
          <a:bodyPr>
            <a:normAutofit/>
          </a:bodyPr>
          <a:lstStyle/>
          <a:p>
            <a:r>
              <a:rPr lang="cs-CZ" sz="2400" dirty="0"/>
              <a:t>Silně ohrožený papoušek</a:t>
            </a:r>
          </a:p>
          <a:p>
            <a:r>
              <a:rPr lang="cs-CZ" sz="2400" dirty="0"/>
              <a:t>Celý bílý se žlutou vztyčenou chocholkou</a:t>
            </a:r>
          </a:p>
        </p:txBody>
      </p:sp>
    </p:spTree>
    <p:extLst>
      <p:ext uri="{BB962C8B-B14F-4D97-AF65-F5344CB8AC3E}">
        <p14:creationId xmlns:p14="http://schemas.microsoft.com/office/powerpoint/2010/main" val="391794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DA55E4-9BED-4417-851E-4AC82448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62654"/>
            <a:ext cx="3680885" cy="571590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Rozela pestrá</a:t>
            </a:r>
          </a:p>
        </p:txBody>
      </p:sp>
      <p:pic>
        <p:nvPicPr>
          <p:cNvPr id="6" name="Zástupný obsah 5" descr="Obsah obrázku tráva, exteriér, barevné&#10;&#10;Popis byl vytvořen automaticky">
            <a:extLst>
              <a:ext uri="{FF2B5EF4-FFF2-40B4-BE49-F238E27FC236}">
                <a16:creationId xmlns:a16="http://schemas.microsoft.com/office/drawing/2014/main" id="{214B5F7B-2A75-415D-AB6F-3E9BF4113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87" y="948449"/>
            <a:ext cx="7439162" cy="4961101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598B239-0A1F-41EC-9733-B26F45A35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227634"/>
            <a:ext cx="3680885" cy="3047099"/>
          </a:xfrm>
        </p:spPr>
        <p:txBody>
          <a:bodyPr>
            <a:normAutofit/>
          </a:bodyPr>
          <a:lstStyle/>
          <a:p>
            <a:r>
              <a:rPr lang="cs-CZ" sz="2400" dirty="0"/>
              <a:t>Středně velký pestře zbarvený papoušek</a:t>
            </a:r>
          </a:p>
          <a:p>
            <a:r>
              <a:rPr lang="cs-CZ" sz="2400" dirty="0"/>
              <a:t>Žije celý život v párech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824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EB0F0-D321-4ADB-918E-BDBEC969D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349" y="609600"/>
            <a:ext cx="3680885" cy="688322"/>
          </a:xfrm>
        </p:spPr>
        <p:txBody>
          <a:bodyPr>
            <a:normAutofit/>
          </a:bodyPr>
          <a:lstStyle/>
          <a:p>
            <a:r>
              <a:rPr lang="cs-CZ" sz="3200" dirty="0"/>
              <a:t>Nestor kea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6364EC-EE57-47C9-ACA5-01449DA63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349" y="1996512"/>
            <a:ext cx="3876472" cy="2692220"/>
          </a:xfrm>
        </p:spPr>
        <p:txBody>
          <a:bodyPr>
            <a:noAutofit/>
          </a:bodyPr>
          <a:lstStyle/>
          <a:p>
            <a:r>
              <a:rPr lang="cs-CZ" sz="2000" dirty="0"/>
              <a:t>Peří olivově zelené</a:t>
            </a:r>
          </a:p>
          <a:p>
            <a:r>
              <a:rPr lang="cs-CZ" sz="2000" dirty="0"/>
              <a:t>Žije v hornaté části Nového Zélandu</a:t>
            </a:r>
          </a:p>
          <a:p>
            <a:r>
              <a:rPr lang="cs-CZ" sz="2000" dirty="0"/>
              <a:t>Patří mezi nejinteligentnější papoušky</a:t>
            </a:r>
          </a:p>
          <a:p>
            <a:r>
              <a:rPr lang="cs-CZ" sz="2000" dirty="0"/>
              <a:t>Je všežravec – živí se plody ale také larvami a savci</a:t>
            </a:r>
          </a:p>
        </p:txBody>
      </p:sp>
      <p:pic>
        <p:nvPicPr>
          <p:cNvPr id="10" name="Zástupný obsah 9" descr="Obsah obrázku pták, exteriér, stojící, hnědá&#10;&#10;Popis byl vytvořen automaticky">
            <a:extLst>
              <a:ext uri="{FF2B5EF4-FFF2-40B4-BE49-F238E27FC236}">
                <a16:creationId xmlns:a16="http://schemas.microsoft.com/office/drawing/2014/main" id="{4D130C4E-75BA-4826-B305-F32B8E29B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21" y="609600"/>
            <a:ext cx="7268183" cy="4853667"/>
          </a:xfrm>
        </p:spPr>
      </p:pic>
    </p:spTree>
    <p:extLst>
      <p:ext uri="{BB962C8B-B14F-4D97-AF65-F5344CB8AC3E}">
        <p14:creationId xmlns:p14="http://schemas.microsoft.com/office/powerpoint/2010/main" val="271863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014BF6-67B2-43FB-A259-CE536C92F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51" y="894945"/>
            <a:ext cx="3680885" cy="688322"/>
          </a:xfrm>
        </p:spPr>
        <p:txBody>
          <a:bodyPr>
            <a:normAutofit/>
          </a:bodyPr>
          <a:lstStyle/>
          <a:p>
            <a:r>
              <a:rPr lang="cs-CZ" sz="3200" dirty="0"/>
              <a:t>Kakapo soví</a:t>
            </a:r>
          </a:p>
        </p:txBody>
      </p:sp>
      <p:pic>
        <p:nvPicPr>
          <p:cNvPr id="6" name="Zástupný obsah 5" descr="Obsah obrázku pták, exteriér, papoušek, skála&#10;&#10;Popis byl vytvořen automaticky">
            <a:extLst>
              <a:ext uri="{FF2B5EF4-FFF2-40B4-BE49-F238E27FC236}">
                <a16:creationId xmlns:a16="http://schemas.microsoft.com/office/drawing/2014/main" id="{6723CAD9-072F-4812-AE65-D0A4D124F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17" y="392880"/>
            <a:ext cx="7422994" cy="5436031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CA0BA7-5995-43CC-A647-0B047AE19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837" y="2058889"/>
            <a:ext cx="3680885" cy="1828800"/>
          </a:xfrm>
        </p:spPr>
        <p:txBody>
          <a:bodyPr>
            <a:normAutofit/>
          </a:bodyPr>
          <a:lstStyle/>
          <a:p>
            <a:r>
              <a:rPr lang="cs-CZ" sz="2400" dirty="0"/>
              <a:t>Nejtěžší papoušek na světě – váha až 4000 g.</a:t>
            </a:r>
          </a:p>
          <a:p>
            <a:r>
              <a:rPr lang="cs-CZ" sz="2400" dirty="0"/>
              <a:t>Neumí létat</a:t>
            </a:r>
          </a:p>
          <a:p>
            <a:r>
              <a:rPr lang="cs-CZ" sz="2400" dirty="0"/>
              <a:t>Velmi vzácný</a:t>
            </a:r>
          </a:p>
        </p:txBody>
      </p:sp>
    </p:spTree>
    <p:extLst>
      <p:ext uri="{BB962C8B-B14F-4D97-AF65-F5344CB8AC3E}">
        <p14:creationId xmlns:p14="http://schemas.microsoft.com/office/powerpoint/2010/main" val="3209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B3DD63-9BCC-47BE-B951-F69495F35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442" y="724547"/>
            <a:ext cx="3680885" cy="792967"/>
          </a:xfrm>
        </p:spPr>
        <p:txBody>
          <a:bodyPr>
            <a:noAutofit/>
          </a:bodyPr>
          <a:lstStyle/>
          <a:p>
            <a:r>
              <a:rPr lang="cs-CZ" sz="4400" dirty="0"/>
              <a:t>Papoušci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80168D-120B-4B79-A868-50ED24E26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166" y="1694953"/>
            <a:ext cx="4012660" cy="3869267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Hákovitě zahnutý zobák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Horní část zobáku přesahuje přes dolní část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Zobák slouží ke šplhání, přidržení potravy</a:t>
            </a:r>
          </a:p>
        </p:txBody>
      </p:sp>
      <p:pic>
        <p:nvPicPr>
          <p:cNvPr id="16" name="Zástupný obsah 15" descr="Obsah obrázku pták, papoušek, barevné&#10;&#10;Popis byl vytvořen automaticky">
            <a:extLst>
              <a:ext uri="{FF2B5EF4-FFF2-40B4-BE49-F238E27FC236}">
                <a16:creationId xmlns:a16="http://schemas.microsoft.com/office/drawing/2014/main" id="{FEC1DA02-B365-4A9E-B29D-724237ECE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25" y="211325"/>
            <a:ext cx="6560545" cy="4363018"/>
          </a:xfrm>
        </p:spPr>
      </p:pic>
    </p:spTree>
    <p:extLst>
      <p:ext uri="{BB962C8B-B14F-4D97-AF65-F5344CB8AC3E}">
        <p14:creationId xmlns:p14="http://schemas.microsoft.com/office/powerpoint/2010/main" val="119813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0123B-0FA9-4583-861E-229690A81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83" y="739302"/>
            <a:ext cx="3680885" cy="843965"/>
          </a:xfrm>
        </p:spPr>
        <p:txBody>
          <a:bodyPr>
            <a:normAutofit/>
          </a:bodyPr>
          <a:lstStyle/>
          <a:p>
            <a:r>
              <a:rPr lang="cs-CZ" sz="4400" dirty="0"/>
              <a:t>Papoušci</a:t>
            </a:r>
          </a:p>
        </p:txBody>
      </p:sp>
      <p:pic>
        <p:nvPicPr>
          <p:cNvPr id="8" name="Zástupný obsah 7" descr="Obsah obrázku pták, strom, exteriér, barevné&#10;&#10;Popis byl vytvořen automaticky">
            <a:extLst>
              <a:ext uri="{FF2B5EF4-FFF2-40B4-BE49-F238E27FC236}">
                <a16:creationId xmlns:a16="http://schemas.microsoft.com/office/drawing/2014/main" id="{0373F39C-517C-44B3-903E-88DB544FD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26" y="90989"/>
            <a:ext cx="5755191" cy="667602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BCA5E3D-1F17-4D2E-8B8E-331FB85C1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0353" y="1947873"/>
            <a:ext cx="3680885" cy="321801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Končetina je čtyřprstá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1. a 4. prst – dozadu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2. a 3. prst dopředu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Pestré zbarvení získané druhem potravy</a:t>
            </a:r>
          </a:p>
          <a:p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801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79A228-E392-4763-828A-233DE50D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10" y="379280"/>
            <a:ext cx="4338686" cy="813847"/>
          </a:xfrm>
        </p:spPr>
        <p:txBody>
          <a:bodyPr/>
          <a:lstStyle/>
          <a:p>
            <a:r>
              <a:rPr lang="cs-CZ" dirty="0"/>
              <a:t>Potrava papoušků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29A19E-5694-48F1-9D9B-2390509C1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510" y="1351001"/>
            <a:ext cx="4709054" cy="576262"/>
          </a:xfrm>
        </p:spPr>
        <p:txBody>
          <a:bodyPr/>
          <a:lstStyle/>
          <a:p>
            <a:r>
              <a:rPr lang="cs-CZ" dirty="0"/>
              <a:t>Plody  - ovoce, ořechy</a:t>
            </a:r>
          </a:p>
        </p:txBody>
      </p:sp>
      <p:pic>
        <p:nvPicPr>
          <p:cNvPr id="8" name="Zástupný obsah 7" descr="Obsah obrázku pták, papoušek, exteriér, barevné&#10;&#10;Popis byl vytvořen automaticky">
            <a:extLst>
              <a:ext uri="{FF2B5EF4-FFF2-40B4-BE49-F238E27FC236}">
                <a16:creationId xmlns:a16="http://schemas.microsoft.com/office/drawing/2014/main" id="{454CE906-7834-46D0-98E1-1690CDEA83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0" y="2946929"/>
            <a:ext cx="4709054" cy="353179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C938B74-E86F-4672-AACF-AE09C268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82724" y="1351001"/>
            <a:ext cx="5442405" cy="576262"/>
          </a:xfrm>
        </p:spPr>
        <p:txBody>
          <a:bodyPr/>
          <a:lstStyle/>
          <a:p>
            <a:r>
              <a:rPr lang="cs-CZ" dirty="0"/>
              <a:t>Zbarvení peří – pigment z ovoce</a:t>
            </a:r>
          </a:p>
        </p:txBody>
      </p:sp>
      <p:pic>
        <p:nvPicPr>
          <p:cNvPr id="10" name="Zástupný obsah 9" descr="Obsah obrázku zelená, barevné&#10;&#10;Popis byl vytvořen automaticky">
            <a:extLst>
              <a:ext uri="{FF2B5EF4-FFF2-40B4-BE49-F238E27FC236}">
                <a16:creationId xmlns:a16="http://schemas.microsoft.com/office/drawing/2014/main" id="{1AF2288B-E97C-4D47-9E12-E049799B6BF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26" y="2870200"/>
            <a:ext cx="3353170" cy="3763934"/>
          </a:xfrm>
        </p:spPr>
      </p:pic>
    </p:spTree>
    <p:extLst>
      <p:ext uri="{BB962C8B-B14F-4D97-AF65-F5344CB8AC3E}">
        <p14:creationId xmlns:p14="http://schemas.microsoft.com/office/powerpoint/2010/main" val="112070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94C60E-9BF4-42C9-A65A-97103757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26" y="298516"/>
            <a:ext cx="4996923" cy="851555"/>
          </a:xfrm>
        </p:spPr>
        <p:txBody>
          <a:bodyPr/>
          <a:lstStyle/>
          <a:p>
            <a:r>
              <a:rPr lang="cs-CZ" dirty="0"/>
              <a:t>Výskyt a způsob života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5438A2-8887-4A66-A62F-F242BEBF6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303" y="1371600"/>
            <a:ext cx="4709054" cy="1125985"/>
          </a:xfrm>
        </p:spPr>
        <p:txBody>
          <a:bodyPr/>
          <a:lstStyle/>
          <a:p>
            <a:r>
              <a:rPr lang="cs-CZ" dirty="0"/>
              <a:t>Žijí v tropických oblastech – J Amerika, Afrika, Asie, Austrálie</a:t>
            </a:r>
          </a:p>
        </p:txBody>
      </p:sp>
      <p:pic>
        <p:nvPicPr>
          <p:cNvPr id="8" name="Zástupný obsah 7" descr="Obsah obrázku text, klipart&#10;&#10;Popis byl vytvořen automaticky">
            <a:extLst>
              <a:ext uri="{FF2B5EF4-FFF2-40B4-BE49-F238E27FC236}">
                <a16:creationId xmlns:a16="http://schemas.microsoft.com/office/drawing/2014/main" id="{F6DF0C79-BA1B-4A8A-B110-6749F78F38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3" y="2686638"/>
            <a:ext cx="5255406" cy="274195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4C9BB7D-B2C8-4CC2-9194-E82BE9008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46461"/>
            <a:ext cx="4722813" cy="576262"/>
          </a:xfrm>
        </p:spPr>
        <p:txBody>
          <a:bodyPr/>
          <a:lstStyle/>
          <a:p>
            <a:r>
              <a:rPr lang="cs-CZ" dirty="0"/>
              <a:t>Žijí v hejnech</a:t>
            </a:r>
          </a:p>
        </p:txBody>
      </p:sp>
      <p:pic>
        <p:nvPicPr>
          <p:cNvPr id="10" name="Zástupný obsah 9" descr="Obsah obrázku strom, exteriér, pták, papoušek&#10;&#10;Popis byl vytvořen automaticky">
            <a:extLst>
              <a:ext uri="{FF2B5EF4-FFF2-40B4-BE49-F238E27FC236}">
                <a16:creationId xmlns:a16="http://schemas.microsoft.com/office/drawing/2014/main" id="{9AA2C31B-020C-41D0-9056-224F78003EA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970" y="2497585"/>
            <a:ext cx="5044390" cy="3783293"/>
          </a:xfrm>
        </p:spPr>
      </p:pic>
    </p:spTree>
    <p:extLst>
      <p:ext uri="{BB962C8B-B14F-4D97-AF65-F5344CB8AC3E}">
        <p14:creationId xmlns:p14="http://schemas.microsoft.com/office/powerpoint/2010/main" val="36776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1FB73-DAE3-403B-9D5D-3F3D3B33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46" y="712460"/>
            <a:ext cx="3680885" cy="591046"/>
          </a:xfrm>
        </p:spPr>
        <p:txBody>
          <a:bodyPr>
            <a:noAutofit/>
          </a:bodyPr>
          <a:lstStyle/>
          <a:p>
            <a:r>
              <a:rPr lang="cs-CZ" sz="4400" dirty="0"/>
              <a:t>Papoušci</a:t>
            </a:r>
          </a:p>
        </p:txBody>
      </p:sp>
      <p:pic>
        <p:nvPicPr>
          <p:cNvPr id="5" name="Zako kongo -  ako robia zvieratá">
            <a:hlinkClick r:id="" action="ppaction://media"/>
            <a:extLst>
              <a:ext uri="{FF2B5EF4-FFF2-40B4-BE49-F238E27FC236}">
                <a16:creationId xmlns:a16="http://schemas.microsoft.com/office/drawing/2014/main" id="{261392FC-7119-4FE7-96D0-3AC668F99B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1465263"/>
            <a:ext cx="6169025" cy="347027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F3B0AC-24EA-4694-AA19-9957D854D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524" y="1772775"/>
            <a:ext cx="3680885" cy="182880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Mají pronikavý hlas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Umí napodobovat zvuky, které slyší</a:t>
            </a:r>
          </a:p>
        </p:txBody>
      </p:sp>
    </p:spTree>
    <p:extLst>
      <p:ext uri="{BB962C8B-B14F-4D97-AF65-F5344CB8AC3E}">
        <p14:creationId xmlns:p14="http://schemas.microsoft.com/office/powerpoint/2010/main" val="220834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C6C30-F6F6-43AC-B188-575393F6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87940"/>
            <a:ext cx="3680885" cy="1060315"/>
          </a:xfrm>
        </p:spPr>
        <p:txBody>
          <a:bodyPr>
            <a:normAutofit/>
          </a:bodyPr>
          <a:lstStyle/>
          <a:p>
            <a:r>
              <a:rPr lang="cs-CZ" sz="2800" dirty="0"/>
              <a:t>Papoušek vlnkovaný - andulka</a:t>
            </a:r>
          </a:p>
        </p:txBody>
      </p:sp>
      <p:pic>
        <p:nvPicPr>
          <p:cNvPr id="8" name="Zástupný obsah 7" descr="Obsah obrázku pták, papoušek, tráva, exteriér&#10;&#10;Popis byl vytvořen automaticky">
            <a:extLst>
              <a:ext uri="{FF2B5EF4-FFF2-40B4-BE49-F238E27FC236}">
                <a16:creationId xmlns:a16="http://schemas.microsoft.com/office/drawing/2014/main" id="{37A90BE5-8754-4F74-ABAD-4CE1913AB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75489"/>
            <a:ext cx="7221207" cy="405847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6EB83F-67B9-4FA8-9976-8D5E02DE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514599"/>
            <a:ext cx="3820212" cy="2698423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Pochází z Austrálie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0" i="0" dirty="0">
                <a:effectLst/>
              </a:rPr>
              <a:t>sameček se od samičky liší barvou </a:t>
            </a:r>
            <a:r>
              <a:rPr lang="cs-CZ" sz="2000" b="0" i="0" u="sng" strike="noStrike" dirty="0">
                <a:effectLst/>
                <a:hlinkClick r:id="rId3" tooltip="Ozob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ozobí</a:t>
            </a:r>
            <a:r>
              <a:rPr lang="cs-CZ" sz="2000" b="0" i="0" dirty="0">
                <a:effectLst/>
              </a:rPr>
              <a:t>. U původní zelené formy je ozobí u samečka modré, zatímco u samičky bělavé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Neexistuje červená andulka</a:t>
            </a:r>
          </a:p>
        </p:txBody>
      </p:sp>
    </p:spTree>
    <p:extLst>
      <p:ext uri="{BB962C8B-B14F-4D97-AF65-F5344CB8AC3E}">
        <p14:creationId xmlns:p14="http://schemas.microsoft.com/office/powerpoint/2010/main" val="103165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BFA451-C6DD-4AC7-880A-CB27CB49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80937"/>
            <a:ext cx="3680885" cy="775871"/>
          </a:xfrm>
        </p:spPr>
        <p:txBody>
          <a:bodyPr>
            <a:normAutofit/>
          </a:bodyPr>
          <a:lstStyle/>
          <a:p>
            <a:r>
              <a:rPr lang="cs-CZ" sz="2800" dirty="0"/>
              <a:t>Korela chocholatá</a:t>
            </a:r>
          </a:p>
        </p:txBody>
      </p:sp>
      <p:pic>
        <p:nvPicPr>
          <p:cNvPr id="6" name="Zástupný obsah 5" descr="Obsah obrázku strom, pták, exteriér, stojící&#10;&#10;Popis byl vytvořen automaticky">
            <a:extLst>
              <a:ext uri="{FF2B5EF4-FFF2-40B4-BE49-F238E27FC236}">
                <a16:creationId xmlns:a16="http://schemas.microsoft.com/office/drawing/2014/main" id="{BB253018-6C6A-4354-921E-32E3CF89D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82" y="680937"/>
            <a:ext cx="7615961" cy="428017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95DFBB5-A712-42F6-919F-E0E5A1CCF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98" y="1815096"/>
            <a:ext cx="3680885" cy="2078174"/>
          </a:xfrm>
        </p:spPr>
        <p:txBody>
          <a:bodyPr>
            <a:normAutofit/>
          </a:bodyPr>
          <a:lstStyle/>
          <a:p>
            <a:r>
              <a:rPr lang="cs-CZ" sz="2000" dirty="0"/>
              <a:t>Nenáročný papoušek chovaný v ČR</a:t>
            </a:r>
          </a:p>
          <a:p>
            <a:r>
              <a:rPr lang="pt-BR" sz="2000" b="0" i="0" dirty="0" err="1">
                <a:effectLst/>
              </a:rPr>
              <a:t>Samec</a:t>
            </a:r>
            <a:r>
              <a:rPr lang="pt-BR" sz="2000" b="0" i="0" dirty="0">
                <a:effectLst/>
              </a:rPr>
              <a:t> </a:t>
            </a:r>
            <a:r>
              <a:rPr lang="pt-BR" sz="2000" b="0" i="0" dirty="0" err="1">
                <a:effectLst/>
              </a:rPr>
              <a:t>je</a:t>
            </a:r>
            <a:r>
              <a:rPr lang="pt-BR" sz="2000" b="0" i="0" dirty="0">
                <a:effectLst/>
              </a:rPr>
              <a:t> </a:t>
            </a:r>
            <a:r>
              <a:rPr lang="pt-BR" sz="2000" b="0" i="0" dirty="0" err="1">
                <a:effectLst/>
              </a:rPr>
              <a:t>šedý</a:t>
            </a:r>
            <a:r>
              <a:rPr lang="pt-BR" sz="2000" b="0" i="0" dirty="0">
                <a:effectLst/>
              </a:rPr>
              <a:t>, se </a:t>
            </a:r>
            <a:r>
              <a:rPr lang="pt-BR" sz="2000" b="0" i="0" dirty="0" err="1">
                <a:effectLst/>
              </a:rPr>
              <a:t>žlutou</a:t>
            </a:r>
            <a:r>
              <a:rPr lang="pt-BR" sz="2000" b="0" i="0" dirty="0">
                <a:effectLst/>
              </a:rPr>
              <a:t> </a:t>
            </a:r>
            <a:r>
              <a:rPr lang="pt-BR" sz="2000" b="0" i="0" dirty="0" err="1">
                <a:effectLst/>
              </a:rPr>
              <a:t>hlavou</a:t>
            </a:r>
            <a:r>
              <a:rPr lang="pt-BR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a červenou ušní skvrnou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441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4D0C96-BEC3-4677-A65D-EEE952570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9116"/>
            <a:ext cx="3263630" cy="542407"/>
          </a:xfrm>
        </p:spPr>
        <p:txBody>
          <a:bodyPr>
            <a:noAutofit/>
          </a:bodyPr>
          <a:lstStyle/>
          <a:p>
            <a:r>
              <a:rPr lang="cs-CZ" sz="3200" dirty="0"/>
              <a:t>Ara Hyacintový</a:t>
            </a:r>
          </a:p>
        </p:txBody>
      </p:sp>
      <p:pic>
        <p:nvPicPr>
          <p:cNvPr id="6" name="Zástupný obsah 5" descr="Obsah obrázku pták, papoušek, barevné, vsedě&#10;&#10;Popis byl vytvořen automaticky">
            <a:extLst>
              <a:ext uri="{FF2B5EF4-FFF2-40B4-BE49-F238E27FC236}">
                <a16:creationId xmlns:a16="http://schemas.microsoft.com/office/drawing/2014/main" id="{681960E1-D07E-4ED8-8311-78D0BBFFF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11" y="924127"/>
            <a:ext cx="7876404" cy="4426539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E32BA2-A393-4F5F-89F7-F0722B8D9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327253"/>
            <a:ext cx="3078804" cy="3528798"/>
          </a:xfrm>
        </p:spPr>
        <p:txBody>
          <a:bodyPr>
            <a:noAutofit/>
          </a:bodyPr>
          <a:lstStyle/>
          <a:p>
            <a:r>
              <a:rPr lang="cs-CZ" sz="2400" dirty="0"/>
              <a:t>Kovově modře zbarvený papoušek se silným zobákem</a:t>
            </a:r>
          </a:p>
          <a:p>
            <a:r>
              <a:rPr lang="cs-CZ" sz="2400" dirty="0"/>
              <a:t>Největší papoušek schopný letu</a:t>
            </a:r>
          </a:p>
          <a:p>
            <a:r>
              <a:rPr lang="cs-CZ" sz="2400" dirty="0"/>
              <a:t>Velikost 100 cm</a:t>
            </a:r>
          </a:p>
          <a:p>
            <a:r>
              <a:rPr lang="cs-CZ" sz="2400" dirty="0"/>
              <a:t>Délka života až 60 let</a:t>
            </a:r>
          </a:p>
        </p:txBody>
      </p:sp>
    </p:spTree>
    <p:extLst>
      <p:ext uri="{BB962C8B-B14F-4D97-AF65-F5344CB8AC3E}">
        <p14:creationId xmlns:p14="http://schemas.microsoft.com/office/powerpoint/2010/main" val="203103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Nebe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Neb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Nebe</Template>
  <TotalTime>0</TotalTime>
  <Words>223</Words>
  <Application>Microsoft Office PowerPoint</Application>
  <PresentationFormat>Širokoúhlá obrazovka</PresentationFormat>
  <Paragraphs>47</Paragraphs>
  <Slides>13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Nebe</vt:lpstr>
      <vt:lpstr>Ptáci</vt:lpstr>
      <vt:lpstr>Papoušci</vt:lpstr>
      <vt:lpstr>Papoušci</vt:lpstr>
      <vt:lpstr>Potrava papoušků</vt:lpstr>
      <vt:lpstr>Výskyt a způsob života</vt:lpstr>
      <vt:lpstr>Papoušci</vt:lpstr>
      <vt:lpstr>Papoušek vlnkovaný - andulka</vt:lpstr>
      <vt:lpstr>Korela chocholatá</vt:lpstr>
      <vt:lpstr>Ara Hyacintový</vt:lpstr>
      <vt:lpstr>Kakadu bílý</vt:lpstr>
      <vt:lpstr>Rozela pestrá</vt:lpstr>
      <vt:lpstr>Nestor kea</vt:lpstr>
      <vt:lpstr>Kakapo soví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Ptáci</dc:title>
  <dc:creator>Šnircová Monika</dc:creator>
  <cp:lastModifiedBy>Šnircová Monika</cp:lastModifiedBy>
  <cp:revision>10</cp:revision>
  <dcterms:created xsi:type="dcterms:W3CDTF">2021-01-12T18:31:26Z</dcterms:created>
  <dcterms:modified xsi:type="dcterms:W3CDTF">2021-01-12T20:05:29Z</dcterms:modified>
</cp:coreProperties>
</file>