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3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59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95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5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54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5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05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97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838FBA4-8386-42DA-8B21-F9FC30393486}" type="datetimeFigureOut">
              <a:rPr lang="cs-CZ" smtClean="0"/>
              <a:t>27.01.2021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2BFDCA4-A6A6-455D-949F-06EFE1E7A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0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3AA1C-626A-4D46-A74C-46880DD64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Polyméry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8F13C5-49D5-425E-9706-F69DFE51F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Sloučeniny tvořené z mnoho částí</a:t>
            </a:r>
          </a:p>
          <a:p>
            <a:r>
              <a:rPr lang="cs-CZ" dirty="0"/>
              <a:t>Vznikají polymerací</a:t>
            </a:r>
          </a:p>
        </p:txBody>
      </p:sp>
    </p:spTree>
    <p:extLst>
      <p:ext uri="{BB962C8B-B14F-4D97-AF65-F5344CB8AC3E}">
        <p14:creationId xmlns:p14="http://schemas.microsoft.com/office/powerpoint/2010/main" val="14624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E87D9-BD26-46CD-A66B-059BA7A6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Polyvinylchlorid (PVC)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12061C8-89A5-43D4-8C2B-D87B47393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13" y="2564211"/>
            <a:ext cx="5604387" cy="173736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766AA2-D36F-42E1-8671-D5F1C4B6F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9875" y="3432891"/>
            <a:ext cx="3931920" cy="86352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Vzniká polymerací vinylchloridu</a:t>
            </a:r>
          </a:p>
        </p:txBody>
      </p:sp>
    </p:spTree>
    <p:extLst>
      <p:ext uri="{BB962C8B-B14F-4D97-AF65-F5344CB8AC3E}">
        <p14:creationId xmlns:p14="http://schemas.microsoft.com/office/powerpoint/2010/main" val="1609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555C2-13C6-49EE-A9BA-D591E887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674959"/>
          </a:xfrm>
        </p:spPr>
        <p:txBody>
          <a:bodyPr/>
          <a:lstStyle/>
          <a:p>
            <a:r>
              <a:rPr lang="cs-CZ" dirty="0"/>
              <a:t>PVC</a:t>
            </a:r>
          </a:p>
        </p:txBody>
      </p:sp>
      <p:pic>
        <p:nvPicPr>
          <p:cNvPr id="6" name="Zástupný obsah 5" descr="Obsah obrázku interiér, dřevěné, opálení&#10;&#10;Popis byl vytvořen automaticky">
            <a:extLst>
              <a:ext uri="{FF2B5EF4-FFF2-40B4-BE49-F238E27FC236}">
                <a16:creationId xmlns:a16="http://schemas.microsoft.com/office/drawing/2014/main" id="{56219191-2D5A-4E3B-A3BD-F64E7808C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1" y="1097280"/>
            <a:ext cx="6434850" cy="482613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14CACB-A3D8-463F-9E2D-B20F4E029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748" y="1920240"/>
            <a:ext cx="3931920" cy="30175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Nejpoužívanější plast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Velmi dobrý izolátor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Přidáním přísad mění vlastnosti PVC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Změkčený  - novoplast (měkký, ohebný)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Nezměkčený – novodur (tvrdý)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7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27F25-50C4-4B48-8626-A46553E0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88" y="318049"/>
            <a:ext cx="3890913" cy="1356360"/>
          </a:xfrm>
        </p:spPr>
        <p:txBody>
          <a:bodyPr/>
          <a:lstStyle/>
          <a:p>
            <a:r>
              <a:rPr lang="cs-CZ" dirty="0"/>
              <a:t>PVC - novoplast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3C05F9-068A-4E33-8836-E9EAA089D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9400" y="3137138"/>
            <a:ext cx="1270262" cy="777240"/>
          </a:xfrm>
        </p:spPr>
        <p:txBody>
          <a:bodyPr/>
          <a:lstStyle/>
          <a:p>
            <a:r>
              <a:rPr lang="cs-CZ" dirty="0"/>
              <a:t>hračky</a:t>
            </a:r>
          </a:p>
        </p:txBody>
      </p:sp>
      <p:pic>
        <p:nvPicPr>
          <p:cNvPr id="8" name="Zástupný obsah 7" descr="Obsah obrázku klipart&#10;&#10;Popis byl vytvořen automaticky">
            <a:extLst>
              <a:ext uri="{FF2B5EF4-FFF2-40B4-BE49-F238E27FC236}">
                <a16:creationId xmlns:a16="http://schemas.microsoft.com/office/drawing/2014/main" id="{01395691-C25E-45D5-BF69-85E2D1BBD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51" y="4203938"/>
            <a:ext cx="4754563" cy="204446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664E86-012B-4F86-9329-6EF61A832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4256" y="510540"/>
            <a:ext cx="1728403" cy="777240"/>
          </a:xfrm>
        </p:spPr>
        <p:txBody>
          <a:bodyPr/>
          <a:lstStyle/>
          <a:p>
            <a:r>
              <a:rPr lang="cs-CZ" dirty="0"/>
              <a:t>pláštěnky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5F308E52-319F-456E-8D28-19CBC070FC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1" y="609600"/>
            <a:ext cx="3092271" cy="3382962"/>
          </a:xfrm>
        </p:spPr>
      </p:pic>
      <p:pic>
        <p:nvPicPr>
          <p:cNvPr id="12" name="Obrázek 11" descr="Obsah obrázku patro, interiér, zdobené&#10;&#10;Popis byl vytvořen automaticky">
            <a:extLst>
              <a:ext uri="{FF2B5EF4-FFF2-40B4-BE49-F238E27FC236}">
                <a16:creationId xmlns:a16="http://schemas.microsoft.com/office/drawing/2014/main" id="{41CA4EB5-EA8D-4E27-A413-D4A447D24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8" y="3883949"/>
            <a:ext cx="3541336" cy="265600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80CCA4-866D-433D-951F-4EACF99B021A}"/>
              </a:ext>
            </a:extLst>
          </p:cNvPr>
          <p:cNvSpPr txBox="1"/>
          <p:nvPr/>
        </p:nvSpPr>
        <p:spPr>
          <a:xfrm>
            <a:off x="718140" y="3408313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ubrusy</a:t>
            </a:r>
          </a:p>
        </p:txBody>
      </p:sp>
      <p:pic>
        <p:nvPicPr>
          <p:cNvPr id="15" name="Obrázek 14" descr="Obsah obrázku interiér, dřevěné, opálení&#10;&#10;Popis byl vytvořen automaticky">
            <a:extLst>
              <a:ext uri="{FF2B5EF4-FFF2-40B4-BE49-F238E27FC236}">
                <a16:creationId xmlns:a16="http://schemas.microsoft.com/office/drawing/2014/main" id="{BE28B190-8D43-4A87-BBD2-E8CCE342F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56" y="1688380"/>
            <a:ext cx="3762103" cy="282157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64E83C8-3E1A-48EE-9742-EF5CFFC36154}"/>
              </a:ext>
            </a:extLst>
          </p:cNvPr>
          <p:cNvSpPr txBox="1"/>
          <p:nvPr/>
        </p:nvSpPr>
        <p:spPr>
          <a:xfrm>
            <a:off x="1066949" y="188578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lino</a:t>
            </a:r>
          </a:p>
        </p:txBody>
      </p:sp>
    </p:spTree>
    <p:extLst>
      <p:ext uri="{BB962C8B-B14F-4D97-AF65-F5344CB8AC3E}">
        <p14:creationId xmlns:p14="http://schemas.microsoft.com/office/powerpoint/2010/main" val="25017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3614F-6C46-4117-8671-526878C7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PVC - novodur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5DC915-48F3-4017-A606-19962E0A5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Vodovodní trubky</a:t>
            </a:r>
          </a:p>
        </p:txBody>
      </p:sp>
      <p:pic>
        <p:nvPicPr>
          <p:cNvPr id="8" name="Zástupný obsah 7" descr="Obsah obrázku zbraň, boxery, pistole&#10;&#10;Popis byl vytvořen automaticky">
            <a:extLst>
              <a:ext uri="{FF2B5EF4-FFF2-40B4-BE49-F238E27FC236}">
                <a16:creationId xmlns:a16="http://schemas.microsoft.com/office/drawing/2014/main" id="{61B9FF5A-B75B-48AF-AA65-0A4287C5C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47" y="2973725"/>
            <a:ext cx="4469282" cy="303911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46744E-E798-4CAF-8626-84D9F4B95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Části nábytku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72867E7-579C-4832-911B-23FBC59904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81" y="3334544"/>
            <a:ext cx="2124075" cy="2152650"/>
          </a:xfrm>
        </p:spPr>
      </p:pic>
    </p:spTree>
    <p:extLst>
      <p:ext uri="{BB962C8B-B14F-4D97-AF65-F5344CB8AC3E}">
        <p14:creationId xmlns:p14="http://schemas.microsoft.com/office/powerpoint/2010/main" val="40485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040B0-B200-48AF-9148-2E68E43B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938910"/>
          </a:xfrm>
        </p:spPr>
        <p:txBody>
          <a:bodyPr/>
          <a:lstStyle/>
          <a:p>
            <a:r>
              <a:rPr lang="cs-CZ" dirty="0"/>
              <a:t>Polystyren (PS)</a:t>
            </a:r>
          </a:p>
        </p:txBody>
      </p:sp>
      <p:pic>
        <p:nvPicPr>
          <p:cNvPr id="6" name="Zástupný obsah 5" descr="Obsah obrázku text, budova, stavební materiál, cihla&#10;&#10;Popis byl vytvořen automaticky">
            <a:extLst>
              <a:ext uri="{FF2B5EF4-FFF2-40B4-BE49-F238E27FC236}">
                <a16:creationId xmlns:a16="http://schemas.microsoft.com/office/drawing/2014/main" id="{51ED4909-E469-44AC-BFD6-EF974967B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4" y="1027522"/>
            <a:ext cx="5448661" cy="460411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9ABA56-7848-442F-86DE-338361AA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999" y="2450969"/>
            <a:ext cx="4475375" cy="340119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Pevný, křehký plast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Odolný vůči kyselinám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Rozpustný v organických rozpouštědlech (aceton)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Velmi dobré tepelné, zvukové a izolační schopnosti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Dá se barvit</a:t>
            </a:r>
          </a:p>
        </p:txBody>
      </p:sp>
    </p:spTree>
    <p:extLst>
      <p:ext uri="{BB962C8B-B14F-4D97-AF65-F5344CB8AC3E}">
        <p14:creationId xmlns:p14="http://schemas.microsoft.com/office/powerpoint/2010/main" val="30240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DD1D2-BFE4-4D30-86D2-222174F0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polystyrenu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E0B249-CFCA-4390-AE67-EF741F0D1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61" y="2184809"/>
            <a:ext cx="4173718" cy="777240"/>
          </a:xfrm>
        </p:spPr>
        <p:txBody>
          <a:bodyPr/>
          <a:lstStyle/>
          <a:p>
            <a:r>
              <a:rPr lang="cs-CZ" dirty="0"/>
              <a:t>Zateplení domů - stavebnictví</a:t>
            </a:r>
          </a:p>
        </p:txBody>
      </p:sp>
      <p:pic>
        <p:nvPicPr>
          <p:cNvPr id="8" name="Zástupný obsah 7" descr="Obsah obrázku exteriér, obloha, budova, staré&#10;&#10;Popis byl vytvořen automaticky">
            <a:extLst>
              <a:ext uri="{FF2B5EF4-FFF2-40B4-BE49-F238E27FC236}">
                <a16:creationId xmlns:a16="http://schemas.microsoft.com/office/drawing/2014/main" id="{0C41FB46-C237-49A4-B909-D3AA4061BA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0" y="3077462"/>
            <a:ext cx="2667000" cy="26670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1F20D8-90F0-4A4E-9294-CC2799A04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1978" y="745267"/>
            <a:ext cx="1979281" cy="777240"/>
          </a:xfrm>
        </p:spPr>
        <p:txBody>
          <a:bodyPr/>
          <a:lstStyle/>
          <a:p>
            <a:r>
              <a:rPr lang="cs-CZ" dirty="0"/>
              <a:t>Obaly na jídlo</a:t>
            </a:r>
          </a:p>
        </p:txBody>
      </p:sp>
      <p:pic>
        <p:nvPicPr>
          <p:cNvPr id="10" name="Zástupný obsah 9" descr="Obsah obrázku jídlo&#10;&#10;Popis byl vytvořen automaticky">
            <a:extLst>
              <a:ext uri="{FF2B5EF4-FFF2-40B4-BE49-F238E27FC236}">
                <a16:creationId xmlns:a16="http://schemas.microsoft.com/office/drawing/2014/main" id="{8DF87A18-8DA6-439D-8E33-903781D45E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932048"/>
            <a:ext cx="2419350" cy="1895475"/>
          </a:xfrm>
        </p:spPr>
      </p:pic>
      <p:pic>
        <p:nvPicPr>
          <p:cNvPr id="12" name="Obrázek 11" descr="Obsah obrázku zeď, interiér, sedadlo&#10;&#10;Popis byl vytvořen automaticky">
            <a:extLst>
              <a:ext uri="{FF2B5EF4-FFF2-40B4-BE49-F238E27FC236}">
                <a16:creationId xmlns:a16="http://schemas.microsoft.com/office/drawing/2014/main" id="{36D7FB69-C47A-4D84-9D7E-E9A7613BE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79" y="3180899"/>
            <a:ext cx="2931834" cy="293183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9662CA-FD03-4E90-BC22-9F6F5259808C}"/>
              </a:ext>
            </a:extLst>
          </p:cNvPr>
          <p:cNvSpPr txBox="1"/>
          <p:nvPr/>
        </p:nvSpPr>
        <p:spPr>
          <a:xfrm>
            <a:off x="4990920" y="2378977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Obaly elektroniky</a:t>
            </a:r>
          </a:p>
        </p:txBody>
      </p:sp>
      <p:pic>
        <p:nvPicPr>
          <p:cNvPr id="15" name="Obrázek 14" descr="Obsah obrázku jídelní nádobí, nůž, vidlička&#10;&#10;Popis byl vytvořen automaticky">
            <a:extLst>
              <a:ext uri="{FF2B5EF4-FFF2-40B4-BE49-F238E27FC236}">
                <a16:creationId xmlns:a16="http://schemas.microsoft.com/office/drawing/2014/main" id="{90316B9B-9796-407B-A88E-3010E7CC7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64" y="3896612"/>
            <a:ext cx="2466975" cy="184785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91642AD-E92F-4A72-90C6-725AA15FCE91}"/>
              </a:ext>
            </a:extLst>
          </p:cNvPr>
          <p:cNvSpPr txBox="1"/>
          <p:nvPr/>
        </p:nvSpPr>
        <p:spPr>
          <a:xfrm>
            <a:off x="8629650" y="3149971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Jednorázové příbory</a:t>
            </a:r>
          </a:p>
        </p:txBody>
      </p:sp>
    </p:spTree>
    <p:extLst>
      <p:ext uri="{BB962C8B-B14F-4D97-AF65-F5344CB8AC3E}">
        <p14:creationId xmlns:p14="http://schemas.microsoft.com/office/powerpoint/2010/main" val="22804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999D-7C9A-4FA3-B18A-88BB083B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1" y="597659"/>
            <a:ext cx="4722829" cy="1737360"/>
          </a:xfrm>
        </p:spPr>
        <p:txBody>
          <a:bodyPr/>
          <a:lstStyle/>
          <a:p>
            <a:r>
              <a:rPr lang="cs-CZ"/>
              <a:t>Polytetrafluorethylen  - teflon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BE0128-08AE-459E-88B9-157FD183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88" y="3687786"/>
            <a:ext cx="4166681" cy="268403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9288B-5D11-4BB1-AAC0-5A61283F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Pevná látka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Odolává velmi vysokým teplotám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Použití: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Povrch pánviček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Součástky pro rakety</a:t>
            </a:r>
          </a:p>
        </p:txBody>
      </p:sp>
      <p:pic>
        <p:nvPicPr>
          <p:cNvPr id="8" name="Obrázek 7" descr="Obsah obrázku interiér&#10;&#10;Popis byl vytvořen automaticky">
            <a:extLst>
              <a:ext uri="{FF2B5EF4-FFF2-40B4-BE49-F238E27FC236}">
                <a16:creationId xmlns:a16="http://schemas.microsoft.com/office/drawing/2014/main" id="{FE13C9ED-68BB-4F5D-8988-D082C6D1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30" y="593457"/>
            <a:ext cx="4595021" cy="27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92C01-C114-431E-BBD5-D3EE6C81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Polymerace</a:t>
            </a:r>
          </a:p>
        </p:txBody>
      </p:sp>
      <p:pic>
        <p:nvPicPr>
          <p:cNvPr id="6" name="Zástupný obsah 5" descr="Obsah obrázku text, anténa&#10;&#10;Popis byl vytvořen automaticky">
            <a:extLst>
              <a:ext uri="{FF2B5EF4-FFF2-40B4-BE49-F238E27FC236}">
                <a16:creationId xmlns:a16="http://schemas.microsoft.com/office/drawing/2014/main" id="{6E71DCE6-20BB-4684-86F5-FB4C99089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25" y="816424"/>
            <a:ext cx="6619347" cy="496451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63349D-33FC-43B2-B2B5-00A411495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016576"/>
            <a:ext cx="3931920" cy="283558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Reakce uhlovodíků, při které z velkého počtu jednoduchých molekul vznikají makromolekuly (polymery)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Dochází přitom k rozpadu dvojné vazby</a:t>
            </a:r>
          </a:p>
        </p:txBody>
      </p:sp>
    </p:spTree>
    <p:extLst>
      <p:ext uri="{BB962C8B-B14F-4D97-AF65-F5344CB8AC3E}">
        <p14:creationId xmlns:p14="http://schemas.microsoft.com/office/powerpoint/2010/main" val="14724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C8570-5EDB-4D2A-8A48-20A7343C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60" y="677464"/>
            <a:ext cx="9966960" cy="1803089"/>
          </a:xfrm>
        </p:spPr>
        <p:txBody>
          <a:bodyPr/>
          <a:lstStyle/>
          <a:p>
            <a:r>
              <a:rPr lang="cs-CZ" sz="4800" dirty="0"/>
              <a:t>Uměle vyrobené </a:t>
            </a:r>
            <a:r>
              <a:rPr lang="cs-CZ" sz="4800" dirty="0" err="1"/>
              <a:t>polyméry</a:t>
            </a:r>
            <a:endParaRPr lang="cs-CZ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120EC4-2E4E-404E-894E-71E874914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Plasty, syntetická vlákna a kaučuky</a:t>
            </a:r>
          </a:p>
        </p:txBody>
      </p:sp>
    </p:spTree>
    <p:extLst>
      <p:ext uri="{BB962C8B-B14F-4D97-AF65-F5344CB8AC3E}">
        <p14:creationId xmlns:p14="http://schemas.microsoft.com/office/powerpoint/2010/main" val="360915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B28F8-A824-4258-BFBF-84764FDF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plastů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AC02B3-7DB5-4D06-98BB-E9B728E7670F}"/>
              </a:ext>
            </a:extLst>
          </p:cNvPr>
          <p:cNvSpPr txBox="1"/>
          <p:nvPr/>
        </p:nvSpPr>
        <p:spPr>
          <a:xfrm>
            <a:off x="1284051" y="2256816"/>
            <a:ext cx="4720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Uměle vyrobené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Snadno tvarovatelné teplem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Mají nízkou hustotu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Chemicky odolné (nahrazují dřevo, kov)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Dobře se zpracovávají</a:t>
            </a:r>
          </a:p>
        </p:txBody>
      </p:sp>
      <p:pic>
        <p:nvPicPr>
          <p:cNvPr id="5" name="Obrázek 4" descr="Obsah obrázku láhev, ruka, několik, uspořádáno&#10;&#10;Popis byl vytvořen automaticky">
            <a:extLst>
              <a:ext uri="{FF2B5EF4-FFF2-40B4-BE49-F238E27FC236}">
                <a16:creationId xmlns:a16="http://schemas.microsoft.com/office/drawing/2014/main" id="{AB6242FA-B89D-4173-A808-55E39A66D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06" y="609600"/>
            <a:ext cx="5181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C1913-4A84-4B44-9970-F2C86EDA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plastů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8FF635E-7768-492A-B1AF-C7B954633CA4}"/>
              </a:ext>
            </a:extLst>
          </p:cNvPr>
          <p:cNvSpPr txBox="1"/>
          <p:nvPr/>
        </p:nvSpPr>
        <p:spPr>
          <a:xfrm>
            <a:off x="1143000" y="1965960"/>
            <a:ext cx="99060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Většinou matně průsvitné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Pružný, měkký materiál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Jejich hustota – lehčí než voda, těžší než alkohol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Teplem se dá tvarovat a svařovat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Je termoplastický – po zahřátí změní svůj tvar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Je hořlavý – kape jako vosk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Má schopnost depolymerace – mění se zpět na plyn (ethen)</a:t>
            </a:r>
          </a:p>
        </p:txBody>
      </p:sp>
      <p:pic>
        <p:nvPicPr>
          <p:cNvPr id="5" name="Obrázek 4" descr="Obsah obrázku láhev, různé, několik&#10;&#10;Popis byl vytvořen automaticky">
            <a:extLst>
              <a:ext uri="{FF2B5EF4-FFF2-40B4-BE49-F238E27FC236}">
                <a16:creationId xmlns:a16="http://schemas.microsoft.com/office/drawing/2014/main" id="{74DB5E1E-2E50-429D-B2FB-267A6C40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8" y="359922"/>
            <a:ext cx="3234547" cy="29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A2276-BE92-469F-BD53-F41937B1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36" y="726818"/>
            <a:ext cx="3931920" cy="994167"/>
          </a:xfrm>
        </p:spPr>
        <p:txBody>
          <a:bodyPr/>
          <a:lstStyle/>
          <a:p>
            <a:r>
              <a:rPr lang="cs-CZ" dirty="0"/>
              <a:t>Polyethylen (PET)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5ABC3BE-B6C8-402D-8963-C7F5A7DB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" y="2830912"/>
            <a:ext cx="7495162" cy="199871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51E399-955A-4907-A5E3-02FDAD0F2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3046" y="5185655"/>
            <a:ext cx="3931920" cy="753894"/>
          </a:xfrm>
        </p:spPr>
        <p:txBody>
          <a:bodyPr>
            <a:normAutofit/>
          </a:bodyPr>
          <a:lstStyle/>
          <a:p>
            <a:r>
              <a:rPr lang="cs-CZ" sz="2400" dirty="0"/>
              <a:t>Polymerace ethylenu</a:t>
            </a:r>
          </a:p>
        </p:txBody>
      </p:sp>
    </p:spTree>
    <p:extLst>
      <p:ext uri="{BB962C8B-B14F-4D97-AF65-F5344CB8AC3E}">
        <p14:creationId xmlns:p14="http://schemas.microsoft.com/office/powerpoint/2010/main" val="102927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6F794-A620-4582-BDA3-B8E60661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4" y="531779"/>
            <a:ext cx="9875520" cy="1356360"/>
          </a:xfrm>
        </p:spPr>
        <p:txBody>
          <a:bodyPr/>
          <a:lstStyle/>
          <a:p>
            <a:r>
              <a:rPr lang="cs-CZ" dirty="0"/>
              <a:t>Použití polyethylenu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767774-20BA-4488-B4F0-E83AE8A1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911" y="2426655"/>
            <a:ext cx="2003898" cy="777240"/>
          </a:xfrm>
        </p:spPr>
        <p:txBody>
          <a:bodyPr/>
          <a:lstStyle/>
          <a:p>
            <a:r>
              <a:rPr lang="cs-CZ" dirty="0"/>
              <a:t>obaly</a:t>
            </a:r>
          </a:p>
        </p:txBody>
      </p:sp>
      <p:pic>
        <p:nvPicPr>
          <p:cNvPr id="8" name="Zástupný obsah 7" descr="Obsah obrázku text, vizitka&#10;&#10;Popis byl vytvořen automaticky">
            <a:extLst>
              <a:ext uri="{FF2B5EF4-FFF2-40B4-BE49-F238E27FC236}">
                <a16:creationId xmlns:a16="http://schemas.microsoft.com/office/drawing/2014/main" id="{43C9C4F4-33C4-4550-8EA5-422510CA04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0" y="3600059"/>
            <a:ext cx="3121152" cy="234086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97F1FB-C3FF-4042-827C-45DC48828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5414" y="1791597"/>
            <a:ext cx="1532410" cy="777240"/>
          </a:xfrm>
        </p:spPr>
        <p:txBody>
          <a:bodyPr/>
          <a:lstStyle/>
          <a:p>
            <a:r>
              <a:rPr lang="cs-CZ" dirty="0"/>
              <a:t>mikroten</a:t>
            </a:r>
          </a:p>
        </p:txBody>
      </p:sp>
      <p:pic>
        <p:nvPicPr>
          <p:cNvPr id="10" name="Zástupný obsah 9" descr="Obsah obrázku text, papírnictví&#10;&#10;Popis byl vytvořen automaticky">
            <a:extLst>
              <a:ext uri="{FF2B5EF4-FFF2-40B4-BE49-F238E27FC236}">
                <a16:creationId xmlns:a16="http://schemas.microsoft.com/office/drawing/2014/main" id="{2EB15AB9-88ED-486B-A29E-02F2C34E14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4362" y="3583293"/>
            <a:ext cx="3886500" cy="2024479"/>
          </a:xfrm>
        </p:spPr>
      </p:pic>
      <p:pic>
        <p:nvPicPr>
          <p:cNvPr id="12" name="Obrázek 11" descr="Obsah obrázku klipart&#10;&#10;Popis byl vytvořen automaticky">
            <a:extLst>
              <a:ext uri="{FF2B5EF4-FFF2-40B4-BE49-F238E27FC236}">
                <a16:creationId xmlns:a16="http://schemas.microsoft.com/office/drawing/2014/main" id="{9CFCF49D-3618-4593-9711-7EEBD50C3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30" y="446694"/>
            <a:ext cx="3972659" cy="2532570"/>
          </a:xfrm>
          <a:prstGeom prst="rect">
            <a:avLst/>
          </a:prstGeom>
        </p:spPr>
      </p:pic>
      <p:pic>
        <p:nvPicPr>
          <p:cNvPr id="14" name="Obrázek 13" descr="Obsah obrázku láhev, různé, několik&#10;&#10;Popis byl vytvořen automaticky">
            <a:extLst>
              <a:ext uri="{FF2B5EF4-FFF2-40B4-BE49-F238E27FC236}">
                <a16:creationId xmlns:a16="http://schemas.microsoft.com/office/drawing/2014/main" id="{05F10967-731E-44D0-8448-49E3D68EA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82" y="2992851"/>
            <a:ext cx="3901541" cy="355527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C05F41C-3490-4685-8AB5-DCE6C18E1D37}"/>
              </a:ext>
            </a:extLst>
          </p:cNvPr>
          <p:cNvSpPr txBox="1"/>
          <p:nvPr/>
        </p:nvSpPr>
        <p:spPr>
          <a:xfrm>
            <a:off x="6570482" y="1209959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hračky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2CFB46B-9953-49CF-9EC6-547447A2AC15}"/>
              </a:ext>
            </a:extLst>
          </p:cNvPr>
          <p:cNvSpPr txBox="1"/>
          <p:nvPr/>
        </p:nvSpPr>
        <p:spPr>
          <a:xfrm>
            <a:off x="6977250" y="2884602"/>
            <a:ext cx="135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lahve</a:t>
            </a:r>
          </a:p>
        </p:txBody>
      </p:sp>
    </p:spTree>
    <p:extLst>
      <p:ext uri="{BB962C8B-B14F-4D97-AF65-F5344CB8AC3E}">
        <p14:creationId xmlns:p14="http://schemas.microsoft.com/office/powerpoint/2010/main" val="12151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FBF68-A7E5-468B-AA54-62F8C2EC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48" y="644794"/>
            <a:ext cx="3931920" cy="1737360"/>
          </a:xfrm>
        </p:spPr>
        <p:txBody>
          <a:bodyPr/>
          <a:lstStyle/>
          <a:p>
            <a:r>
              <a:rPr lang="cs-CZ" dirty="0"/>
              <a:t>Polypropylen (PP)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DAB9AD-82C1-4B2B-93BC-8C947B9BB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648" y="3195686"/>
            <a:ext cx="3931920" cy="30175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Vzniká polymerací propenu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Má velmi podobné vlastnosti jako PET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AD81321-1B56-4133-9DC3-F66A3A11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47" y="1185710"/>
            <a:ext cx="6798562" cy="1196444"/>
          </a:xfrm>
        </p:spPr>
      </p:pic>
    </p:spTree>
    <p:extLst>
      <p:ext uri="{BB962C8B-B14F-4D97-AF65-F5344CB8AC3E}">
        <p14:creationId xmlns:p14="http://schemas.microsoft.com/office/powerpoint/2010/main" val="22926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B700E-BB6C-4FC5-8164-903B33A8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polypropylenu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BF7FAB-E4F5-4B72-B1F3-A9AC0F1F7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794" y="1937840"/>
            <a:ext cx="2495746" cy="777240"/>
          </a:xfrm>
        </p:spPr>
        <p:txBody>
          <a:bodyPr/>
          <a:lstStyle/>
          <a:p>
            <a:r>
              <a:rPr lang="cs-CZ" dirty="0"/>
              <a:t>Obaly potravin</a:t>
            </a:r>
          </a:p>
        </p:txBody>
      </p:sp>
      <p:pic>
        <p:nvPicPr>
          <p:cNvPr id="8" name="Zástupný obsah 7" descr="Obsah obrázku hrníček, láhev, stůl, káva&#10;&#10;Popis byl vytvořen automaticky">
            <a:extLst>
              <a:ext uri="{FF2B5EF4-FFF2-40B4-BE49-F238E27FC236}">
                <a16:creationId xmlns:a16="http://schemas.microsoft.com/office/drawing/2014/main" id="{CB578A98-CD8A-4053-ADC1-0FAC1D2ED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6" y="2814302"/>
            <a:ext cx="4515387" cy="33845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243034-9D55-4778-B4CB-EF6F234FD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82467" y="2242752"/>
            <a:ext cx="2647518" cy="777240"/>
          </a:xfrm>
        </p:spPr>
        <p:txBody>
          <a:bodyPr/>
          <a:lstStyle/>
          <a:p>
            <a:r>
              <a:rPr lang="cs-CZ" dirty="0"/>
              <a:t>nádobí</a:t>
            </a:r>
          </a:p>
        </p:txBody>
      </p:sp>
      <p:pic>
        <p:nvPicPr>
          <p:cNvPr id="10" name="Zástupný obsah 9" descr="Obsah obrázku plavidlo, hrnek, jídelní nádobí, hrníček&#10;&#10;Popis byl vytvořen automaticky">
            <a:extLst>
              <a:ext uri="{FF2B5EF4-FFF2-40B4-BE49-F238E27FC236}">
                <a16:creationId xmlns:a16="http://schemas.microsoft.com/office/drawing/2014/main" id="{0ED4CA7C-3FFD-4743-957B-D371283362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03" y="359092"/>
            <a:ext cx="2466975" cy="1857375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E08487-9BD5-42EF-986F-37722138C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5" y="3046277"/>
            <a:ext cx="4398291" cy="293219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CE4340-5A30-4944-B813-DDB1B0379CF2}"/>
              </a:ext>
            </a:extLst>
          </p:cNvPr>
          <p:cNvSpPr txBox="1"/>
          <p:nvPr/>
        </p:nvSpPr>
        <p:spPr>
          <a:xfrm>
            <a:off x="6429080" y="4641534"/>
            <a:ext cx="255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Vodovodní trubky</a:t>
            </a:r>
          </a:p>
        </p:txBody>
      </p:sp>
    </p:spTree>
    <p:extLst>
      <p:ext uri="{BB962C8B-B14F-4D97-AF65-F5344CB8AC3E}">
        <p14:creationId xmlns:p14="http://schemas.microsoft.com/office/powerpoint/2010/main" val="34832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0</TotalTime>
  <Words>247</Words>
  <Application>Microsoft Office PowerPoint</Application>
  <PresentationFormat>Širokoúhlá obrazovka</PresentationFormat>
  <Paragraphs>74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Základ</vt:lpstr>
      <vt:lpstr>Polyméry</vt:lpstr>
      <vt:lpstr>Polymerace</vt:lpstr>
      <vt:lpstr>Uměle vyrobené polyméry</vt:lpstr>
      <vt:lpstr>Vlastnosti plastů</vt:lpstr>
      <vt:lpstr>Vlastnosti plastů</vt:lpstr>
      <vt:lpstr>Polyethylen (PET)</vt:lpstr>
      <vt:lpstr>Použití polyethylenu</vt:lpstr>
      <vt:lpstr>Polypropylen (PP)</vt:lpstr>
      <vt:lpstr>Použití polypropylenu</vt:lpstr>
      <vt:lpstr>Polyvinylchlorid (PVC)</vt:lpstr>
      <vt:lpstr>PVC</vt:lpstr>
      <vt:lpstr>PVC - novoplast</vt:lpstr>
      <vt:lpstr>PVC - novodur</vt:lpstr>
      <vt:lpstr>Polystyren (PS)</vt:lpstr>
      <vt:lpstr>Použití polystyrenu</vt:lpstr>
      <vt:lpstr>Polytetrafluorethylen  - teflon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Polyméry</dc:title>
  <dc:creator>Šnircová Monika</dc:creator>
  <cp:lastModifiedBy>Šnircová Monika</cp:lastModifiedBy>
  <cp:revision>8</cp:revision>
  <dcterms:created xsi:type="dcterms:W3CDTF">2021-01-27T18:32:10Z</dcterms:created>
  <dcterms:modified xsi:type="dcterms:W3CDTF">2021-01-27T19:36:52Z</dcterms:modified>
</cp:coreProperties>
</file>