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07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94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79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58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6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47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129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48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4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69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785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ABAA60B-CE4D-4780-A900-82CB8B0E12BB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1FB06DC-A0C5-4E85-926C-3DEFC4A454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59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3FD2C-06B7-4E29-B07C-DF0A7D63B2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Ptáci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70FAA0-6057-4966-B04A-23AE5DA225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SOVY</a:t>
            </a:r>
          </a:p>
        </p:txBody>
      </p:sp>
    </p:spTree>
    <p:extLst>
      <p:ext uri="{BB962C8B-B14F-4D97-AF65-F5344CB8AC3E}">
        <p14:creationId xmlns:p14="http://schemas.microsoft.com/office/powerpoint/2010/main" val="272501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5448D-F94B-4D83-A8B6-1CCC9B1BF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947153"/>
          </a:xfrm>
        </p:spPr>
        <p:txBody>
          <a:bodyPr/>
          <a:lstStyle/>
          <a:p>
            <a:r>
              <a:rPr lang="cs-CZ" dirty="0"/>
              <a:t>Kalous ušatý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D2621D-C7C2-44E6-BC47-D72D98C87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9856" y="2950590"/>
            <a:ext cx="3284646" cy="268821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Na hlavě má 2 postavená peříčka připomínající uši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Menší než výr</a:t>
            </a:r>
          </a:p>
          <a:p>
            <a:endParaRPr lang="cs-CZ" dirty="0"/>
          </a:p>
        </p:txBody>
      </p:sp>
      <p:pic>
        <p:nvPicPr>
          <p:cNvPr id="9" name="0- kalous ušatý">
            <a:hlinkClick r:id="" action="ppaction://media"/>
            <a:extLst>
              <a:ext uri="{FF2B5EF4-FFF2-40B4-BE49-F238E27FC236}">
                <a16:creationId xmlns:a16="http://schemas.microsoft.com/office/drawing/2014/main" id="{F0FEF2BD-6948-4DD0-9C8C-9CF967575A7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9160331" y="1783617"/>
            <a:ext cx="539849" cy="539849"/>
          </a:xfrm>
        </p:spPr>
      </p:pic>
      <p:pic>
        <p:nvPicPr>
          <p:cNvPr id="11" name="Obrázek 10" descr="Obsah obrázku sova, dravý pták, strom, pták&#10;&#10;Popis byl vytvořen automaticky">
            <a:extLst>
              <a:ext uri="{FF2B5EF4-FFF2-40B4-BE49-F238E27FC236}">
                <a16:creationId xmlns:a16="http://schemas.microsoft.com/office/drawing/2014/main" id="{7E136229-D677-4265-BCA8-F0AFF5BEF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4" y="449105"/>
            <a:ext cx="7040566" cy="57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8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683E0-D9EA-4E9D-8B71-42F532686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824605"/>
          </a:xfrm>
        </p:spPr>
        <p:txBody>
          <a:bodyPr/>
          <a:lstStyle/>
          <a:p>
            <a:r>
              <a:rPr lang="cs-CZ" dirty="0"/>
              <a:t>Výr velký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841F43-6756-47D3-9A2B-5DD736400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Naše největší sova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Žlutohnědé peří s tmavými skvrnami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Na hlavě postavená peříčka</a:t>
            </a:r>
          </a:p>
        </p:txBody>
      </p:sp>
      <p:pic>
        <p:nvPicPr>
          <p:cNvPr id="9" name="0- výr velký">
            <a:hlinkClick r:id="" action="ppaction://media"/>
            <a:extLst>
              <a:ext uri="{FF2B5EF4-FFF2-40B4-BE49-F238E27FC236}">
                <a16:creationId xmlns:a16="http://schemas.microsoft.com/office/drawing/2014/main" id="{D2F4154D-51E2-434B-9085-1875C18EA50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5930" y="1418354"/>
            <a:ext cx="520995" cy="520995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064C7D4-03F1-4CB3-BB07-EAA27F5EC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00" y="0"/>
            <a:ext cx="4526437" cy="678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665F2-BCE2-470C-A932-7CD26349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Sýček obecný</a:t>
            </a:r>
          </a:p>
        </p:txBody>
      </p:sp>
      <p:pic>
        <p:nvPicPr>
          <p:cNvPr id="6" name="Zástupný obsah 5" descr="Obsah obrázku pták, sova, dravý pták, exteriér&#10;&#10;Popis byl vytvořen automaticky">
            <a:extLst>
              <a:ext uri="{FF2B5EF4-FFF2-40B4-BE49-F238E27FC236}">
                <a16:creationId xmlns:a16="http://schemas.microsoft.com/office/drawing/2014/main" id="{57A99325-B4C4-4960-B98B-4CB9838ED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7" y="231469"/>
            <a:ext cx="5045413" cy="6395061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8774FBB-15DF-4B5D-ABE1-934CF0775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/>
              <a:t>Hnědošedý s bílými skvrnami</a:t>
            </a:r>
          </a:p>
        </p:txBody>
      </p:sp>
    </p:spTree>
    <p:extLst>
      <p:ext uri="{BB962C8B-B14F-4D97-AF65-F5344CB8AC3E}">
        <p14:creationId xmlns:p14="http://schemas.microsoft.com/office/powerpoint/2010/main" val="29393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B0574-2784-4C35-A570-E21D722B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676918"/>
          </a:xfrm>
        </p:spPr>
        <p:txBody>
          <a:bodyPr/>
          <a:lstStyle/>
          <a:p>
            <a:r>
              <a:rPr lang="cs-CZ" dirty="0"/>
              <a:t>Sova pálená</a:t>
            </a:r>
          </a:p>
        </p:txBody>
      </p:sp>
      <p:pic>
        <p:nvPicPr>
          <p:cNvPr id="5" name="0 - sova pálená">
            <a:hlinkClick r:id="" action="ppaction://media"/>
            <a:extLst>
              <a:ext uri="{FF2B5EF4-FFF2-40B4-BE49-F238E27FC236}">
                <a16:creationId xmlns:a16="http://schemas.microsoft.com/office/drawing/2014/main" id="{9FDF6DA9-5452-4E8A-91FC-8ED573297C3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6890" y="1466506"/>
            <a:ext cx="487362" cy="48736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0284AD-5CDF-4EDD-8398-953D9D715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Závoj ve tvaru srdce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 err="1"/>
              <a:t>Rezavěbílé</a:t>
            </a:r>
            <a:r>
              <a:rPr lang="cs-CZ" sz="2400" dirty="0"/>
              <a:t> peří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EA9B44-604D-4CEE-B19F-0A1131C49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4" y="184063"/>
            <a:ext cx="6175734" cy="63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0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D6B8D-A827-4635-8150-0592774E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777471"/>
          </a:xfrm>
        </p:spPr>
        <p:txBody>
          <a:bodyPr/>
          <a:lstStyle/>
          <a:p>
            <a:r>
              <a:rPr lang="cs-CZ" dirty="0"/>
              <a:t>Puštík obecný</a:t>
            </a:r>
          </a:p>
        </p:txBody>
      </p:sp>
      <p:pic>
        <p:nvPicPr>
          <p:cNvPr id="5" name="0 - puštík obecný">
            <a:hlinkClick r:id="" action="ppaction://media"/>
            <a:extLst>
              <a:ext uri="{FF2B5EF4-FFF2-40B4-BE49-F238E27FC236}">
                <a16:creationId xmlns:a16="http://schemas.microsoft.com/office/drawing/2014/main" id="{9AF95B79-F470-4368-9886-EE4B19BDAB8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5682" y="1598482"/>
            <a:ext cx="487362" cy="48736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26AF299-4634-4B38-8B32-2AF29C027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/>
              <a:t>Nejběžnější sova v ČR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BDE0DD-DBAF-4EBB-8A3B-9A2048C74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16" y="179109"/>
            <a:ext cx="4414175" cy="63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0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C38CC-BEB5-4BD4-BB8F-B586AB980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Kulíšek nejmenší</a:t>
            </a:r>
          </a:p>
        </p:txBody>
      </p:sp>
      <p:pic>
        <p:nvPicPr>
          <p:cNvPr id="6" name="Zástupný obsah 5" descr="Obsah obrázku pták, vsedě, dravý pták, sova&#10;&#10;Popis byl vytvořen automaticky">
            <a:extLst>
              <a:ext uri="{FF2B5EF4-FFF2-40B4-BE49-F238E27FC236}">
                <a16:creationId xmlns:a16="http://schemas.microsoft.com/office/drawing/2014/main" id="{4AE165EE-D0C9-4AA3-AD0E-F848B2863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9" y="542281"/>
            <a:ext cx="6942353" cy="520676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F5EF2E-9A02-48C2-93F1-5D40EC25F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Nejmenší sova v ČR</a:t>
            </a:r>
          </a:p>
        </p:txBody>
      </p:sp>
    </p:spTree>
    <p:extLst>
      <p:ext uri="{BB962C8B-B14F-4D97-AF65-F5344CB8AC3E}">
        <p14:creationId xmlns:p14="http://schemas.microsoft.com/office/powerpoint/2010/main" val="227727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CE08A-3C1A-451A-A3AD-07656C1C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706597" cy="1658198"/>
          </a:xfrm>
        </p:spPr>
        <p:txBody>
          <a:bodyPr/>
          <a:lstStyle/>
          <a:p>
            <a:r>
              <a:rPr lang="cs-CZ" dirty="0"/>
              <a:t>Sovy</a:t>
            </a:r>
          </a:p>
        </p:txBody>
      </p:sp>
      <p:pic>
        <p:nvPicPr>
          <p:cNvPr id="4" name="Divočina kolem nás - Výr velký">
            <a:hlinkClick r:id="" action="ppaction://media"/>
            <a:extLst>
              <a:ext uri="{FF2B5EF4-FFF2-40B4-BE49-F238E27FC236}">
                <a16:creationId xmlns:a16="http://schemas.microsoft.com/office/drawing/2014/main" id="{8BE03EC6-98B6-4A14-A220-41EABE7E1B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9267" y="636030"/>
            <a:ext cx="9931345" cy="5585940"/>
          </a:xfrm>
        </p:spPr>
      </p:pic>
    </p:spTree>
    <p:extLst>
      <p:ext uri="{BB962C8B-B14F-4D97-AF65-F5344CB8AC3E}">
        <p14:creationId xmlns:p14="http://schemas.microsoft.com/office/powerpoint/2010/main" val="127591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483532-7F25-4B74-B673-F9C576070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F31E4E-AD49-4535-B75C-E4B25C8E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6608963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800" dirty="0" err="1">
                <a:solidFill>
                  <a:srgbClr val="FFFFFF"/>
                </a:solidFill>
              </a:rPr>
              <a:t>Výr</a:t>
            </a:r>
            <a:r>
              <a:rPr lang="en-US" sz="8800" dirty="0">
                <a:solidFill>
                  <a:srgbClr val="FFFFFF"/>
                </a:solidFill>
              </a:rPr>
              <a:t> </a:t>
            </a:r>
            <a:r>
              <a:rPr lang="en-US" sz="8800" dirty="0" err="1">
                <a:solidFill>
                  <a:srgbClr val="FFFFFF"/>
                </a:solidFill>
              </a:rPr>
              <a:t>velký</a:t>
            </a:r>
            <a:endParaRPr lang="en-US" sz="8800" dirty="0">
              <a:solidFill>
                <a:srgbClr val="FFFFFF"/>
              </a:solidFill>
            </a:endParaRPr>
          </a:p>
        </p:txBody>
      </p:sp>
      <p:pic>
        <p:nvPicPr>
          <p:cNvPr id="5" name="Zástupný obsah 4" descr="Obsah obrázku pták, exteriér, dravý pták, sova&#10;&#10;Popis byl vytvořen automaticky">
            <a:extLst>
              <a:ext uri="{FF2B5EF4-FFF2-40B4-BE49-F238E27FC236}">
                <a16:creationId xmlns:a16="http://schemas.microsoft.com/office/drawing/2014/main" id="{A19817A4-791D-4989-8F4E-274323D42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>
          <a:xfrm>
            <a:off x="7541980" y="10"/>
            <a:ext cx="4660217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CAB4C-C4BC-4730-8975-F87D0FE1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777471"/>
          </a:xfrm>
        </p:spPr>
        <p:txBody>
          <a:bodyPr/>
          <a:lstStyle/>
          <a:p>
            <a:r>
              <a:rPr lang="cs-CZ" dirty="0"/>
              <a:t>Sova pálená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B350CA-F956-47A6-979E-11AB7CC81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46164" y="1658192"/>
            <a:ext cx="3398520" cy="4332047"/>
          </a:xfrm>
        </p:spPr>
        <p:txBody>
          <a:bodyPr>
            <a:normAutofit/>
          </a:bodyPr>
          <a:lstStyle/>
          <a:p>
            <a:r>
              <a:rPr lang="cs-CZ" sz="2400" dirty="0"/>
              <a:t>Znaky: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Zahnutý zobák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Oči směřují dopředu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Kolem očí vějířovité uspořádání peří = závoj</a:t>
            </a:r>
          </a:p>
        </p:txBody>
      </p:sp>
      <p:pic>
        <p:nvPicPr>
          <p:cNvPr id="10" name="Zástupný obsah 9" descr="Obsah obrázku sova, dravý pták, pták, hnědá&#10;&#10;Popis byl vytvořen automaticky">
            <a:extLst>
              <a:ext uri="{FF2B5EF4-FFF2-40B4-BE49-F238E27FC236}">
                <a16:creationId xmlns:a16="http://schemas.microsoft.com/office/drawing/2014/main" id="{0FF547C2-B803-4FB5-884E-1FA758216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1" y="542282"/>
            <a:ext cx="6093450" cy="5447957"/>
          </a:xfrm>
        </p:spPr>
      </p:pic>
    </p:spTree>
    <p:extLst>
      <p:ext uri="{BB962C8B-B14F-4D97-AF65-F5344CB8AC3E}">
        <p14:creationId xmlns:p14="http://schemas.microsoft.com/office/powerpoint/2010/main" val="251156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8483532-7F25-4B74-B673-F9C576070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DB0248-8358-48F5-ACCF-F2087C7AB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038" y="770467"/>
            <a:ext cx="3740270" cy="140852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5400" dirty="0"/>
              <a:t>Sova pálená</a:t>
            </a:r>
            <a:endParaRPr lang="en-US" sz="5400" dirty="0"/>
          </a:p>
        </p:txBody>
      </p:sp>
      <p:pic>
        <p:nvPicPr>
          <p:cNvPr id="8" name="Zástupný obsah 7" descr="Obsah obrázku strom, exteriér, tráva, měkkýši&#10;&#10;Popis byl vytvořen automaticky">
            <a:extLst>
              <a:ext uri="{FF2B5EF4-FFF2-40B4-BE49-F238E27FC236}">
                <a16:creationId xmlns:a16="http://schemas.microsoft.com/office/drawing/2014/main" id="{909377E7-8B71-4576-AA93-029C13B4B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r="24469" b="-1"/>
          <a:stretch/>
        </p:blipFill>
        <p:spPr>
          <a:xfrm>
            <a:off x="-10287" y="10"/>
            <a:ext cx="7552267" cy="685799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7DBA73-356F-4CE3-8EA4-AC9FE6450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3038" y="2511813"/>
            <a:ext cx="3741464" cy="312698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800" dirty="0"/>
              <a:t>Tichý let – jemné peří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800" dirty="0"/>
              <a:t>Noční ptáci</a:t>
            </a:r>
          </a:p>
        </p:txBody>
      </p:sp>
    </p:spTree>
    <p:extLst>
      <p:ext uri="{BB962C8B-B14F-4D97-AF65-F5344CB8AC3E}">
        <p14:creationId xmlns:p14="http://schemas.microsoft.com/office/powerpoint/2010/main" val="240274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35AF5-DD93-4EBA-9C17-71CF020A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558" y="1619821"/>
            <a:ext cx="1391730" cy="612842"/>
          </a:xfrm>
        </p:spPr>
        <p:txBody>
          <a:bodyPr/>
          <a:lstStyle/>
          <a:p>
            <a:r>
              <a:rPr lang="cs-CZ" dirty="0"/>
              <a:t>znaky</a:t>
            </a:r>
          </a:p>
        </p:txBody>
      </p:sp>
      <p:pic>
        <p:nvPicPr>
          <p:cNvPr id="10" name="Zástupný obsah 9" descr="Obsah obrázku pták, exteriér, dravý pták, sova&#10;&#10;Popis byl vytvořen automaticky">
            <a:extLst>
              <a:ext uri="{FF2B5EF4-FFF2-40B4-BE49-F238E27FC236}">
                <a16:creationId xmlns:a16="http://schemas.microsoft.com/office/drawing/2014/main" id="{4D976B8D-86FF-4CB3-9253-F8E3AF1F5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2" y="143447"/>
            <a:ext cx="4407116" cy="632600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0D7596-0D03-4D10-987E-CACCE386C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02366" y="2684834"/>
            <a:ext cx="2472136" cy="295396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Prsty porostlé peřím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4. prst může otočit dozadu - vratiprst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499167F-4302-4AAF-ACA8-2D7B14ADD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30" y="177307"/>
            <a:ext cx="3618487" cy="34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A4F0A-9835-47A8-A2B9-DBDD1AE2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Lov potravy</a:t>
            </a:r>
          </a:p>
        </p:txBody>
      </p:sp>
      <p:pic>
        <p:nvPicPr>
          <p:cNvPr id="6" name="Zástupný obsah 5" descr="Obsah obrázku objekt v exteriéru&#10;&#10;Popis byl vytvořen automaticky">
            <a:extLst>
              <a:ext uri="{FF2B5EF4-FFF2-40B4-BE49-F238E27FC236}">
                <a16:creationId xmlns:a16="http://schemas.microsoft.com/office/drawing/2014/main" id="{509CF804-1644-4394-AC1C-AC1873EB5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4" y="625305"/>
            <a:ext cx="7140149" cy="4763818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A6F4DB-937B-4B7F-861E-3FFCEDD9B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Loví drobné savce i ptáky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Mají velmi dobrý zrak a sluch</a:t>
            </a:r>
          </a:p>
        </p:txBody>
      </p:sp>
    </p:spTree>
    <p:extLst>
      <p:ext uri="{BB962C8B-B14F-4D97-AF65-F5344CB8AC3E}">
        <p14:creationId xmlns:p14="http://schemas.microsoft.com/office/powerpoint/2010/main" val="37114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D8CEA-3A44-4BB3-9CC6-6EA335705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Trávení potravy</a:t>
            </a:r>
          </a:p>
        </p:txBody>
      </p:sp>
      <p:pic>
        <p:nvPicPr>
          <p:cNvPr id="6" name="Zástupný obsah 5" descr="Obsah obrázku text, klipart&#10;&#10;Popis byl vytvořen automaticky">
            <a:extLst>
              <a:ext uri="{FF2B5EF4-FFF2-40B4-BE49-F238E27FC236}">
                <a16:creationId xmlns:a16="http://schemas.microsoft.com/office/drawing/2014/main" id="{EBFF433E-52BE-4C8F-BBAC-D2DDB55C0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8" y="432209"/>
            <a:ext cx="3663258" cy="259309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06C3DDC-751E-46A6-8D54-96741E087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800" dirty="0"/>
              <a:t>Sovy vyvrhují nestrávené kosti a srst drobných savců - vývržky</a:t>
            </a:r>
          </a:p>
        </p:txBody>
      </p:sp>
      <p:pic>
        <p:nvPicPr>
          <p:cNvPr id="8" name="Obrázek 7" descr="Obsah obrázku tráva, exteriér&#10;&#10;Popis byl vytvořen automaticky">
            <a:extLst>
              <a:ext uri="{FF2B5EF4-FFF2-40B4-BE49-F238E27FC236}">
                <a16:creationId xmlns:a16="http://schemas.microsoft.com/office/drawing/2014/main" id="{6977E53F-6F4C-48B6-93FE-F9AFFCFCC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56" y="3180945"/>
            <a:ext cx="4502451" cy="33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4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483532-7F25-4B74-B673-F9C576070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C329A8-AD59-4B19-A120-CD53E030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038" y="770467"/>
            <a:ext cx="3740270" cy="138907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5400" dirty="0"/>
              <a:t>Život sov</a:t>
            </a:r>
            <a:endParaRPr lang="en-US" sz="5400" dirty="0"/>
          </a:p>
        </p:txBody>
      </p:sp>
      <p:pic>
        <p:nvPicPr>
          <p:cNvPr id="6" name="Zástupný obsah 5" descr="Obsah obrázku strom, exteriér, skála, sova&#10;&#10;Popis byl vytvořen automaticky">
            <a:extLst>
              <a:ext uri="{FF2B5EF4-FFF2-40B4-BE49-F238E27FC236}">
                <a16:creationId xmlns:a16="http://schemas.microsoft.com/office/drawing/2014/main" id="{5245D9E5-DFD9-4BC9-9E5A-0A3C6DBBF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r="2" b="2"/>
          <a:stretch/>
        </p:blipFill>
        <p:spPr>
          <a:xfrm>
            <a:off x="-10287" y="10"/>
            <a:ext cx="7552267" cy="685799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211C633-4B91-4C95-B0CF-DDCFF2FA3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3140" y="2511813"/>
            <a:ext cx="3571362" cy="312698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/>
              <a:t>Sovy žijí v dutinách stromů, ve věžích a na půdách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/>
              <a:t>Mláďata jsou krmivá</a:t>
            </a:r>
          </a:p>
        </p:txBody>
      </p:sp>
    </p:spTree>
    <p:extLst>
      <p:ext uri="{BB962C8B-B14F-4D97-AF65-F5344CB8AC3E}">
        <p14:creationId xmlns:p14="http://schemas.microsoft.com/office/powerpoint/2010/main" val="236348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ropole">
  <a:themeElements>
    <a:clrScheme name="Metropol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Office PowerPoint</Application>
  <PresentationFormat>Širokoúhlá obrazovka</PresentationFormat>
  <Paragraphs>39</Paragraphs>
  <Slides>15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 Light</vt:lpstr>
      <vt:lpstr>Wingdings</vt:lpstr>
      <vt:lpstr>Metropole</vt:lpstr>
      <vt:lpstr>Ptáci</vt:lpstr>
      <vt:lpstr>Sovy</vt:lpstr>
      <vt:lpstr>Výr velký</vt:lpstr>
      <vt:lpstr>Sova pálená</vt:lpstr>
      <vt:lpstr>Sova pálená</vt:lpstr>
      <vt:lpstr>znaky</vt:lpstr>
      <vt:lpstr>Lov potravy</vt:lpstr>
      <vt:lpstr>Trávení potravy</vt:lpstr>
      <vt:lpstr>Život sov</vt:lpstr>
      <vt:lpstr>Kalous ušatý</vt:lpstr>
      <vt:lpstr>Výr velký</vt:lpstr>
      <vt:lpstr>Sýček obecný</vt:lpstr>
      <vt:lpstr>Sova pálená</vt:lpstr>
      <vt:lpstr>Puštík obecný</vt:lpstr>
      <vt:lpstr>Kulíšek nejmenší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Ptáci</dc:title>
  <dc:creator>Šnircová Monika</dc:creator>
  <cp:lastModifiedBy>Šnircová Monika</cp:lastModifiedBy>
  <cp:revision>4</cp:revision>
  <dcterms:created xsi:type="dcterms:W3CDTF">2021-01-01T18:41:30Z</dcterms:created>
  <dcterms:modified xsi:type="dcterms:W3CDTF">2021-01-01T19:09:01Z</dcterms:modified>
</cp:coreProperties>
</file>