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7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8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2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8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5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4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0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14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64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EE876F-9849-4EA8-9A3F-16A5FDDA4C38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3F4921-9988-44B7-BA92-02DB40C47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7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0BBEF-2614-4676-9688-0F431D02F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Alkany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C3E0-B8B3-405A-956B-3B550DDD19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Vlastnosti a využití</a:t>
            </a:r>
          </a:p>
        </p:txBody>
      </p:sp>
    </p:spTree>
    <p:extLst>
      <p:ext uri="{BB962C8B-B14F-4D97-AF65-F5344CB8AC3E}">
        <p14:creationId xmlns:p14="http://schemas.microsoft.com/office/powerpoint/2010/main" val="36681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E2611-2034-44EC-B6EF-D6A33D2F8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skupenství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4B59D9-2B10-4090-9CA4-AF9D3E9BA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9949" y="457978"/>
            <a:ext cx="3474720" cy="807720"/>
          </a:xfrm>
        </p:spPr>
        <p:txBody>
          <a:bodyPr/>
          <a:lstStyle/>
          <a:p>
            <a:r>
              <a:rPr lang="cs-CZ" dirty="0"/>
              <a:t>Plyny – C1 – C4</a:t>
            </a:r>
          </a:p>
        </p:txBody>
      </p:sp>
      <p:pic>
        <p:nvPicPr>
          <p:cNvPr id="8" name="Zástupný obsah 7" descr="Obsah obrázku raketa, střela, noční obloha&#10;&#10;Popis byl vytvořen automaticky">
            <a:extLst>
              <a:ext uri="{FF2B5EF4-FFF2-40B4-BE49-F238E27FC236}">
                <a16:creationId xmlns:a16="http://schemas.microsoft.com/office/drawing/2014/main" id="{6E78CBB8-B334-4454-8018-74B091FFBD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13" y="1667640"/>
            <a:ext cx="3475038" cy="1954464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EBE9BF-C8AC-408B-AE5E-832F387F3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38" y="457978"/>
            <a:ext cx="3474720" cy="813171"/>
          </a:xfrm>
        </p:spPr>
        <p:txBody>
          <a:bodyPr/>
          <a:lstStyle/>
          <a:p>
            <a:r>
              <a:rPr lang="cs-CZ" dirty="0"/>
              <a:t>Kapaliny – C5 – C 15</a:t>
            </a:r>
          </a:p>
        </p:txBody>
      </p:sp>
      <p:pic>
        <p:nvPicPr>
          <p:cNvPr id="10" name="Zástupný obsah 9" descr="Obsah obrázku text&#10;&#10;Popis byl vytvořen automaticky">
            <a:extLst>
              <a:ext uri="{FF2B5EF4-FFF2-40B4-BE49-F238E27FC236}">
                <a16:creationId xmlns:a16="http://schemas.microsoft.com/office/drawing/2014/main" id="{28155862-BA7C-4D8B-951F-B686B1DF07A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894" y="1432874"/>
            <a:ext cx="2799668" cy="2813459"/>
          </a:xfrm>
        </p:spPr>
      </p:pic>
      <p:pic>
        <p:nvPicPr>
          <p:cNvPr id="12" name="Obrázek 11" descr="Obsah obrázku vodíková bomba, doprava, raketa&#10;&#10;Popis byl vytvořen automaticky">
            <a:extLst>
              <a:ext uri="{FF2B5EF4-FFF2-40B4-BE49-F238E27FC236}">
                <a16:creationId xmlns:a16="http://schemas.microsoft.com/office/drawing/2014/main" id="{DD6DA26D-1B2A-48C1-8D8B-D3AA8050FB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5" y="5005882"/>
            <a:ext cx="3181350" cy="1438275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20F28192-C2FE-45EF-900A-79976684AA8D}"/>
              </a:ext>
            </a:extLst>
          </p:cNvPr>
          <p:cNvSpPr txBox="1"/>
          <p:nvPr/>
        </p:nvSpPr>
        <p:spPr>
          <a:xfrm>
            <a:off x="4355184" y="4246333"/>
            <a:ext cx="294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Pevná látka – C16 a výše</a:t>
            </a:r>
          </a:p>
        </p:txBody>
      </p:sp>
    </p:spTree>
    <p:extLst>
      <p:ext uri="{BB962C8B-B14F-4D97-AF65-F5344CB8AC3E}">
        <p14:creationId xmlns:p14="http://schemas.microsoft.com/office/powerpoint/2010/main" val="274388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A7850C8-8932-45FB-824D-8AB7D8469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8BB4B4-FCCA-4BB8-A5B5-7EDD9652D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581C2B-6FF0-4003-BC89-2A28830B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07" y="1298448"/>
            <a:ext cx="384793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Vlastnosti propan butanu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AD000C-FECC-4415-AB14-16AC3974C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2727" y="758952"/>
            <a:ext cx="3379859" cy="3191490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 descr="Obsah obrázku text, hodiny, podepsat&#10;&#10;Popis byl vytvořen automaticky">
            <a:extLst>
              <a:ext uri="{FF2B5EF4-FFF2-40B4-BE49-F238E27FC236}">
                <a16:creationId xmlns:a16="http://schemas.microsoft.com/office/drawing/2014/main" id="{A7BF5552-44F5-4EA4-AA82-B359ABC32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620" y="923661"/>
            <a:ext cx="2862072" cy="286207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97D1A26C-DCFB-460B-BE7B-FC2CA435D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8608" y="772812"/>
            <a:ext cx="2849303" cy="1784350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B9BB347-F718-43D9-9D9E-F2F79718E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699" y="923661"/>
            <a:ext cx="1449425" cy="144942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58DEA40E-A1A6-474E-BE3B-A06C929EB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2727" y="4115150"/>
            <a:ext cx="3379859" cy="1983897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obsah 7" descr="Obsah obrázku sporák, kuchyňské spotřebiče, spotřebič, ozubené kolo&#10;&#10;Popis byl vytvořen automaticky">
            <a:extLst>
              <a:ext uri="{FF2B5EF4-FFF2-40B4-BE49-F238E27FC236}">
                <a16:creationId xmlns:a16="http://schemas.microsoft.com/office/drawing/2014/main" id="{69723EFA-18F7-45C7-8978-886A4837D0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608" y="4464967"/>
            <a:ext cx="3049308" cy="129418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472A6C1-76CF-4215-B818-52CFF4D7A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8608" y="2722807"/>
            <a:ext cx="2849303" cy="3367097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4B25E2D-5C01-401C-BCE7-E555CA6AE4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387" y="3078069"/>
            <a:ext cx="2523744" cy="2656572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61CE9D6-3D74-4540-A98B-232824586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983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4F711-4B1A-4756-89BB-0BDC44C9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001948"/>
            <a:ext cx="2947482" cy="466929"/>
          </a:xfrm>
        </p:spPr>
        <p:txBody>
          <a:bodyPr>
            <a:normAutofit fontScale="90000"/>
          </a:bodyPr>
          <a:lstStyle/>
          <a:p>
            <a:r>
              <a:rPr lang="cs-CZ" dirty="0"/>
              <a:t>Propan butan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obsah 4" descr="Obsah obrázku příroda&#10;&#10;Popis byl vytvořen automaticky">
            <a:extLst>
              <a:ext uri="{FF2B5EF4-FFF2-40B4-BE49-F238E27FC236}">
                <a16:creationId xmlns:a16="http://schemas.microsoft.com/office/drawing/2014/main" id="{83CB433F-E321-4D8E-A80D-53BE231C9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1366837"/>
            <a:ext cx="7315200" cy="411480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B79F1F3-04D9-4BE4-BF45-5B2E17340025}"/>
              </a:ext>
            </a:extLst>
          </p:cNvPr>
          <p:cNvSpPr txBox="1"/>
          <p:nvPr/>
        </p:nvSpPr>
        <p:spPr>
          <a:xfrm>
            <a:off x="252919" y="1595336"/>
            <a:ext cx="29474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Bezbarvý plyn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Těžší než vzduch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Lehčí než voda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Ve vodě nerozpustný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Teplota pod bodem nula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Hořlavý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Se vzduchem výbušný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Při hoření vzniká oxid uhličitý a voda (dokonalé spalování)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Nedokonalé spalování – vzniká jedovatý oxid uhelnatý</a:t>
            </a:r>
          </a:p>
        </p:txBody>
      </p:sp>
    </p:spTree>
    <p:extLst>
      <p:ext uri="{BB962C8B-B14F-4D97-AF65-F5344CB8AC3E}">
        <p14:creationId xmlns:p14="http://schemas.microsoft.com/office/powerpoint/2010/main" val="233543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70C01-CAE6-4DC9-863F-68AEBB1F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1590180"/>
          </a:xfrm>
        </p:spPr>
        <p:txBody>
          <a:bodyPr/>
          <a:lstStyle/>
          <a:p>
            <a:r>
              <a:rPr lang="cs-CZ" dirty="0"/>
              <a:t>Využití propan butanu</a:t>
            </a:r>
          </a:p>
        </p:txBody>
      </p:sp>
      <p:pic>
        <p:nvPicPr>
          <p:cNvPr id="6" name="Zástupný obsah 5" descr="Obsah obrázku modrá&#10;&#10;Popis byl vytvořen automaticky">
            <a:extLst>
              <a:ext uri="{FF2B5EF4-FFF2-40B4-BE49-F238E27FC236}">
                <a16:creationId xmlns:a16="http://schemas.microsoft.com/office/drawing/2014/main" id="{00FF4FEB-BE36-4C13-91D6-13225EBC40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5" y="668418"/>
            <a:ext cx="4268204" cy="2216183"/>
          </a:xfrm>
        </p:spPr>
      </p:pic>
      <p:pic>
        <p:nvPicPr>
          <p:cNvPr id="8" name="Zástupný obsah 7" descr="Obsah obrázku interiér, sporák&#10;&#10;Popis byl vytvořen automaticky">
            <a:extLst>
              <a:ext uri="{FF2B5EF4-FFF2-40B4-BE49-F238E27FC236}">
                <a16:creationId xmlns:a16="http://schemas.microsoft.com/office/drawing/2014/main" id="{8F80EAA8-E748-4016-A35B-F057A0B227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564" y="3102867"/>
            <a:ext cx="3475037" cy="3086715"/>
          </a:xfrm>
        </p:spPr>
      </p:pic>
      <p:pic>
        <p:nvPicPr>
          <p:cNvPr id="10" name="Obrázek 9" descr="Obsah obrázku světlejší&#10;&#10;Popis byl vytvořen automaticky">
            <a:extLst>
              <a:ext uri="{FF2B5EF4-FFF2-40B4-BE49-F238E27FC236}">
                <a16:creationId xmlns:a16="http://schemas.microsoft.com/office/drawing/2014/main" id="{1D471EE7-C132-437B-B4F9-E6D0BC3D1D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789" y="1371903"/>
            <a:ext cx="2466975" cy="185737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48412B9-E3C0-4BE0-BD66-12E330EBCF4D}"/>
              </a:ext>
            </a:extLst>
          </p:cNvPr>
          <p:cNvSpPr txBox="1"/>
          <p:nvPr/>
        </p:nvSpPr>
        <p:spPr>
          <a:xfrm>
            <a:off x="321014" y="3102867"/>
            <a:ext cx="2879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 ocelových lahvích – palivo do vařičů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Zapalovače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Pohon do aut - LPG</a:t>
            </a:r>
          </a:p>
        </p:txBody>
      </p:sp>
    </p:spTree>
    <p:extLst>
      <p:ext uri="{BB962C8B-B14F-4D97-AF65-F5344CB8AC3E}">
        <p14:creationId xmlns:p14="http://schemas.microsoft.com/office/powerpoint/2010/main" val="303386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9F8FA-FF30-4DB7-844B-7DB5F87E7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Methan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BE6D3A-CF8F-4DC3-BA07-20F683155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1069" y="1432897"/>
            <a:ext cx="3474720" cy="807720"/>
          </a:xfrm>
        </p:spPr>
        <p:txBody>
          <a:bodyPr/>
          <a:lstStyle/>
          <a:p>
            <a:r>
              <a:rPr lang="cs-CZ" dirty="0"/>
              <a:t>Hlavní složka zemního plynu</a:t>
            </a:r>
          </a:p>
        </p:txBody>
      </p:sp>
      <p:pic>
        <p:nvPicPr>
          <p:cNvPr id="8" name="Zástupný obsah 7" descr="Obsah obrázku sporák, kuchyňské spotřebiče, spotřebič&#10;&#10;Popis byl vytvořen automaticky">
            <a:extLst>
              <a:ext uri="{FF2B5EF4-FFF2-40B4-BE49-F238E27FC236}">
                <a16:creationId xmlns:a16="http://schemas.microsoft.com/office/drawing/2014/main" id="{1B6BACAC-3061-4342-BBA4-BD94ECFBF4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800" y="2678489"/>
            <a:ext cx="4508930" cy="2378497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289856-EAED-4AA7-89B9-87EB63702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Součást důlního plynu</a:t>
            </a:r>
          </a:p>
        </p:txBody>
      </p:sp>
      <p:pic>
        <p:nvPicPr>
          <p:cNvPr id="10" name="Zástupný obsah 9" descr="Obsah obrázku tráva, exteriér, staré, kámen&#10;&#10;Popis byl vytvořen automaticky">
            <a:extLst>
              <a:ext uri="{FF2B5EF4-FFF2-40B4-BE49-F238E27FC236}">
                <a16:creationId xmlns:a16="http://schemas.microsoft.com/office/drawing/2014/main" id="{B9E6E10C-5E2F-4ABD-A1BB-DCE0D35A1B4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958" y="2092526"/>
            <a:ext cx="4204226" cy="3153169"/>
          </a:xfrm>
        </p:spPr>
      </p:pic>
    </p:spTree>
    <p:extLst>
      <p:ext uri="{BB962C8B-B14F-4D97-AF65-F5344CB8AC3E}">
        <p14:creationId xmlns:p14="http://schemas.microsoft.com/office/powerpoint/2010/main" val="29263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BED7469-0D10-44CB-A4C2-C1124B3CA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351E00-23D4-4170-AACC-F27A1EE3F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033C1FA-44DC-4135-AC8E-99278C317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81A727-51BA-47CD-BDF2-F800D0449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486885-C702-4948-A19E-EB387605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1123837"/>
            <a:ext cx="3983632" cy="12554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Methan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764B0B-5C8A-4453-85D8-C5D70229F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1733" y="2510395"/>
            <a:ext cx="3983632" cy="3274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 err="1"/>
              <a:t>Bezbarvý</a:t>
            </a:r>
            <a:r>
              <a:rPr lang="en-US" sz="1800" dirty="0"/>
              <a:t> </a:t>
            </a:r>
            <a:r>
              <a:rPr lang="en-US" sz="1800" dirty="0" err="1"/>
              <a:t>plyn</a:t>
            </a:r>
            <a:r>
              <a:rPr lang="en-US" sz="1800" dirty="0"/>
              <a:t> bez </a:t>
            </a:r>
            <a:r>
              <a:rPr lang="en-US" sz="1800" dirty="0" err="1"/>
              <a:t>zápachu</a:t>
            </a:r>
            <a:endParaRPr lang="en-US" sz="1800" dirty="0"/>
          </a:p>
          <a:p>
            <a:pPr marL="285750"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 err="1"/>
              <a:t>Není</a:t>
            </a:r>
            <a:r>
              <a:rPr lang="en-US" sz="1800" dirty="0"/>
              <a:t> </a:t>
            </a:r>
            <a:r>
              <a:rPr lang="en-US" sz="1800" dirty="0" err="1"/>
              <a:t>jedovatý</a:t>
            </a:r>
            <a:endParaRPr lang="en-US" sz="1800" dirty="0"/>
          </a:p>
          <a:p>
            <a:pPr marL="285750"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 err="1"/>
              <a:t>Hoří</a:t>
            </a:r>
            <a:r>
              <a:rPr lang="en-US" sz="1800" dirty="0"/>
              <a:t> </a:t>
            </a:r>
            <a:r>
              <a:rPr lang="en-US" sz="1800" dirty="0" err="1"/>
              <a:t>namodralým</a:t>
            </a:r>
            <a:r>
              <a:rPr lang="en-US" sz="1800" dirty="0"/>
              <a:t> </a:t>
            </a:r>
            <a:r>
              <a:rPr lang="en-US" sz="1800" dirty="0" err="1"/>
              <a:t>plamenem</a:t>
            </a:r>
            <a:endParaRPr lang="en-US" sz="1800" dirty="0"/>
          </a:p>
          <a:p>
            <a:pPr marL="285750"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/>
              <a:t>Se </a:t>
            </a:r>
            <a:r>
              <a:rPr lang="en-US" sz="1800" dirty="0" err="1"/>
              <a:t>vzduchem</a:t>
            </a:r>
            <a:r>
              <a:rPr lang="en-US" sz="1800" dirty="0"/>
              <a:t> </a:t>
            </a:r>
            <a:r>
              <a:rPr lang="en-US" sz="1800" dirty="0" err="1"/>
              <a:t>tvoří</a:t>
            </a:r>
            <a:r>
              <a:rPr lang="en-US" sz="1800" dirty="0"/>
              <a:t> </a:t>
            </a:r>
            <a:r>
              <a:rPr lang="en-US" sz="1800" dirty="0" err="1"/>
              <a:t>výbušnou</a:t>
            </a:r>
            <a:r>
              <a:rPr lang="en-US" sz="1800" dirty="0"/>
              <a:t> </a:t>
            </a:r>
            <a:r>
              <a:rPr lang="en-US" sz="1800" dirty="0" err="1"/>
              <a:t>směs</a:t>
            </a:r>
            <a:endParaRPr lang="en-US" sz="1800" dirty="0"/>
          </a:p>
          <a:p>
            <a:pPr marL="285750"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 err="1"/>
              <a:t>Použití</a:t>
            </a:r>
            <a:r>
              <a:rPr lang="en-US" sz="1800" dirty="0"/>
              <a:t>: </a:t>
            </a:r>
            <a:r>
              <a:rPr lang="en-US" sz="1800" dirty="0" err="1"/>
              <a:t>vaření</a:t>
            </a:r>
            <a:r>
              <a:rPr lang="en-US" sz="1800" dirty="0"/>
              <a:t>, </a:t>
            </a:r>
            <a:r>
              <a:rPr lang="en-US" sz="1800" dirty="0" err="1"/>
              <a:t>topení</a:t>
            </a:r>
            <a:endParaRPr lang="en-US" sz="1800" dirty="0"/>
          </a:p>
        </p:txBody>
      </p:sp>
      <p:pic>
        <p:nvPicPr>
          <p:cNvPr id="12" name="Obrázek 11" descr="Obsah obrázku interiér, koupelna, dřez, toaleta&#10;&#10;Popis byl vytvořen automaticky">
            <a:extLst>
              <a:ext uri="{FF2B5EF4-FFF2-40B4-BE49-F238E27FC236}">
                <a16:creationId xmlns:a16="http://schemas.microsoft.com/office/drawing/2014/main" id="{69EA283E-2C99-458D-9073-68C4751830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9" r="14907" b="-2"/>
          <a:stretch/>
        </p:blipFill>
        <p:spPr>
          <a:xfrm>
            <a:off x="9402417" y="768097"/>
            <a:ext cx="2093613" cy="2335127"/>
          </a:xfrm>
          <a:prstGeom prst="rect">
            <a:avLst/>
          </a:prstGeom>
        </p:spPr>
      </p:pic>
      <p:pic>
        <p:nvPicPr>
          <p:cNvPr id="6" name="Zástupný obsah 5" descr="Obsah obrázku kuchyňské spotřebiče, sporák, spotřebič&#10;&#10;Popis byl vytvořen automaticky">
            <a:extLst>
              <a:ext uri="{FF2B5EF4-FFF2-40B4-BE49-F238E27FC236}">
                <a16:creationId xmlns:a16="http://schemas.microsoft.com/office/drawing/2014/main" id="{C2A66752-F5F9-4CBA-98B8-E5B38D7D7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0" r="-1" b="-1"/>
          <a:stretch/>
        </p:blipFill>
        <p:spPr>
          <a:xfrm>
            <a:off x="7391674" y="3176541"/>
            <a:ext cx="4027002" cy="2825813"/>
          </a:xfrm>
          <a:prstGeom prst="rect">
            <a:avLst/>
          </a:prstGeom>
        </p:spPr>
      </p:pic>
      <p:pic>
        <p:nvPicPr>
          <p:cNvPr id="10" name="Obrázek 9" descr="Obsah obrázku interiér, zeď, kuchyňské nádobí, zelená&#10;&#10;Popis byl vytvořen automaticky">
            <a:extLst>
              <a:ext uri="{FF2B5EF4-FFF2-40B4-BE49-F238E27FC236}">
                <a16:creationId xmlns:a16="http://schemas.microsoft.com/office/drawing/2014/main" id="{BCC0583A-28ED-4175-92FA-E6401B80AA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5" r="5683" b="2"/>
          <a:stretch/>
        </p:blipFill>
        <p:spPr>
          <a:xfrm>
            <a:off x="5137461" y="758952"/>
            <a:ext cx="4113439" cy="3161093"/>
          </a:xfrm>
          <a:custGeom>
            <a:avLst/>
            <a:gdLst/>
            <a:ahLst/>
            <a:cxnLst/>
            <a:rect l="l" t="t" r="r" b="b"/>
            <a:pathLst>
              <a:path w="4113439" h="3161093">
                <a:moveTo>
                  <a:pt x="0" y="0"/>
                </a:moveTo>
                <a:lnTo>
                  <a:pt x="4113439" y="0"/>
                </a:lnTo>
                <a:lnTo>
                  <a:pt x="4113439" y="2344272"/>
                </a:lnTo>
                <a:lnTo>
                  <a:pt x="2157387" y="2344272"/>
                </a:lnTo>
                <a:lnTo>
                  <a:pt x="2157387" y="3161093"/>
                </a:lnTo>
                <a:lnTo>
                  <a:pt x="0" y="3161093"/>
                </a:lnTo>
                <a:close/>
              </a:path>
            </a:pathLst>
          </a:cu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523D568-DA03-4A08-B210-B4D57AAD14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9" r="-4" b="-4"/>
          <a:stretch/>
        </p:blipFill>
        <p:spPr>
          <a:xfrm>
            <a:off x="5137461" y="4080912"/>
            <a:ext cx="2157385" cy="200899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F6B7092-FA11-45BD-B50D-DF7999301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495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F29ED-7448-4374-A39B-FAB0A3A57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alkanů</a:t>
            </a:r>
          </a:p>
        </p:txBody>
      </p:sp>
      <p:pic>
        <p:nvPicPr>
          <p:cNvPr id="5" name="Zástupný obsah 4" descr="Obsah obrázku text, několik&#10;&#10;Popis byl vytvořen automaticky">
            <a:extLst>
              <a:ext uri="{FF2B5EF4-FFF2-40B4-BE49-F238E27FC236}">
                <a16:creationId xmlns:a16="http://schemas.microsoft.com/office/drawing/2014/main" id="{EE65DA2A-5A0C-4462-9158-4F3B9E9C1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396" y="616895"/>
            <a:ext cx="5051761" cy="336171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D0A23B7-749B-44CC-99EC-B3F97C2CB922}"/>
              </a:ext>
            </a:extLst>
          </p:cNvPr>
          <p:cNvSpPr txBox="1"/>
          <p:nvPr/>
        </p:nvSpPr>
        <p:spPr>
          <a:xfrm>
            <a:off x="3813243" y="4523362"/>
            <a:ext cx="487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Benzin – kapalný uhlovodíky C5 – C11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27D2918-83ED-4850-B0BE-971CFA800DD4}"/>
              </a:ext>
            </a:extLst>
          </p:cNvPr>
          <p:cNvSpPr txBox="1"/>
          <p:nvPr/>
        </p:nvSpPr>
        <p:spPr>
          <a:xfrm>
            <a:off x="3929974" y="5466945"/>
            <a:ext cx="4574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Nafta – směs uhlovodíků C12 – C22</a:t>
            </a:r>
          </a:p>
        </p:txBody>
      </p:sp>
    </p:spTree>
    <p:extLst>
      <p:ext uri="{BB962C8B-B14F-4D97-AF65-F5344CB8AC3E}">
        <p14:creationId xmlns:p14="http://schemas.microsoft.com/office/powerpoint/2010/main" val="9633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0</TotalTime>
  <Words>125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Corbel</vt:lpstr>
      <vt:lpstr>Wingdings</vt:lpstr>
      <vt:lpstr>Wingdings 2</vt:lpstr>
      <vt:lpstr>Rámeček</vt:lpstr>
      <vt:lpstr>Alkany</vt:lpstr>
      <vt:lpstr>skupenství</vt:lpstr>
      <vt:lpstr>Vlastnosti propan butanu</vt:lpstr>
      <vt:lpstr>Propan butan </vt:lpstr>
      <vt:lpstr>Využití propan butanu</vt:lpstr>
      <vt:lpstr>Methan</vt:lpstr>
      <vt:lpstr>Methan</vt:lpstr>
      <vt:lpstr>Využití alkanů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Alkany</dc:title>
  <dc:creator>Šnircová Monika</dc:creator>
  <cp:lastModifiedBy>Šnircová Monika</cp:lastModifiedBy>
  <cp:revision>8</cp:revision>
  <dcterms:created xsi:type="dcterms:W3CDTF">2021-01-03T17:38:57Z</dcterms:created>
  <dcterms:modified xsi:type="dcterms:W3CDTF">2021-01-03T18:52:59Z</dcterms:modified>
</cp:coreProperties>
</file>