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4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91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90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32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8738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13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49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638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84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40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28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22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20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3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48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49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30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92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4274BA-ECA4-4081-A2DA-F6741407549B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1940F-E9C3-4FE4-B6C9-D4BBB9D9E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397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jpg"/><Relationship Id="rId5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D2BE7-0908-4414-8BF6-F5E2190A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Ptáci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7E6F32-D93F-4B1D-A583-28A22D522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Vrubozobí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97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D3155-6629-44B3-BB6C-F354C3DE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3407415" cy="1017863"/>
          </a:xfrm>
        </p:spPr>
        <p:txBody>
          <a:bodyPr/>
          <a:lstStyle/>
          <a:p>
            <a:r>
              <a:rPr lang="cs-CZ" dirty="0"/>
              <a:t>Labuť velká</a:t>
            </a:r>
          </a:p>
        </p:txBody>
      </p:sp>
      <p:pic>
        <p:nvPicPr>
          <p:cNvPr id="7" name="Obrázek 6" descr="Obsah obrázku voda, pták, exteriér, vodní pták&#10;&#10;Popis byl vytvořen automaticky">
            <a:extLst>
              <a:ext uri="{FF2B5EF4-FFF2-40B4-BE49-F238E27FC236}">
                <a16:creationId xmlns:a16="http://schemas.microsoft.com/office/drawing/2014/main" id="{6CC16473-C359-4814-BF27-498F13A42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" y="1204457"/>
            <a:ext cx="7230113" cy="5422585"/>
          </a:xfrm>
          <a:prstGeom prst="rect">
            <a:avLst/>
          </a:prstGeom>
        </p:spPr>
      </p:pic>
      <p:pic>
        <p:nvPicPr>
          <p:cNvPr id="6" name="Labuť velká (Cygnus olor)">
            <a:hlinkClick r:id="" action="ppaction://media"/>
            <a:extLst>
              <a:ext uri="{FF2B5EF4-FFF2-40B4-BE49-F238E27FC236}">
                <a16:creationId xmlns:a16="http://schemas.microsoft.com/office/drawing/2014/main" id="{189B01EE-5359-444F-B1B6-4B1E7859374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3295" y="474287"/>
            <a:ext cx="487363" cy="487362"/>
          </a:xfrm>
        </p:spPr>
      </p:pic>
      <p:pic>
        <p:nvPicPr>
          <p:cNvPr id="9" name="Obrázek 8" descr="Obsah obrázku voda, pták, labuť, vodní pták&#10;&#10;Popis byl vytvořen automaticky">
            <a:extLst>
              <a:ext uri="{FF2B5EF4-FFF2-40B4-BE49-F238E27FC236}">
                <a16:creationId xmlns:a16="http://schemas.microsoft.com/office/drawing/2014/main" id="{81E99162-DC32-4D5E-AD92-A001A8D35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37" y="122549"/>
            <a:ext cx="3933923" cy="29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7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D1AEC-D064-411E-8F40-A818D6FE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Labuť černá</a:t>
            </a:r>
          </a:p>
        </p:txBody>
      </p:sp>
      <p:pic>
        <p:nvPicPr>
          <p:cNvPr id="5" name="Zástupný obsah 4" descr="Obsah obrázku voda, pták, exteriér, vodní pták&#10;&#10;Popis byl vytvořen automaticky">
            <a:extLst>
              <a:ext uri="{FF2B5EF4-FFF2-40B4-BE49-F238E27FC236}">
                <a16:creationId xmlns:a16="http://schemas.microsoft.com/office/drawing/2014/main" id="{1CB4DF51-B140-4869-9AC7-D35BF82ED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20" y="245068"/>
            <a:ext cx="8126480" cy="6160214"/>
          </a:xfrm>
        </p:spPr>
      </p:pic>
    </p:spTree>
    <p:extLst>
      <p:ext uri="{BB962C8B-B14F-4D97-AF65-F5344CB8AC3E}">
        <p14:creationId xmlns:p14="http://schemas.microsoft.com/office/powerpoint/2010/main" val="382748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7B6D2-7D4C-48BF-9890-D64FAA32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cs-CZ" dirty="0"/>
              <a:t>Kachna divoká</a:t>
            </a:r>
          </a:p>
        </p:txBody>
      </p:sp>
      <p:pic>
        <p:nvPicPr>
          <p:cNvPr id="7" name="Zástupný obsah 6" descr="Obsah obrázku pták, tráva, exteriér, země&#10;&#10;Popis byl vytvořen automaticky">
            <a:extLst>
              <a:ext uri="{FF2B5EF4-FFF2-40B4-BE49-F238E27FC236}">
                <a16:creationId xmlns:a16="http://schemas.microsoft.com/office/drawing/2014/main" id="{9BA838F7-E1DA-4D7B-9DFF-CB5A54E6E5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r="18272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Kachna divoká (Anas platyrhynchos)">
            <a:hlinkClick r:id="" action="ppaction://media"/>
            <a:extLst>
              <a:ext uri="{FF2B5EF4-FFF2-40B4-BE49-F238E27FC236}">
                <a16:creationId xmlns:a16="http://schemas.microsoft.com/office/drawing/2014/main" id="{FD78DE27-1EDC-498A-87A1-02C647EE21C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29963" y="1206577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104071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775C0-5FDF-4034-9AEE-069D220D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1333"/>
          </a:xfrm>
        </p:spPr>
        <p:txBody>
          <a:bodyPr/>
          <a:lstStyle/>
          <a:p>
            <a:r>
              <a:rPr lang="cs-CZ" dirty="0"/>
              <a:t>Kachna domácí</a:t>
            </a:r>
          </a:p>
        </p:txBody>
      </p:sp>
      <p:pic>
        <p:nvPicPr>
          <p:cNvPr id="9" name="Zástupný obsah 8" descr="Obsah obrázku tráva, exteriér, pták, husa&#10;&#10;Popis byl vytvořen automaticky">
            <a:extLst>
              <a:ext uri="{FF2B5EF4-FFF2-40B4-BE49-F238E27FC236}">
                <a16:creationId xmlns:a16="http://schemas.microsoft.com/office/drawing/2014/main" id="{8AFF0ED2-AD1F-4E89-879B-4A89C6543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284051"/>
            <a:ext cx="8099055" cy="5389552"/>
          </a:xfrm>
        </p:spPr>
      </p:pic>
    </p:spTree>
    <p:extLst>
      <p:ext uri="{BB962C8B-B14F-4D97-AF65-F5344CB8AC3E}">
        <p14:creationId xmlns:p14="http://schemas.microsoft.com/office/powerpoint/2010/main" val="17958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5D724-6FA9-4C92-9D71-18CF110F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cs-CZ" dirty="0"/>
              <a:t>Čírka obecná</a:t>
            </a:r>
          </a:p>
        </p:txBody>
      </p:sp>
      <p:pic>
        <p:nvPicPr>
          <p:cNvPr id="5" name="Zástupný obsah 4" descr="Obsah obrázku kachna, pták, vodní pták&#10;&#10;Popis byl vytvořen automaticky">
            <a:extLst>
              <a:ext uri="{FF2B5EF4-FFF2-40B4-BE49-F238E27FC236}">
                <a16:creationId xmlns:a16="http://schemas.microsoft.com/office/drawing/2014/main" id="{4C3308F3-8EB5-48A3-B904-94E07843A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r="2447" b="-1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Čírka obecná (Anas crecca)">
            <a:hlinkClick r:id="" action="ppaction://media"/>
            <a:extLst>
              <a:ext uri="{FF2B5EF4-FFF2-40B4-BE49-F238E27FC236}">
                <a16:creationId xmlns:a16="http://schemas.microsoft.com/office/drawing/2014/main" id="{0EEBFB26-FB95-4DE3-96BB-3084E833E6D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6185" y="2367401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33628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D3F67-5DAD-45A7-800A-286E2A78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8065"/>
          </a:xfrm>
        </p:spPr>
        <p:txBody>
          <a:bodyPr/>
          <a:lstStyle/>
          <a:p>
            <a:r>
              <a:rPr lang="cs-CZ" dirty="0"/>
              <a:t>Potápka roháč</a:t>
            </a:r>
          </a:p>
        </p:txBody>
      </p:sp>
      <p:pic>
        <p:nvPicPr>
          <p:cNvPr id="7" name="Zástupný obsah 6" descr="Obsah obrázku exteriér, pták, voda, vodní pták&#10;&#10;Popis byl vytvořen automaticky">
            <a:extLst>
              <a:ext uri="{FF2B5EF4-FFF2-40B4-BE49-F238E27FC236}">
                <a16:creationId xmlns:a16="http://schemas.microsoft.com/office/drawing/2014/main" id="{2B965F00-3034-4BD6-8780-5F6BCBC6B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2" y="1575983"/>
            <a:ext cx="8624334" cy="4896106"/>
          </a:xfrm>
        </p:spPr>
      </p:pic>
    </p:spTree>
    <p:extLst>
      <p:ext uri="{BB962C8B-B14F-4D97-AF65-F5344CB8AC3E}">
        <p14:creationId xmlns:p14="http://schemas.microsoft.com/office/powerpoint/2010/main" val="14625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92F7B-885D-4712-BB81-14F91587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285" y="1342416"/>
            <a:ext cx="2628630" cy="1750980"/>
          </a:xfrm>
        </p:spPr>
        <p:txBody>
          <a:bodyPr/>
          <a:lstStyle/>
          <a:p>
            <a:r>
              <a:rPr lang="cs-CZ" dirty="0"/>
              <a:t>Lžičák pestrý</a:t>
            </a:r>
          </a:p>
        </p:txBody>
      </p:sp>
      <p:pic>
        <p:nvPicPr>
          <p:cNvPr id="5" name="Zástupný obsah 4" descr="Obsah obrázku pták, exteriér, voda, kachna&#10;&#10;Popis byl vytvořen automaticky">
            <a:extLst>
              <a:ext uri="{FF2B5EF4-FFF2-40B4-BE49-F238E27FC236}">
                <a16:creationId xmlns:a16="http://schemas.microsoft.com/office/drawing/2014/main" id="{EC7038FA-CA6E-429F-AD22-03C1A6DF7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7" y="189740"/>
            <a:ext cx="8513475" cy="6478520"/>
          </a:xfrm>
        </p:spPr>
      </p:pic>
    </p:spTree>
    <p:extLst>
      <p:ext uri="{BB962C8B-B14F-4D97-AF65-F5344CB8AC3E}">
        <p14:creationId xmlns:p14="http://schemas.microsoft.com/office/powerpoint/2010/main" val="19400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F9E4B-4340-427B-90B1-589BE6F9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422000" cy="910991"/>
          </a:xfrm>
        </p:spPr>
        <p:txBody>
          <a:bodyPr/>
          <a:lstStyle/>
          <a:p>
            <a:r>
              <a:rPr lang="cs-CZ" dirty="0"/>
              <a:t>Husa velká</a:t>
            </a:r>
          </a:p>
        </p:txBody>
      </p:sp>
      <p:pic>
        <p:nvPicPr>
          <p:cNvPr id="6" name="Zástupný obsah 5" descr="Obsah obrázku tráva, exteriér, pták, husa&#10;&#10;Popis byl vytvořen automaticky">
            <a:extLst>
              <a:ext uri="{FF2B5EF4-FFF2-40B4-BE49-F238E27FC236}">
                <a16:creationId xmlns:a16="http://schemas.microsoft.com/office/drawing/2014/main" id="{C52F6DF6-6320-4882-8767-8F8363DD2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2" y="1363709"/>
            <a:ext cx="7826680" cy="5214525"/>
          </a:xfrm>
        </p:spPr>
      </p:pic>
      <p:pic>
        <p:nvPicPr>
          <p:cNvPr id="7" name="Husa velká (Anser anser)">
            <a:hlinkClick r:id="" action="ppaction://media"/>
            <a:extLst>
              <a:ext uri="{FF2B5EF4-FFF2-40B4-BE49-F238E27FC236}">
                <a16:creationId xmlns:a16="http://schemas.microsoft.com/office/drawing/2014/main" id="{E225D8E7-8F27-4904-B941-81933C2516C5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8472" y="452718"/>
            <a:ext cx="487362" cy="487363"/>
          </a:xfrm>
        </p:spPr>
      </p:pic>
      <p:pic>
        <p:nvPicPr>
          <p:cNvPr id="9" name="Obrázek 8" descr="Obsah obrázku obloha, hejno, exteriér, skupina&#10;&#10;Popis byl vytvořen automaticky">
            <a:extLst>
              <a:ext uri="{FF2B5EF4-FFF2-40B4-BE49-F238E27FC236}">
                <a16:creationId xmlns:a16="http://schemas.microsoft.com/office/drawing/2014/main" id="{F2185B7C-0899-43D3-B1F1-B25BBBEBD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45" y="206941"/>
            <a:ext cx="4429324" cy="29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5C05DF-FF65-4512-ABBE-15A369EC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3215770" cy="1400530"/>
          </a:xfrm>
        </p:spPr>
        <p:txBody>
          <a:bodyPr/>
          <a:lstStyle/>
          <a:p>
            <a:r>
              <a:rPr lang="cs-CZ" dirty="0"/>
              <a:t>Husa domácí</a:t>
            </a:r>
          </a:p>
        </p:txBody>
      </p:sp>
      <p:pic>
        <p:nvPicPr>
          <p:cNvPr id="5" name="Zástupný obsah 4" descr="Obsah obrázku pták, husa, tráva, exteriér&#10;&#10;Popis byl vytvořen automaticky">
            <a:extLst>
              <a:ext uri="{FF2B5EF4-FFF2-40B4-BE49-F238E27FC236}">
                <a16:creationId xmlns:a16="http://schemas.microsoft.com/office/drawing/2014/main" id="{89006B6D-B5E7-4D1D-86BC-FEC30E43D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87" y="74783"/>
            <a:ext cx="5128966" cy="6783217"/>
          </a:xfrm>
        </p:spPr>
      </p:pic>
    </p:spTree>
    <p:extLst>
      <p:ext uri="{BB962C8B-B14F-4D97-AF65-F5344CB8AC3E}">
        <p14:creationId xmlns:p14="http://schemas.microsoft.com/office/powerpoint/2010/main" val="325877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35EBC-3BDE-48B1-84D2-BDECD244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9427"/>
          </a:xfrm>
        </p:spPr>
        <p:txBody>
          <a:bodyPr/>
          <a:lstStyle/>
          <a:p>
            <a:r>
              <a:rPr lang="cs-CZ" dirty="0"/>
              <a:t>Polák chocholačka</a:t>
            </a:r>
          </a:p>
        </p:txBody>
      </p:sp>
      <p:pic>
        <p:nvPicPr>
          <p:cNvPr id="5" name="Zástupný obsah 4" descr="Obsah obrázku kachna, exteriér, pták, voda&#10;&#10;Popis byl vytvořen automaticky">
            <a:extLst>
              <a:ext uri="{FF2B5EF4-FFF2-40B4-BE49-F238E27FC236}">
                <a16:creationId xmlns:a16="http://schemas.microsoft.com/office/drawing/2014/main" id="{CD11BE79-93CF-4068-B804-D18C4720E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3" y="1152983"/>
            <a:ext cx="8397953" cy="5591808"/>
          </a:xfrm>
        </p:spPr>
      </p:pic>
    </p:spTree>
    <p:extLst>
      <p:ext uri="{BB962C8B-B14F-4D97-AF65-F5344CB8AC3E}">
        <p14:creationId xmlns:p14="http://schemas.microsoft.com/office/powerpoint/2010/main" val="3864656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Širokoúhlá obrazovka</PresentationFormat>
  <Paragraphs>12</Paragraphs>
  <Slides>11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Ptáci</vt:lpstr>
      <vt:lpstr>Kachna divoká</vt:lpstr>
      <vt:lpstr>Kachna domácí</vt:lpstr>
      <vt:lpstr>Čírka obecná</vt:lpstr>
      <vt:lpstr>Potápka roháč</vt:lpstr>
      <vt:lpstr>Lžičák pestrý</vt:lpstr>
      <vt:lpstr>Husa velká</vt:lpstr>
      <vt:lpstr>Husa domácí</vt:lpstr>
      <vt:lpstr>Polák chocholačka</vt:lpstr>
      <vt:lpstr>Labuť velká</vt:lpstr>
      <vt:lpstr>Labuť černá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</dc:title>
  <dc:creator>Šnircová Monika</dc:creator>
  <cp:lastModifiedBy>Šnircová Monika</cp:lastModifiedBy>
  <cp:revision>1</cp:revision>
  <dcterms:created xsi:type="dcterms:W3CDTF">2020-12-16T08:59:54Z</dcterms:created>
  <dcterms:modified xsi:type="dcterms:W3CDTF">2020-12-16T09:06:41Z</dcterms:modified>
</cp:coreProperties>
</file>