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rgbClr val="262626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E93A420C-BE69-49B6-B9D9-ADF054C125BA}" type="datetimeFigureOut">
              <a:rPr lang="cs-CZ" smtClean="0"/>
              <a:t>03.01.2021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EE12488C-6897-40CA-ADF4-2EEBACBD48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0465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A420C-BE69-49B6-B9D9-ADF054C125BA}" type="datetimeFigureOut">
              <a:rPr lang="cs-CZ" smtClean="0"/>
              <a:t>03.01.2021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2488C-6897-40CA-ADF4-2EEBACBD48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1157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A420C-BE69-49B6-B9D9-ADF054C125BA}" type="datetimeFigureOut">
              <a:rPr lang="cs-CZ" smtClean="0"/>
              <a:t>03.01.2021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2488C-6897-40CA-ADF4-2EEBACBD48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4118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A420C-BE69-49B6-B9D9-ADF054C125BA}" type="datetimeFigureOut">
              <a:rPr lang="cs-CZ" smtClean="0"/>
              <a:t>03.01.2021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2488C-6897-40CA-ADF4-2EEBACBD48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2614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A420C-BE69-49B6-B9D9-ADF054C125BA}" type="datetimeFigureOut">
              <a:rPr lang="cs-CZ" smtClean="0"/>
              <a:t>03.01.2021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2488C-6897-40CA-ADF4-2EEBACBD48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5936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A420C-BE69-49B6-B9D9-ADF054C125BA}" type="datetimeFigureOut">
              <a:rPr lang="cs-CZ" smtClean="0"/>
              <a:t>03.01.2021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2488C-6897-40CA-ADF4-2EEBACBD48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4529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A420C-BE69-49B6-B9D9-ADF054C125BA}" type="datetimeFigureOut">
              <a:rPr lang="cs-CZ" smtClean="0"/>
              <a:t>03.01.2021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2488C-6897-40CA-ADF4-2EEBACBD48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8459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A420C-BE69-49B6-B9D9-ADF054C125BA}" type="datetimeFigureOut">
              <a:rPr lang="cs-CZ" smtClean="0"/>
              <a:t>03.01.2021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2488C-6897-40CA-ADF4-2EEBACBD48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603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A420C-BE69-49B6-B9D9-ADF054C125BA}" type="datetimeFigureOut">
              <a:rPr lang="cs-CZ" smtClean="0"/>
              <a:t>03.01.2021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2488C-6897-40CA-ADF4-2EEBACBD48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8261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A420C-BE69-49B6-B9D9-ADF054C125BA}" type="datetimeFigureOut">
              <a:rPr lang="cs-CZ" smtClean="0"/>
              <a:t>03.01.2021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EE12488C-6897-40CA-ADF4-2EEBACBD48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1726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E93A420C-BE69-49B6-B9D9-ADF054C125BA}" type="datetimeFigureOut">
              <a:rPr lang="cs-CZ" smtClean="0"/>
              <a:t>03.01.2021</a:t>
            </a:fld>
            <a:endParaRPr lang="cs-CZ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cs-CZ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EE12488C-6897-40CA-ADF4-2EEBACBD48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71807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E93A420C-BE69-49B6-B9D9-ADF054C125BA}" type="datetimeFigureOut">
              <a:rPr lang="cs-CZ" smtClean="0"/>
              <a:t>03.01.2021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EE12488C-6897-40CA-ADF4-2EEBACBD48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9523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B30E03-1AF3-4F7E-A3B6-DE9096415F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Ptáci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4A63D34-0B8E-4452-A1A0-D585A2494E0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Šplhavci</a:t>
            </a:r>
          </a:p>
        </p:txBody>
      </p:sp>
    </p:spTree>
    <p:extLst>
      <p:ext uri="{BB962C8B-B14F-4D97-AF65-F5344CB8AC3E}">
        <p14:creationId xmlns:p14="http://schemas.microsoft.com/office/powerpoint/2010/main" val="27922642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238CA8-46C1-43B1-ADCF-CCFA0B950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Šplhavci</a:t>
            </a:r>
          </a:p>
        </p:txBody>
      </p:sp>
      <p:pic>
        <p:nvPicPr>
          <p:cNvPr id="4" name="Datel černý">
            <a:hlinkClick r:id="" action="ppaction://media"/>
            <a:extLst>
              <a:ext uri="{FF2B5EF4-FFF2-40B4-BE49-F238E27FC236}">
                <a16:creationId xmlns:a16="http://schemas.microsoft.com/office/drawing/2014/main" id="{CC31EB19-D34A-4C3D-AC14-9A3D058563B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3981" y="591125"/>
            <a:ext cx="8876350" cy="4992552"/>
          </a:xfrm>
        </p:spPr>
      </p:pic>
    </p:spTree>
    <p:extLst>
      <p:ext uri="{BB962C8B-B14F-4D97-AF65-F5344CB8AC3E}">
        <p14:creationId xmlns:p14="http://schemas.microsoft.com/office/powerpoint/2010/main" val="410313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2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5E7281-F91A-4B66-8F61-5B1123A7A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965505"/>
          </a:xfrm>
        </p:spPr>
        <p:txBody>
          <a:bodyPr/>
          <a:lstStyle/>
          <a:p>
            <a:r>
              <a:rPr lang="cs-CZ" dirty="0"/>
              <a:t>Znaky šplhavců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FDC63CE-1DB9-402D-8019-FAB2E3ED76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44774" y="2033081"/>
            <a:ext cx="3629728" cy="3605719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/>
              <a:t>Pohybují se šplháním – uspořádané prsty na noze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/>
              <a:t>Šplhavá noha – 2 prsty dopředu a 2 prsty dozadu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/>
              <a:t>Zobák přizpůsobená k dlabání dřeva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/>
              <a:t>Jazyk se zpětnými háčky – slouží  vytahování larev hmyzu ze dřeva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cs-CZ" dirty="0"/>
          </a:p>
        </p:txBody>
      </p:sp>
      <p:pic>
        <p:nvPicPr>
          <p:cNvPr id="8" name="Obrázek 7" descr="Obsah obrázku pták, exteriér, datel, strom&#10;&#10;Popis byl vytvořen automaticky">
            <a:extLst>
              <a:ext uri="{FF2B5EF4-FFF2-40B4-BE49-F238E27FC236}">
                <a16:creationId xmlns:a16="http://schemas.microsoft.com/office/drawing/2014/main" id="{7E02B74F-6C9F-4258-87C7-5156A5CE38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769" y="2244980"/>
            <a:ext cx="3027014" cy="4221888"/>
          </a:xfrm>
          <a:prstGeom prst="rect">
            <a:avLst/>
          </a:prstGeom>
        </p:spPr>
      </p:pic>
      <p:pic>
        <p:nvPicPr>
          <p:cNvPr id="16" name="Zástupný obsah 15" descr="Obsah obrázku pták, datel, exteriér, strom&#10;&#10;Popis byl vytvořen automaticky">
            <a:extLst>
              <a:ext uri="{FF2B5EF4-FFF2-40B4-BE49-F238E27FC236}">
                <a16:creationId xmlns:a16="http://schemas.microsoft.com/office/drawing/2014/main" id="{E5F5C565-0C79-4407-8B26-A8B081C22B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98" y="388874"/>
            <a:ext cx="3868029" cy="5807716"/>
          </a:xfrm>
        </p:spPr>
      </p:pic>
    </p:spTree>
    <p:extLst>
      <p:ext uri="{BB962C8B-B14F-4D97-AF65-F5344CB8AC3E}">
        <p14:creationId xmlns:p14="http://schemas.microsoft.com/office/powerpoint/2010/main" val="616217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D1A59D-B3F0-4DF8-869E-FC3AD766B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Život šplhavců</a:t>
            </a:r>
          </a:p>
        </p:txBody>
      </p:sp>
      <p:pic>
        <p:nvPicPr>
          <p:cNvPr id="6" name="Zástupný obsah 5" descr="Obsah obrázku pták, exteriér, černá, datel&#10;&#10;Popis byl vytvořen automaticky">
            <a:extLst>
              <a:ext uri="{FF2B5EF4-FFF2-40B4-BE49-F238E27FC236}">
                <a16:creationId xmlns:a16="http://schemas.microsoft.com/office/drawing/2014/main" id="{AE64348E-D784-4A3C-BC1E-FC44375673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54" y="402075"/>
            <a:ext cx="6228348" cy="5924717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00D1926-0926-4CE0-8EDC-2685A1EBD59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400" dirty="0"/>
              <a:t>Žijí v dutinách stromů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400" dirty="0"/>
              <a:t>Zobákem vydlabávají otvory do dřeva – potrava larvy dřevokazného hmyzu</a:t>
            </a:r>
          </a:p>
        </p:txBody>
      </p:sp>
    </p:spTree>
    <p:extLst>
      <p:ext uri="{BB962C8B-B14F-4D97-AF65-F5344CB8AC3E}">
        <p14:creationId xmlns:p14="http://schemas.microsoft.com/office/powerpoint/2010/main" val="2897302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E21771-1EC6-4BA9-A86A-BBFFE05F5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796324"/>
          </a:xfrm>
        </p:spPr>
        <p:txBody>
          <a:bodyPr/>
          <a:lstStyle/>
          <a:p>
            <a:r>
              <a:rPr lang="cs-CZ" dirty="0"/>
              <a:t>Datel černý</a:t>
            </a:r>
          </a:p>
        </p:txBody>
      </p:sp>
      <p:pic>
        <p:nvPicPr>
          <p:cNvPr id="5" name="0 - datel černý">
            <a:hlinkClick r:id="" action="ppaction://media"/>
            <a:extLst>
              <a:ext uri="{FF2B5EF4-FFF2-40B4-BE49-F238E27FC236}">
                <a16:creationId xmlns:a16="http://schemas.microsoft.com/office/drawing/2014/main" id="{82658D35-0494-4E67-B5A8-B5029AE91E62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42049" y="1523067"/>
            <a:ext cx="487362" cy="487362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B805184-FC6B-4085-AFED-3205FA9078D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400" dirty="0"/>
              <a:t>Větší než strakapoud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400" dirty="0"/>
              <a:t>Je celý černý, jen na hlavě červený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E191D5C-4F57-4351-8090-81D24B2D51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37" y="780187"/>
            <a:ext cx="7002760" cy="4668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27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2B72D7-9124-4647-9DC3-EBF7503BA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229957"/>
          </a:xfrm>
        </p:spPr>
        <p:txBody>
          <a:bodyPr/>
          <a:lstStyle/>
          <a:p>
            <a:r>
              <a:rPr lang="cs-CZ" dirty="0"/>
              <a:t>Strakapoud velký</a:t>
            </a:r>
          </a:p>
        </p:txBody>
      </p:sp>
      <p:pic>
        <p:nvPicPr>
          <p:cNvPr id="5" name="0 - strakapoud velký">
            <a:hlinkClick r:id="" action="ppaction://media"/>
            <a:extLst>
              <a:ext uri="{FF2B5EF4-FFF2-40B4-BE49-F238E27FC236}">
                <a16:creationId xmlns:a16="http://schemas.microsoft.com/office/drawing/2014/main" id="{59CD0F0E-6DED-4DD5-955C-53589D5E3CE4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08416" y="2107529"/>
            <a:ext cx="487362" cy="487362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A5B5F85-4309-4109-84CE-005CA188CE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75982" y="3223967"/>
            <a:ext cx="3398520" cy="2414833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/>
              <a:t>Mají černobílé zbarvení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/>
              <a:t>Samci na temeni červená skvrna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5F22DFC-9DCD-4B49-8B90-BDB4DA72B3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28" y="149887"/>
            <a:ext cx="3831681" cy="2873761"/>
          </a:xfrm>
          <a:prstGeom prst="rect">
            <a:avLst/>
          </a:prstGeom>
        </p:spPr>
      </p:pic>
      <p:pic>
        <p:nvPicPr>
          <p:cNvPr id="13" name="Obrázek 12" descr="Obsah obrázku exteriér, pták, skála, datel&#10;&#10;Popis byl vytvořen automaticky">
            <a:extLst>
              <a:ext uri="{FF2B5EF4-FFF2-40B4-BE49-F238E27FC236}">
                <a16:creationId xmlns:a16="http://schemas.microsoft.com/office/drawing/2014/main" id="{C3A781F3-69CB-4EFA-BA9C-B27A81C9F1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173" y="2222070"/>
            <a:ext cx="4600584" cy="460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303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0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32EC97-083F-435A-BA4B-150C78D8C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968" y="216729"/>
            <a:ext cx="10772775" cy="527989"/>
          </a:xfrm>
        </p:spPr>
        <p:txBody>
          <a:bodyPr>
            <a:noAutofit/>
          </a:bodyPr>
          <a:lstStyle/>
          <a:p>
            <a:r>
              <a:rPr lang="cs-CZ" sz="3600" dirty="0"/>
              <a:t>Šplhavci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D8A9469-92B7-49D4-A964-8A0D88F151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53019" y="313330"/>
            <a:ext cx="3241022" cy="431388"/>
          </a:xfrm>
        </p:spPr>
        <p:txBody>
          <a:bodyPr/>
          <a:lstStyle/>
          <a:p>
            <a:r>
              <a:rPr lang="cs-CZ" dirty="0"/>
              <a:t>Žluna zelená</a:t>
            </a:r>
          </a:p>
        </p:txBody>
      </p:sp>
      <p:pic>
        <p:nvPicPr>
          <p:cNvPr id="8" name="Zástupný obsah 7" descr="Obsah obrázku pták, datel, exteriér&#10;&#10;Popis byl vytvořen automaticky">
            <a:extLst>
              <a:ext uri="{FF2B5EF4-FFF2-40B4-BE49-F238E27FC236}">
                <a16:creationId xmlns:a16="http://schemas.microsoft.com/office/drawing/2014/main" id="{1E218B6C-DECE-4FCC-A45F-6BA85E47341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02" y="962083"/>
            <a:ext cx="4104792" cy="5473056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C7D6323-89F0-4DCA-9A07-A1E46AA9FA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192651" y="290029"/>
            <a:ext cx="3241022" cy="431388"/>
          </a:xfrm>
        </p:spPr>
        <p:txBody>
          <a:bodyPr/>
          <a:lstStyle/>
          <a:p>
            <a:r>
              <a:rPr lang="cs-CZ" dirty="0"/>
              <a:t>Žluna šedá</a:t>
            </a:r>
          </a:p>
        </p:txBody>
      </p:sp>
      <p:pic>
        <p:nvPicPr>
          <p:cNvPr id="10" name="Zástupný obsah 9" descr="Obsah obrázku strom, pták, exteriér, větev&#10;&#10;Popis byl vytvořen automaticky">
            <a:extLst>
              <a:ext uri="{FF2B5EF4-FFF2-40B4-BE49-F238E27FC236}">
                <a16:creationId xmlns:a16="http://schemas.microsoft.com/office/drawing/2014/main" id="{D49D3270-54A4-4E3B-AF01-D06C33A365D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701" y="788742"/>
            <a:ext cx="3817855" cy="5749242"/>
          </a:xfrm>
        </p:spPr>
      </p:pic>
    </p:spTree>
    <p:extLst>
      <p:ext uri="{BB962C8B-B14F-4D97-AF65-F5344CB8AC3E}">
        <p14:creationId xmlns:p14="http://schemas.microsoft.com/office/powerpoint/2010/main" val="3108943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B8400E-D097-47CE-80E0-3DA800EEB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</a:t>
            </a:r>
            <a:r>
              <a:rPr lang="cs-CZ"/>
              <a:t>ukani</a:t>
            </a:r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B326B21-48F7-45C1-A9E4-DFE0B2610B7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400" dirty="0"/>
              <a:t>Největší šplhavci světa žijící ve Střední a Jižní Americe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400" dirty="0"/>
              <a:t>Délka zobáku až 20 cm – termoregulace těla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400" dirty="0"/>
              <a:t>Potrava: bobule a ovoce</a:t>
            </a:r>
          </a:p>
        </p:txBody>
      </p:sp>
      <p:pic>
        <p:nvPicPr>
          <p:cNvPr id="10" name="Zástupný obsah 9" descr="Obsah obrázku tukan, pták, tráva, exteriér&#10;&#10;Popis byl vytvořen automaticky">
            <a:extLst>
              <a:ext uri="{FF2B5EF4-FFF2-40B4-BE49-F238E27FC236}">
                <a16:creationId xmlns:a16="http://schemas.microsoft.com/office/drawing/2014/main" id="{85AD3D91-64B6-4002-B648-8A11EBA854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90" y="899118"/>
            <a:ext cx="6992595" cy="5244446"/>
          </a:xfrm>
        </p:spPr>
      </p:pic>
    </p:spTree>
    <p:extLst>
      <p:ext uri="{BB962C8B-B14F-4D97-AF65-F5344CB8AC3E}">
        <p14:creationId xmlns:p14="http://schemas.microsoft.com/office/powerpoint/2010/main" val="1473404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Metropole">
  <a:themeElements>
    <a:clrScheme name="Metropole">
      <a:dk1>
        <a:sysClr val="windowText" lastClr="000000"/>
      </a:dk1>
      <a:lt1>
        <a:sysClr val="window" lastClr="FFFFFF"/>
      </a:lt1>
      <a:dk2>
        <a:srgbClr val="471101"/>
      </a:dk2>
      <a:lt2>
        <a:srgbClr val="E7E8E2"/>
      </a:lt2>
      <a:accent1>
        <a:srgbClr val="A6B727"/>
      </a:accent1>
      <a:accent2>
        <a:srgbClr val="F04304"/>
      </a:accent2>
      <a:accent3>
        <a:srgbClr val="EF8606"/>
      </a:accent3>
      <a:accent4>
        <a:srgbClr val="F2C100"/>
      </a:accent4>
      <a:accent5>
        <a:srgbClr val="A65001"/>
      </a:accent5>
      <a:accent6>
        <a:srgbClr val="BA9585"/>
      </a:accent6>
      <a:hlink>
        <a:srgbClr val="00B0F0"/>
      </a:hlink>
      <a:folHlink>
        <a:srgbClr val="7F7F7F"/>
      </a:folHlink>
    </a:clrScheme>
    <a:fontScheme name="Metropol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e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3A8A2BB7-7C5E-4EB2-B1F1-CFFF0F57E77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Metropole</Template>
  <TotalTime>0</TotalTime>
  <Words>106</Words>
  <Application>Microsoft Office PowerPoint</Application>
  <PresentationFormat>Širokoúhlá obrazovka</PresentationFormat>
  <Paragraphs>24</Paragraphs>
  <Slides>8</Slides>
  <Notes>0</Notes>
  <HiddenSlides>0</HiddenSlides>
  <MMClips>3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12" baseType="lpstr">
      <vt:lpstr>Arial</vt:lpstr>
      <vt:lpstr>Calibri Light</vt:lpstr>
      <vt:lpstr>Wingdings</vt:lpstr>
      <vt:lpstr>Metropole</vt:lpstr>
      <vt:lpstr>Ptáci </vt:lpstr>
      <vt:lpstr>Šplhavci</vt:lpstr>
      <vt:lpstr>Znaky šplhavců</vt:lpstr>
      <vt:lpstr>Život šplhavců</vt:lpstr>
      <vt:lpstr>Datel černý</vt:lpstr>
      <vt:lpstr>Strakapoud velký</vt:lpstr>
      <vt:lpstr>Šplhavci</vt:lpstr>
      <vt:lpstr>Tukani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Ptáci </dc:title>
  <dc:creator>Šnircová Monika</dc:creator>
  <cp:lastModifiedBy>Šnircová Monika</cp:lastModifiedBy>
  <cp:revision>6</cp:revision>
  <dcterms:created xsi:type="dcterms:W3CDTF">2021-01-01T19:09:40Z</dcterms:created>
  <dcterms:modified xsi:type="dcterms:W3CDTF">2021-01-03T17:01:25Z</dcterms:modified>
</cp:coreProperties>
</file>