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5" r:id="rId2"/>
    <p:sldId id="273" r:id="rId3"/>
    <p:sldId id="259" r:id="rId4"/>
    <p:sldId id="272" r:id="rId5"/>
    <p:sldId id="271" r:id="rId6"/>
    <p:sldId id="289" r:id="rId7"/>
    <p:sldId id="260" r:id="rId8"/>
    <p:sldId id="307" r:id="rId9"/>
    <p:sldId id="290" r:id="rId10"/>
    <p:sldId id="300" r:id="rId11"/>
    <p:sldId id="309" r:id="rId12"/>
    <p:sldId id="310" r:id="rId13"/>
    <p:sldId id="311" r:id="rId14"/>
    <p:sldId id="308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3399"/>
    <a:srgbClr val="DDDDDD"/>
    <a:srgbClr val="CCECFF"/>
    <a:srgbClr val="66FFFF"/>
    <a:srgbClr val="000066"/>
    <a:srgbClr val="EAEAEA"/>
    <a:srgbClr val="A1A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02155-12E5-407F-B6CD-D81E596DC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644E6E-8F11-4D55-ADB5-FF70CA551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23CACC-B179-4CBF-82C7-A3069F8C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1D4309-3F4C-4BB2-966E-35DE42996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F5F96F-D03E-49FC-B45A-EFC44DC4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99DE4-76D0-48A5-8DB0-0E6FCAF16DF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29238085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F7944-B1A6-4F7F-8F08-7D17CF969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EB4536-54CE-47AC-9E58-0A4C64B18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8DB704-1A77-4BCC-8F92-D858B920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442584-8D79-4CD3-93FC-D4C10254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61058A-9B5C-4CAB-884A-E4A58778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FF92A-8E63-425B-8437-46F2DEE3602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7501892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10B48DB-EB5E-47E5-9D39-5F466EB19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30D3E1-C124-40F5-B974-A4975CCF1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8FE866-F669-4E08-ADB3-6B5D199A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BC3326-1199-4374-9792-A1D9F66D8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946BF0-F89B-43B3-8020-30EECF87A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D5522-838D-419E-997C-AFC8D03289A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4855046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7B47B-1C01-4535-8D82-50987F919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CE383-ECCD-45EB-8FAA-98E01A72C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7A7144-7A24-4D7F-937A-30117D600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4953DB-422C-4061-A370-0ED134E9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1F695E-23D2-4A8F-9892-44787E2EB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1ECF7-5489-4B04-B6A1-EED234028B0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12481064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E6C24-4A20-4BB2-9581-D89492904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99173C-6F84-4F4D-B85A-E6498B2F5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26749E-5115-478D-ABE3-716EB5A54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0D65B4-F066-4D16-8BDA-AB8FFB9BB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F7458A-54B7-4E3E-82F1-A9999B79D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EE957-9625-40C4-B4E3-A24536E7147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5723257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6087C-68F6-473A-967C-D7D1889F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B6AF30-2689-4B8C-8ADC-276E72A04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4839B31-78DB-4973-8612-0F5B6B292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4D4023-0C51-405B-9D02-7213B3043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A7216F-D0EA-4F75-91F7-A5EC198E6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00DF74-DE58-4110-BED1-4D5833D5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479CA-A318-4055-A84C-7224879F5ED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95027740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ECD61-F0F2-4421-B08C-D5B461386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3952DA-FD40-4869-BE4B-CB4C764DF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232395-38C8-43BA-B115-0EF2F88DE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4D3162F-78A5-41B4-A430-4E600CB59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DE77DFF-0CF4-4356-B0D3-F42FA517C8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D8EB74B-7A4A-40D6-974C-622DCA4D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CFEC7B3-FA27-41D0-BCDE-891E69159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FFF451-F744-49AD-8677-82BB43CFE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20B84-6153-47FF-8560-3991C3CC3AE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14667514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9E2F3-8301-4790-97B7-230316FE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6A8DBEA-9590-41BB-A78F-AA93FBFB2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5D9615-5286-4A41-B66C-9142FB6FF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F2F5A0-5D8E-4AE9-B289-3D5E9B942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FEF59-FCBF-47CC-8D54-DDCC1CC2496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02156905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53372C-7C02-40C8-A309-1BBA1FFD3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57D3462-24ED-42BC-84CD-490412FD5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24B9EF-B460-4366-AB2F-0A395AA6A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140C-2F90-49C7-A9F1-505FFE439EE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09802994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718F6-2BF1-4FA9-869B-883440BF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299BD-4F7C-4F61-81FE-4A7C0A6EE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9DE6DC-0087-4A20-AAB4-44C8CCF09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BE8575-E559-4D8A-8024-169C3C6E2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B84765-7F8E-483A-A0DA-E3C09CE8C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77F9C7-D20F-42D1-A9E9-131D24FD5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74B8C-9E33-4925-B311-7EE93FA5158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4229778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BDDBD-DEB0-4322-BD83-48447E80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AC277B4-6CF2-47F9-8BDD-83F38FC07D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D573C0-B42A-459D-9EB8-9E40CF2A9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B2BB43-8854-4F88-AA26-B1B4802D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567366-F6C5-421B-978D-CC09635A0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89AB3D-0091-405B-A588-66590A10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36D68-297E-479B-86DB-EB732E38DD1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16585809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F1D446-AFC1-4176-A871-0201F638E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443C10F-F1A1-45A4-868E-6C1BDADA2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text styles</a:t>
            </a:r>
          </a:p>
          <a:p>
            <a:pPr lvl="1"/>
            <a:r>
              <a:rPr lang="en-US" altLang="cs-CZ"/>
              <a:t>Second level</a:t>
            </a:r>
          </a:p>
          <a:p>
            <a:pPr lvl="2"/>
            <a:r>
              <a:rPr lang="en-US" altLang="cs-CZ"/>
              <a:t>Third level</a:t>
            </a:r>
          </a:p>
          <a:p>
            <a:pPr lvl="3"/>
            <a:r>
              <a:rPr lang="en-US" altLang="cs-CZ"/>
              <a:t>Fourth level</a:t>
            </a:r>
          </a:p>
          <a:p>
            <a:pPr lvl="4"/>
            <a:r>
              <a:rPr lang="en-US" altLang="cs-CZ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1C8813-99DF-4C3D-83DE-5087DDA257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A54F6D-80D3-4E9F-BFB7-19C303679B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48FB25-160C-4F4D-9F62-5FBA7D65C8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04AD38-71AE-469F-9D5C-173CD9811BE7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4.wmf"/><Relationship Id="rId10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8" name="Group 4">
            <a:extLst>
              <a:ext uri="{FF2B5EF4-FFF2-40B4-BE49-F238E27FC236}">
                <a16:creationId xmlns:a16="http://schemas.microsoft.com/office/drawing/2014/main" id="{75DA0313-6C7E-4A52-B4DE-0364C8E8705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aphicFrame>
          <p:nvGraphicFramePr>
            <p:cNvPr id="11266" name="Object 2">
              <a:extLst>
                <a:ext uri="{FF2B5EF4-FFF2-40B4-BE49-F238E27FC236}">
                  <a16:creationId xmlns:a16="http://schemas.microsoft.com/office/drawing/2014/main" id="{9C701352-363A-4297-A6E4-3BF70C409374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nímek" r:id="rId2" imgW="6652222" imgH="4988192" progId="PowerPoint.Slide.8">
                    <p:embed/>
                  </p:oleObj>
                </mc:Choice>
                <mc:Fallback>
                  <p:oleObj name="Snímek" r:id="rId2" imgW="6652222" imgH="4988192" progId="PowerPoint.Slide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67" name="Text Box 3">
              <a:extLst>
                <a:ext uri="{FF2B5EF4-FFF2-40B4-BE49-F238E27FC236}">
                  <a16:creationId xmlns:a16="http://schemas.microsoft.com/office/drawing/2014/main" id="{1947B795-9C12-4CD9-88B5-405E8565CE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873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sk-SK" altLang="cs-CZ"/>
            </a:p>
          </p:txBody>
        </p:sp>
      </p:grp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0AE70A5B-F466-470D-8092-366F153C5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5707063"/>
            <a:ext cx="84582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100"/>
              <a:t>V okamžiku ztuhnutí se krystalky navzájem dotýkají</a:t>
            </a:r>
          </a:p>
          <a:p>
            <a:r>
              <a:rPr lang="sk-SK" altLang="cs-CZ" sz="3100"/>
              <a:t>a tvoří zrna.</a:t>
            </a:r>
            <a:endParaRPr lang="en-US" altLang="cs-CZ" sz="3100"/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5B92A829-0D8B-4F65-BFE1-D37B61FA2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063" y="2149475"/>
            <a:ext cx="3911600" cy="3333750"/>
          </a:xfrm>
          <a:prstGeom prst="rect">
            <a:avLst/>
          </a:prstGeom>
          <a:solidFill>
            <a:srgbClr val="EAEAEA"/>
          </a:solidFill>
          <a:ln w="31750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9078" name="Group 1974">
            <a:extLst>
              <a:ext uri="{FF2B5EF4-FFF2-40B4-BE49-F238E27FC236}">
                <a16:creationId xmlns:a16="http://schemas.microsoft.com/office/drawing/2014/main" id="{AA0AFCC1-99D9-442E-9CEC-515B686BC771}"/>
              </a:ext>
            </a:extLst>
          </p:cNvPr>
          <p:cNvGrpSpPr>
            <a:grpSpLocks/>
          </p:cNvGrpSpPr>
          <p:nvPr/>
        </p:nvGrpSpPr>
        <p:grpSpPr bwMode="auto">
          <a:xfrm>
            <a:off x="3105150" y="2282825"/>
            <a:ext cx="3138488" cy="2755900"/>
            <a:chOff x="1581" y="1521"/>
            <a:chExt cx="1977" cy="1736"/>
          </a:xfrm>
        </p:grpSpPr>
        <p:grpSp>
          <p:nvGrpSpPr>
            <p:cNvPr id="49073" name="Group 1969">
              <a:extLst>
                <a:ext uri="{FF2B5EF4-FFF2-40B4-BE49-F238E27FC236}">
                  <a16:creationId xmlns:a16="http://schemas.microsoft.com/office/drawing/2014/main" id="{222208B4-3C74-4EBD-86AB-D18801D38D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1" y="1855"/>
              <a:ext cx="169" cy="160"/>
              <a:chOff x="1581" y="1855"/>
              <a:chExt cx="169" cy="160"/>
            </a:xfrm>
          </p:grpSpPr>
          <p:sp>
            <p:nvSpPr>
              <p:cNvPr id="47384" name="Oval 280">
                <a:extLst>
                  <a:ext uri="{FF2B5EF4-FFF2-40B4-BE49-F238E27FC236}">
                    <a16:creationId xmlns:a16="http://schemas.microsoft.com/office/drawing/2014/main" id="{CB44533D-5785-4669-A8E8-337DE984B4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26" y="185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5" name="Oval 351">
                <a:extLst>
                  <a:ext uri="{FF2B5EF4-FFF2-40B4-BE49-F238E27FC236}">
                    <a16:creationId xmlns:a16="http://schemas.microsoft.com/office/drawing/2014/main" id="{8BDEADB0-CB2B-4103-A17F-433AE95D4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96" y="195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6" name="Oval 352">
                <a:extLst>
                  <a:ext uri="{FF2B5EF4-FFF2-40B4-BE49-F238E27FC236}">
                    <a16:creationId xmlns:a16="http://schemas.microsoft.com/office/drawing/2014/main" id="{6074235B-9234-4873-9514-DE9149A80C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81" y="18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2" name="Oval 358">
                <a:extLst>
                  <a:ext uri="{FF2B5EF4-FFF2-40B4-BE49-F238E27FC236}">
                    <a16:creationId xmlns:a16="http://schemas.microsoft.com/office/drawing/2014/main" id="{0C47AE69-4405-4368-A900-E1B5E1A7B2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94" y="188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3" name="Oval 359">
                <a:extLst>
                  <a:ext uri="{FF2B5EF4-FFF2-40B4-BE49-F238E27FC236}">
                    <a16:creationId xmlns:a16="http://schemas.microsoft.com/office/drawing/2014/main" id="{B3FF97A4-21C2-4A29-9B25-F34514E7AC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53" y="19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7684" name="Group 580">
              <a:extLst>
                <a:ext uri="{FF2B5EF4-FFF2-40B4-BE49-F238E27FC236}">
                  <a16:creationId xmlns:a16="http://schemas.microsoft.com/office/drawing/2014/main" id="{2EEA1725-2AAE-40C1-85FF-2C8AD95FB2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4" y="1521"/>
              <a:ext cx="190" cy="210"/>
              <a:chOff x="2128" y="2803"/>
              <a:chExt cx="190" cy="210"/>
            </a:xfrm>
          </p:grpSpPr>
          <p:sp>
            <p:nvSpPr>
              <p:cNvPr id="47685" name="Oval 581">
                <a:extLst>
                  <a:ext uri="{FF2B5EF4-FFF2-40B4-BE49-F238E27FC236}">
                    <a16:creationId xmlns:a16="http://schemas.microsoft.com/office/drawing/2014/main" id="{0C625E79-A444-4487-8B45-A76BCC2B21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2" y="29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6" name="Oval 582">
                <a:extLst>
                  <a:ext uri="{FF2B5EF4-FFF2-40B4-BE49-F238E27FC236}">
                    <a16:creationId xmlns:a16="http://schemas.microsoft.com/office/drawing/2014/main" id="{E22C4F92-4FDD-49A8-A7EE-BB82CD6EC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6" y="28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7" name="Oval 583">
                <a:extLst>
                  <a:ext uri="{FF2B5EF4-FFF2-40B4-BE49-F238E27FC236}">
                    <a16:creationId xmlns:a16="http://schemas.microsoft.com/office/drawing/2014/main" id="{7A009A07-9B7E-4FF7-8831-E755756DD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9" y="28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8" name="Oval 584">
                <a:extLst>
                  <a:ext uri="{FF2B5EF4-FFF2-40B4-BE49-F238E27FC236}">
                    <a16:creationId xmlns:a16="http://schemas.microsoft.com/office/drawing/2014/main" id="{5C3C5FE0-41EB-491A-B30D-82C9DFF15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9" y="28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9" name="Oval 585">
                <a:extLst>
                  <a:ext uri="{FF2B5EF4-FFF2-40B4-BE49-F238E27FC236}">
                    <a16:creationId xmlns:a16="http://schemas.microsoft.com/office/drawing/2014/main" id="{21EA5A9E-7A9E-4412-9F29-18E263FA32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1" y="29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90" name="Oval 586">
                <a:extLst>
                  <a:ext uri="{FF2B5EF4-FFF2-40B4-BE49-F238E27FC236}">
                    <a16:creationId xmlns:a16="http://schemas.microsoft.com/office/drawing/2014/main" id="{13CA49D1-3FC4-4020-8F94-54E6814DC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" y="29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91" name="Oval 587">
                <a:extLst>
                  <a:ext uri="{FF2B5EF4-FFF2-40B4-BE49-F238E27FC236}">
                    <a16:creationId xmlns:a16="http://schemas.microsoft.com/office/drawing/2014/main" id="{2025D4BC-1087-4E30-9DC6-0ACFC7DCE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4" y="29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92" name="Oval 588">
                <a:extLst>
                  <a:ext uri="{FF2B5EF4-FFF2-40B4-BE49-F238E27FC236}">
                    <a16:creationId xmlns:a16="http://schemas.microsoft.com/office/drawing/2014/main" id="{54553857-3C52-4ECA-A2AA-C9F12C0A7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280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93" name="Oval 589">
                <a:extLst>
                  <a:ext uri="{FF2B5EF4-FFF2-40B4-BE49-F238E27FC236}">
                    <a16:creationId xmlns:a16="http://schemas.microsoft.com/office/drawing/2014/main" id="{F65458F8-0E73-4902-BE12-4E7830FA5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1" y="28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077" name="Group 1973">
              <a:extLst>
                <a:ext uri="{FF2B5EF4-FFF2-40B4-BE49-F238E27FC236}">
                  <a16:creationId xmlns:a16="http://schemas.microsoft.com/office/drawing/2014/main" id="{449FCE99-0E27-46D7-81E5-397563AE82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4" y="1862"/>
              <a:ext cx="204" cy="242"/>
              <a:chOff x="3354" y="1862"/>
              <a:chExt cx="204" cy="242"/>
            </a:xfrm>
          </p:grpSpPr>
          <p:sp>
            <p:nvSpPr>
              <p:cNvPr id="47679" name="Oval 575">
                <a:extLst>
                  <a:ext uri="{FF2B5EF4-FFF2-40B4-BE49-F238E27FC236}">
                    <a16:creationId xmlns:a16="http://schemas.microsoft.com/office/drawing/2014/main" id="{5089C4E3-5A42-45C3-BCE8-B19C11D9B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7" y="19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1" name="Oval 577">
                <a:extLst>
                  <a:ext uri="{FF2B5EF4-FFF2-40B4-BE49-F238E27FC236}">
                    <a16:creationId xmlns:a16="http://schemas.microsoft.com/office/drawing/2014/main" id="{3A46FE08-A539-4B68-8352-BEDC8A8F26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1" y="18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2" name="Oval 578">
                <a:extLst>
                  <a:ext uri="{FF2B5EF4-FFF2-40B4-BE49-F238E27FC236}">
                    <a16:creationId xmlns:a16="http://schemas.microsoft.com/office/drawing/2014/main" id="{6BBAD6C7-FB15-4C80-9FE5-A7CB21BFB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4" y="19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3" name="Oval 579">
                <a:extLst>
                  <a:ext uri="{FF2B5EF4-FFF2-40B4-BE49-F238E27FC236}">
                    <a16:creationId xmlns:a16="http://schemas.microsoft.com/office/drawing/2014/main" id="{5DFBA64C-8A7F-42C0-9CEE-A7E3F3C9EC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4" y="191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0" name="Oval 836">
                <a:extLst>
                  <a:ext uri="{FF2B5EF4-FFF2-40B4-BE49-F238E27FC236}">
                    <a16:creationId xmlns:a16="http://schemas.microsoft.com/office/drawing/2014/main" id="{05434430-0E52-43FB-B613-EE41D36165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0" y="18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1" name="Oval 837">
                <a:extLst>
                  <a:ext uri="{FF2B5EF4-FFF2-40B4-BE49-F238E27FC236}">
                    <a16:creationId xmlns:a16="http://schemas.microsoft.com/office/drawing/2014/main" id="{853E8FF0-CBD0-40F6-9387-DB90A523C5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3" y="19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8" name="Oval 864">
                <a:extLst>
                  <a:ext uri="{FF2B5EF4-FFF2-40B4-BE49-F238E27FC236}">
                    <a16:creationId xmlns:a16="http://schemas.microsoft.com/office/drawing/2014/main" id="{C9C57E1F-55BE-4024-9694-A5659CAF0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64" y="20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86" name="Oval 882">
                <a:extLst>
                  <a:ext uri="{FF2B5EF4-FFF2-40B4-BE49-F238E27FC236}">
                    <a16:creationId xmlns:a16="http://schemas.microsoft.com/office/drawing/2014/main" id="{3C5413EC-8009-413A-9203-A02DDFF4A7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02" y="199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074" name="Group 1970">
              <a:extLst>
                <a:ext uri="{FF2B5EF4-FFF2-40B4-BE49-F238E27FC236}">
                  <a16:creationId xmlns:a16="http://schemas.microsoft.com/office/drawing/2014/main" id="{4213C09F-A5C9-4AB6-B8C5-A8D1BE8128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80" y="2331"/>
              <a:ext cx="184" cy="163"/>
              <a:chOff x="2580" y="2331"/>
              <a:chExt cx="184" cy="163"/>
            </a:xfrm>
          </p:grpSpPr>
          <p:sp>
            <p:nvSpPr>
              <p:cNvPr id="48441" name="Oval 1337">
                <a:extLst>
                  <a:ext uri="{FF2B5EF4-FFF2-40B4-BE49-F238E27FC236}">
                    <a16:creationId xmlns:a16="http://schemas.microsoft.com/office/drawing/2014/main" id="{68C4A460-6935-4652-8191-4AFBBC5588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4" y="23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3" name="Oval 1339">
                <a:extLst>
                  <a:ext uri="{FF2B5EF4-FFF2-40B4-BE49-F238E27FC236}">
                    <a16:creationId xmlns:a16="http://schemas.microsoft.com/office/drawing/2014/main" id="{E52D87CB-602A-40B6-BE26-B764E0718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87" y="233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4" name="Oval 1340">
                <a:extLst>
                  <a:ext uri="{FF2B5EF4-FFF2-40B4-BE49-F238E27FC236}">
                    <a16:creationId xmlns:a16="http://schemas.microsoft.com/office/drawing/2014/main" id="{EB79BCBA-DD6E-4250-AA06-C6DAE07244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95" y="243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5" name="Oval 1341">
                <a:extLst>
                  <a:ext uri="{FF2B5EF4-FFF2-40B4-BE49-F238E27FC236}">
                    <a16:creationId xmlns:a16="http://schemas.microsoft.com/office/drawing/2014/main" id="{AE9205FB-C727-43F1-B1A5-C6A91A4A5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80" y="23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50" name="Oval 1346">
                <a:extLst>
                  <a:ext uri="{FF2B5EF4-FFF2-40B4-BE49-F238E27FC236}">
                    <a16:creationId xmlns:a16="http://schemas.microsoft.com/office/drawing/2014/main" id="{5C41D8E8-7273-4E17-B72E-825A6A3D6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08" y="24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51" name="Oval 1347">
                <a:extLst>
                  <a:ext uri="{FF2B5EF4-FFF2-40B4-BE49-F238E27FC236}">
                    <a16:creationId xmlns:a16="http://schemas.microsoft.com/office/drawing/2014/main" id="{F55D53BC-AEF3-4152-8E16-BFFFD39623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93" y="23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52" name="Oval 1348">
                <a:extLst>
                  <a:ext uri="{FF2B5EF4-FFF2-40B4-BE49-F238E27FC236}">
                    <a16:creationId xmlns:a16="http://schemas.microsoft.com/office/drawing/2014/main" id="{B7B60817-22B5-408C-A160-CD6974339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52" y="241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075" name="Group 1971">
              <a:extLst>
                <a:ext uri="{FF2B5EF4-FFF2-40B4-BE49-F238E27FC236}">
                  <a16:creationId xmlns:a16="http://schemas.microsoft.com/office/drawing/2014/main" id="{786C1987-14BA-4DD6-9B65-01A31C0115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6" y="2885"/>
              <a:ext cx="184" cy="181"/>
              <a:chOff x="1606" y="2885"/>
              <a:chExt cx="184" cy="181"/>
            </a:xfrm>
          </p:grpSpPr>
          <p:sp>
            <p:nvSpPr>
              <p:cNvPr id="48027" name="Oval 923">
                <a:extLst>
                  <a:ext uri="{FF2B5EF4-FFF2-40B4-BE49-F238E27FC236}">
                    <a16:creationId xmlns:a16="http://schemas.microsoft.com/office/drawing/2014/main" id="{05804AF7-F08A-4833-82E8-441EA0CAE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2" y="29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29" name="Oval 925">
                <a:extLst>
                  <a:ext uri="{FF2B5EF4-FFF2-40B4-BE49-F238E27FC236}">
                    <a16:creationId xmlns:a16="http://schemas.microsoft.com/office/drawing/2014/main" id="{1221E2D1-A1C1-4746-9F50-0332FBEF13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" y="29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32" name="Oval 928">
                <a:extLst>
                  <a:ext uri="{FF2B5EF4-FFF2-40B4-BE49-F238E27FC236}">
                    <a16:creationId xmlns:a16="http://schemas.microsoft.com/office/drawing/2014/main" id="{A0B40E98-9100-4926-88B4-CD2CB2B68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" y="288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3" name="Oval 1069">
                <a:extLst>
                  <a:ext uri="{FF2B5EF4-FFF2-40B4-BE49-F238E27FC236}">
                    <a16:creationId xmlns:a16="http://schemas.microsoft.com/office/drawing/2014/main" id="{F1E7DFA6-871D-446C-B16F-B975140B48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6" y="29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8" name="Oval 1174">
                <a:extLst>
                  <a:ext uri="{FF2B5EF4-FFF2-40B4-BE49-F238E27FC236}">
                    <a16:creationId xmlns:a16="http://schemas.microsoft.com/office/drawing/2014/main" id="{73D4E977-F67E-4735-ACC8-E25227318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34" y="296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2" name="Oval 1628">
                <a:extLst>
                  <a:ext uri="{FF2B5EF4-FFF2-40B4-BE49-F238E27FC236}">
                    <a16:creationId xmlns:a16="http://schemas.microsoft.com/office/drawing/2014/main" id="{43F46C03-BE41-40A6-8D10-C76EBCCFAE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8" y="30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076" name="Group 1972">
              <a:extLst>
                <a:ext uri="{FF2B5EF4-FFF2-40B4-BE49-F238E27FC236}">
                  <a16:creationId xmlns:a16="http://schemas.microsoft.com/office/drawing/2014/main" id="{D8D77336-7C6E-46B3-A0DB-4DDFC50376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6" y="3108"/>
              <a:ext cx="314" cy="149"/>
              <a:chOff x="2836" y="3108"/>
              <a:chExt cx="314" cy="149"/>
            </a:xfrm>
          </p:grpSpPr>
          <p:sp>
            <p:nvSpPr>
              <p:cNvPr id="49002" name="Oval 1898">
                <a:extLst>
                  <a:ext uri="{FF2B5EF4-FFF2-40B4-BE49-F238E27FC236}">
                    <a16:creationId xmlns:a16="http://schemas.microsoft.com/office/drawing/2014/main" id="{43E0B6BA-DA78-4C12-A060-89F9A546C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94" y="31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4" name="Oval 1910">
                <a:extLst>
                  <a:ext uri="{FF2B5EF4-FFF2-40B4-BE49-F238E27FC236}">
                    <a16:creationId xmlns:a16="http://schemas.microsoft.com/office/drawing/2014/main" id="{15E8124B-A8CD-44BA-A7E6-F513860182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93" y="318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5" name="Oval 1911">
                <a:extLst>
                  <a:ext uri="{FF2B5EF4-FFF2-40B4-BE49-F238E27FC236}">
                    <a16:creationId xmlns:a16="http://schemas.microsoft.com/office/drawing/2014/main" id="{DA27309D-9E8E-4742-AFE0-DE4C72890C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77" y="31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6" name="Oval 1912">
                <a:extLst>
                  <a:ext uri="{FF2B5EF4-FFF2-40B4-BE49-F238E27FC236}">
                    <a16:creationId xmlns:a16="http://schemas.microsoft.com/office/drawing/2014/main" id="{D778B455-BDC5-4008-BEB9-D036438F4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36" y="31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9" name="Oval 1915">
                <a:extLst>
                  <a:ext uri="{FF2B5EF4-FFF2-40B4-BE49-F238E27FC236}">
                    <a16:creationId xmlns:a16="http://schemas.microsoft.com/office/drawing/2014/main" id="{712A1474-3589-4F17-871F-3AF5F50032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06" y="31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20" name="Oval 1916">
                <a:extLst>
                  <a:ext uri="{FF2B5EF4-FFF2-40B4-BE49-F238E27FC236}">
                    <a16:creationId xmlns:a16="http://schemas.microsoft.com/office/drawing/2014/main" id="{8058D25D-BCE1-4BD2-B678-190850AE71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91" y="310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21" name="Oval 1917">
                <a:extLst>
                  <a:ext uri="{FF2B5EF4-FFF2-40B4-BE49-F238E27FC236}">
                    <a16:creationId xmlns:a16="http://schemas.microsoft.com/office/drawing/2014/main" id="{98CBCC90-A86D-4EA6-8FEC-14591539F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49" y="315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23" name="Oval 1919">
                <a:extLst>
                  <a:ext uri="{FF2B5EF4-FFF2-40B4-BE49-F238E27FC236}">
                    <a16:creationId xmlns:a16="http://schemas.microsoft.com/office/drawing/2014/main" id="{0DEF622A-E09A-4E97-AA99-F87E4DFE7A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42" y="320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49083" name="Group 1979">
            <a:extLst>
              <a:ext uri="{FF2B5EF4-FFF2-40B4-BE49-F238E27FC236}">
                <a16:creationId xmlns:a16="http://schemas.microsoft.com/office/drawing/2014/main" id="{BA8ECC3E-1E68-4006-B0F2-354C23107474}"/>
              </a:ext>
            </a:extLst>
          </p:cNvPr>
          <p:cNvGrpSpPr>
            <a:grpSpLocks/>
          </p:cNvGrpSpPr>
          <p:nvPr/>
        </p:nvGrpSpPr>
        <p:grpSpPr bwMode="auto">
          <a:xfrm>
            <a:off x="2679700" y="2197100"/>
            <a:ext cx="3860800" cy="3270250"/>
            <a:chOff x="1313" y="1467"/>
            <a:chExt cx="2432" cy="2060"/>
          </a:xfrm>
        </p:grpSpPr>
        <p:grpSp>
          <p:nvGrpSpPr>
            <p:cNvPr id="49080" name="Group 1976">
              <a:extLst>
                <a:ext uri="{FF2B5EF4-FFF2-40B4-BE49-F238E27FC236}">
                  <a16:creationId xmlns:a16="http://schemas.microsoft.com/office/drawing/2014/main" id="{9AFFE133-E42B-4A37-BB58-CDDE3F5037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86" y="2167"/>
              <a:ext cx="591" cy="518"/>
              <a:chOff x="2386" y="2167"/>
              <a:chExt cx="591" cy="518"/>
            </a:xfrm>
          </p:grpSpPr>
          <p:sp>
            <p:nvSpPr>
              <p:cNvPr id="47659" name="Oval 555">
                <a:extLst>
                  <a:ext uri="{FF2B5EF4-FFF2-40B4-BE49-F238E27FC236}">
                    <a16:creationId xmlns:a16="http://schemas.microsoft.com/office/drawing/2014/main" id="{5F70B279-A147-4B16-BAC0-3069B1D3F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8" y="21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48" name="Oval 644">
                <a:extLst>
                  <a:ext uri="{FF2B5EF4-FFF2-40B4-BE49-F238E27FC236}">
                    <a16:creationId xmlns:a16="http://schemas.microsoft.com/office/drawing/2014/main" id="{C9ADFF2F-DE71-48CF-AB32-657EF42AE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0" y="217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02" name="Oval 698">
                <a:extLst>
                  <a:ext uri="{FF2B5EF4-FFF2-40B4-BE49-F238E27FC236}">
                    <a16:creationId xmlns:a16="http://schemas.microsoft.com/office/drawing/2014/main" id="{A099400E-F405-4157-B6FF-1BEFADD7A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20" y="224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03" name="Oval 699">
                <a:extLst>
                  <a:ext uri="{FF2B5EF4-FFF2-40B4-BE49-F238E27FC236}">
                    <a16:creationId xmlns:a16="http://schemas.microsoft.com/office/drawing/2014/main" id="{84CC890C-CBB4-4696-8666-74A64B70B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05" y="218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04" name="Oval 700">
                <a:extLst>
                  <a:ext uri="{FF2B5EF4-FFF2-40B4-BE49-F238E27FC236}">
                    <a16:creationId xmlns:a16="http://schemas.microsoft.com/office/drawing/2014/main" id="{60FEAB0B-AAD3-4096-922E-CD4B19425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64" y="222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08" name="Oval 704">
                <a:extLst>
                  <a:ext uri="{FF2B5EF4-FFF2-40B4-BE49-F238E27FC236}">
                    <a16:creationId xmlns:a16="http://schemas.microsoft.com/office/drawing/2014/main" id="{D77DEB15-103D-4C37-B8BF-6804A5A78B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34" y="222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09" name="Oval 705">
                <a:extLst>
                  <a:ext uri="{FF2B5EF4-FFF2-40B4-BE49-F238E27FC236}">
                    <a16:creationId xmlns:a16="http://schemas.microsoft.com/office/drawing/2014/main" id="{4C015829-4437-4BB4-88CD-98C353EE9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19" y="21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10" name="Oval 706">
                <a:extLst>
                  <a:ext uri="{FF2B5EF4-FFF2-40B4-BE49-F238E27FC236}">
                    <a16:creationId xmlns:a16="http://schemas.microsoft.com/office/drawing/2014/main" id="{BC14CF51-6BA2-43B0-8E77-62F2F81743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77" y="22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11" name="Oval 707">
                <a:extLst>
                  <a:ext uri="{FF2B5EF4-FFF2-40B4-BE49-F238E27FC236}">
                    <a16:creationId xmlns:a16="http://schemas.microsoft.com/office/drawing/2014/main" id="{159B8A02-7AAC-42FB-9CDA-AF5DCE91B3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87" y="21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15" name="Oval 711">
                <a:extLst>
                  <a:ext uri="{FF2B5EF4-FFF2-40B4-BE49-F238E27FC236}">
                    <a16:creationId xmlns:a16="http://schemas.microsoft.com/office/drawing/2014/main" id="{E28B3D77-07C8-43A4-8FC8-308D41DB3F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32" y="225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16" name="Oval 712">
                <a:extLst>
                  <a:ext uri="{FF2B5EF4-FFF2-40B4-BE49-F238E27FC236}">
                    <a16:creationId xmlns:a16="http://schemas.microsoft.com/office/drawing/2014/main" id="{588B984E-688B-42A7-BE64-6A4E9998F2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17" y="219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17" name="Oval 713">
                <a:extLst>
                  <a:ext uri="{FF2B5EF4-FFF2-40B4-BE49-F238E27FC236}">
                    <a16:creationId xmlns:a16="http://schemas.microsoft.com/office/drawing/2014/main" id="{6BFD8528-5BBA-4E95-BB28-C28286933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91" y="22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97" name="Oval 793">
                <a:extLst>
                  <a:ext uri="{FF2B5EF4-FFF2-40B4-BE49-F238E27FC236}">
                    <a16:creationId xmlns:a16="http://schemas.microsoft.com/office/drawing/2014/main" id="{42365BDC-3D7D-4DAA-B18F-B4ABA0212A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99" y="217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08" name="Oval 804">
                <a:extLst>
                  <a:ext uri="{FF2B5EF4-FFF2-40B4-BE49-F238E27FC236}">
                    <a16:creationId xmlns:a16="http://schemas.microsoft.com/office/drawing/2014/main" id="{45C80653-937D-408D-A9E7-08A8CEB320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67" y="21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10" name="Oval 806">
                <a:extLst>
                  <a:ext uri="{FF2B5EF4-FFF2-40B4-BE49-F238E27FC236}">
                    <a16:creationId xmlns:a16="http://schemas.microsoft.com/office/drawing/2014/main" id="{58FB0057-3115-4822-B4C3-5B6B3AFBFB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10" y="21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14" name="Oval 1210">
                <a:extLst>
                  <a:ext uri="{FF2B5EF4-FFF2-40B4-BE49-F238E27FC236}">
                    <a16:creationId xmlns:a16="http://schemas.microsoft.com/office/drawing/2014/main" id="{2E53F4E6-BEF9-4B70-91A8-CB6868968F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4" y="22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29" name="Oval 1225">
                <a:extLst>
                  <a:ext uri="{FF2B5EF4-FFF2-40B4-BE49-F238E27FC236}">
                    <a16:creationId xmlns:a16="http://schemas.microsoft.com/office/drawing/2014/main" id="{B313083C-B47A-48E7-BFAB-1CCAC2918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2" y="25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48340" name="Group 1236">
                <a:extLst>
                  <a:ext uri="{FF2B5EF4-FFF2-40B4-BE49-F238E27FC236}">
                    <a16:creationId xmlns:a16="http://schemas.microsoft.com/office/drawing/2014/main" id="{8F404686-E717-4B00-809B-8DE3C4524E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1" y="2290"/>
                <a:ext cx="190" cy="210"/>
                <a:chOff x="2128" y="2803"/>
                <a:chExt cx="190" cy="210"/>
              </a:xfrm>
            </p:grpSpPr>
            <p:sp>
              <p:nvSpPr>
                <p:cNvPr id="48341" name="Oval 1237">
                  <a:extLst>
                    <a:ext uri="{FF2B5EF4-FFF2-40B4-BE49-F238E27FC236}">
                      <a16:creationId xmlns:a16="http://schemas.microsoft.com/office/drawing/2014/main" id="{5E43A4DA-EDE5-4036-A752-534937C76B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2" y="2939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2" name="Oval 1238">
                  <a:extLst>
                    <a:ext uri="{FF2B5EF4-FFF2-40B4-BE49-F238E27FC236}">
                      <a16:creationId xmlns:a16="http://schemas.microsoft.com/office/drawing/2014/main" id="{44B87BA2-912E-4615-AC43-293DF5AF42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46" y="2803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3" name="Oval 1239">
                  <a:extLst>
                    <a:ext uri="{FF2B5EF4-FFF2-40B4-BE49-F238E27FC236}">
                      <a16:creationId xmlns:a16="http://schemas.microsoft.com/office/drawing/2014/main" id="{5B8F7C10-533E-4444-A23B-371ACCF40B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9" y="2844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4" name="Oval 1240">
                  <a:extLst>
                    <a:ext uri="{FF2B5EF4-FFF2-40B4-BE49-F238E27FC236}">
                      <a16:creationId xmlns:a16="http://schemas.microsoft.com/office/drawing/2014/main" id="{502E0D93-EF07-454A-A8E2-40E53EF2A1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9" y="2860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5" name="Oval 1241">
                  <a:extLst>
                    <a:ext uri="{FF2B5EF4-FFF2-40B4-BE49-F238E27FC236}">
                      <a16:creationId xmlns:a16="http://schemas.microsoft.com/office/drawing/2014/main" id="{1798B106-2E76-4D6F-B332-B2FABDAF50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1" y="2900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6" name="Oval 1242">
                  <a:extLst>
                    <a:ext uri="{FF2B5EF4-FFF2-40B4-BE49-F238E27FC236}">
                      <a16:creationId xmlns:a16="http://schemas.microsoft.com/office/drawing/2014/main" id="{B263A631-50A5-4ADB-91ED-A8D4A7B23D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44" y="2941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7" name="Oval 1243">
                  <a:extLst>
                    <a:ext uri="{FF2B5EF4-FFF2-40B4-BE49-F238E27FC236}">
                      <a16:creationId xmlns:a16="http://schemas.microsoft.com/office/drawing/2014/main" id="{1FE7F303-EA35-48B3-9BC1-C9340A9096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04" y="2957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8" name="Oval 1244">
                  <a:extLst>
                    <a:ext uri="{FF2B5EF4-FFF2-40B4-BE49-F238E27FC236}">
                      <a16:creationId xmlns:a16="http://schemas.microsoft.com/office/drawing/2014/main" id="{2ECED322-32D5-499B-99D6-A3A0015729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28" y="2805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8349" name="Oval 1245">
                  <a:extLst>
                    <a:ext uri="{FF2B5EF4-FFF2-40B4-BE49-F238E27FC236}">
                      <a16:creationId xmlns:a16="http://schemas.microsoft.com/office/drawing/2014/main" id="{E558A425-5C3A-4835-B8B2-0F2E832365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41" y="2862"/>
                  <a:ext cx="56" cy="56"/>
                </a:xfrm>
                <a:prstGeom prst="ellipse">
                  <a:avLst/>
                </a:prstGeom>
                <a:solidFill>
                  <a:srgbClr val="000066"/>
                </a:solidFill>
                <a:ln w="19050">
                  <a:solidFill>
                    <a:srgbClr val="003399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8364" name="Oval 1260">
                <a:extLst>
                  <a:ext uri="{FF2B5EF4-FFF2-40B4-BE49-F238E27FC236}">
                    <a16:creationId xmlns:a16="http://schemas.microsoft.com/office/drawing/2014/main" id="{3C2FCE11-41E0-44E2-8313-1C3654EE6B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682" y="22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65" name="Oval 1261">
                <a:extLst>
                  <a:ext uri="{FF2B5EF4-FFF2-40B4-BE49-F238E27FC236}">
                    <a16:creationId xmlns:a16="http://schemas.microsoft.com/office/drawing/2014/main" id="{9893C5BE-2C1C-4B07-B890-F9A8C5C43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727" y="223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66" name="Oval 1262">
                <a:extLst>
                  <a:ext uri="{FF2B5EF4-FFF2-40B4-BE49-F238E27FC236}">
                    <a16:creationId xmlns:a16="http://schemas.microsoft.com/office/drawing/2014/main" id="{2E84C2F6-107A-4649-9DEC-C82EF69BFC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787" y="22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71" name="Oval 1267">
                <a:extLst>
                  <a:ext uri="{FF2B5EF4-FFF2-40B4-BE49-F238E27FC236}">
                    <a16:creationId xmlns:a16="http://schemas.microsoft.com/office/drawing/2014/main" id="{B043656D-397A-4443-B567-43F68816D2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27" y="258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73" name="Oval 1269">
                <a:extLst>
                  <a:ext uri="{FF2B5EF4-FFF2-40B4-BE49-F238E27FC236}">
                    <a16:creationId xmlns:a16="http://schemas.microsoft.com/office/drawing/2014/main" id="{47BD6D5B-1DFA-4587-8BB1-4FFE7AE9E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00" y="244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80" name="Oval 1276">
                <a:extLst>
                  <a:ext uri="{FF2B5EF4-FFF2-40B4-BE49-F238E27FC236}">
                    <a16:creationId xmlns:a16="http://schemas.microsoft.com/office/drawing/2014/main" id="{3E1C4DD7-6BF7-4362-ADC7-CEBA846180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840" y="22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81" name="Oval 1277">
                <a:extLst>
                  <a:ext uri="{FF2B5EF4-FFF2-40B4-BE49-F238E27FC236}">
                    <a16:creationId xmlns:a16="http://schemas.microsoft.com/office/drawing/2014/main" id="{85DAA75B-F565-4096-A399-AC955C13A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45" y="253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84" name="Oval 1280">
                <a:extLst>
                  <a:ext uri="{FF2B5EF4-FFF2-40B4-BE49-F238E27FC236}">
                    <a16:creationId xmlns:a16="http://schemas.microsoft.com/office/drawing/2014/main" id="{4300A952-6D0E-4F8F-97EF-A4C54822C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96" y="225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85" name="Oval 1281">
                <a:extLst>
                  <a:ext uri="{FF2B5EF4-FFF2-40B4-BE49-F238E27FC236}">
                    <a16:creationId xmlns:a16="http://schemas.microsoft.com/office/drawing/2014/main" id="{22BCBAA9-0D05-494A-8322-F179C752FB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564" y="22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86" name="Oval 1282">
                <a:extLst>
                  <a:ext uri="{FF2B5EF4-FFF2-40B4-BE49-F238E27FC236}">
                    <a16:creationId xmlns:a16="http://schemas.microsoft.com/office/drawing/2014/main" id="{37F9DBF0-6D62-40A4-94B7-417574B81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46" y="24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92" name="Oval 1288">
                <a:extLst>
                  <a:ext uri="{FF2B5EF4-FFF2-40B4-BE49-F238E27FC236}">
                    <a16:creationId xmlns:a16="http://schemas.microsoft.com/office/drawing/2014/main" id="{CB062D28-C0B8-40B3-B61B-93019398F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386" y="257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93" name="Oval 1289">
                <a:extLst>
                  <a:ext uri="{FF2B5EF4-FFF2-40B4-BE49-F238E27FC236}">
                    <a16:creationId xmlns:a16="http://schemas.microsoft.com/office/drawing/2014/main" id="{AF6C00C9-9949-44D3-92B5-D78869385C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393" y="262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05" name="Oval 1301">
                <a:extLst>
                  <a:ext uri="{FF2B5EF4-FFF2-40B4-BE49-F238E27FC236}">
                    <a16:creationId xmlns:a16="http://schemas.microsoft.com/office/drawing/2014/main" id="{04C344AB-E594-4E0D-A2BE-57DA7250EA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45" y="252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06" name="Oval 1302">
                <a:extLst>
                  <a:ext uri="{FF2B5EF4-FFF2-40B4-BE49-F238E27FC236}">
                    <a16:creationId xmlns:a16="http://schemas.microsoft.com/office/drawing/2014/main" id="{75C815F8-C89F-4493-A9DD-8079BCF7DB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30" y="24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07" name="Oval 1303">
                <a:extLst>
                  <a:ext uri="{FF2B5EF4-FFF2-40B4-BE49-F238E27FC236}">
                    <a16:creationId xmlns:a16="http://schemas.microsoft.com/office/drawing/2014/main" id="{8EC37050-2A4E-4E9E-8EE0-8AA50EE78A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88" y="250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08" name="Oval 1304">
                <a:extLst>
                  <a:ext uri="{FF2B5EF4-FFF2-40B4-BE49-F238E27FC236}">
                    <a16:creationId xmlns:a16="http://schemas.microsoft.com/office/drawing/2014/main" id="{336C29B6-9D3D-48DD-AAB0-A83A2DF6B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96" y="26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09" name="Oval 1305">
                <a:extLst>
                  <a:ext uri="{FF2B5EF4-FFF2-40B4-BE49-F238E27FC236}">
                    <a16:creationId xmlns:a16="http://schemas.microsoft.com/office/drawing/2014/main" id="{0CB6A0C4-12A1-40AA-B21E-6138F7EEEA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81" y="255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0" name="Oval 1306">
                <a:extLst>
                  <a:ext uri="{FF2B5EF4-FFF2-40B4-BE49-F238E27FC236}">
                    <a16:creationId xmlns:a16="http://schemas.microsoft.com/office/drawing/2014/main" id="{1D68D752-8109-4003-A3F3-6CA8027D9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0" y="25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1" name="Oval 1307">
                <a:extLst>
                  <a:ext uri="{FF2B5EF4-FFF2-40B4-BE49-F238E27FC236}">
                    <a16:creationId xmlns:a16="http://schemas.microsoft.com/office/drawing/2014/main" id="{A93A288D-DD7B-4222-AB2E-C6B088F10A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58" y="25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2" name="Oval 1308">
                <a:extLst>
                  <a:ext uri="{FF2B5EF4-FFF2-40B4-BE49-F238E27FC236}">
                    <a16:creationId xmlns:a16="http://schemas.microsoft.com/office/drawing/2014/main" id="{E18425F7-3C8A-4A34-82DD-451FA686B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43" y="244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3" name="Oval 1309">
                <a:extLst>
                  <a:ext uri="{FF2B5EF4-FFF2-40B4-BE49-F238E27FC236}">
                    <a16:creationId xmlns:a16="http://schemas.microsoft.com/office/drawing/2014/main" id="{283C1884-937F-4FD7-ABDC-2E0CD39527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02" y="249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4" name="Oval 1310">
                <a:extLst>
                  <a:ext uri="{FF2B5EF4-FFF2-40B4-BE49-F238E27FC236}">
                    <a16:creationId xmlns:a16="http://schemas.microsoft.com/office/drawing/2014/main" id="{AD517D6B-5F24-45E5-8642-16B6D98F2C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10" y="26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5" name="Oval 1311">
                <a:extLst>
                  <a:ext uri="{FF2B5EF4-FFF2-40B4-BE49-F238E27FC236}">
                    <a16:creationId xmlns:a16="http://schemas.microsoft.com/office/drawing/2014/main" id="{905E2840-B305-4CD2-B816-1967BDC03A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95" y="254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6" name="Oval 1312">
                <a:extLst>
                  <a:ext uri="{FF2B5EF4-FFF2-40B4-BE49-F238E27FC236}">
                    <a16:creationId xmlns:a16="http://schemas.microsoft.com/office/drawing/2014/main" id="{D774388C-A7EB-4D92-B615-97A770C6AF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53" y="258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7" name="Oval 1313">
                <a:extLst>
                  <a:ext uri="{FF2B5EF4-FFF2-40B4-BE49-F238E27FC236}">
                    <a16:creationId xmlns:a16="http://schemas.microsoft.com/office/drawing/2014/main" id="{AA2E1573-48B0-4769-BCF8-0702B94BDB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43" y="25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8" name="Oval 1314">
                <a:extLst>
                  <a:ext uri="{FF2B5EF4-FFF2-40B4-BE49-F238E27FC236}">
                    <a16:creationId xmlns:a16="http://schemas.microsoft.com/office/drawing/2014/main" id="{FA189DAB-DB82-4255-8AB5-0AE6F6950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28" y="24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19" name="Oval 1315">
                <a:extLst>
                  <a:ext uri="{FF2B5EF4-FFF2-40B4-BE49-F238E27FC236}">
                    <a16:creationId xmlns:a16="http://schemas.microsoft.com/office/drawing/2014/main" id="{41968C23-646D-4D3B-9B63-6D74D3EE6C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86" y="253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1" name="Oval 1317">
                <a:extLst>
                  <a:ext uri="{FF2B5EF4-FFF2-40B4-BE49-F238E27FC236}">
                    <a16:creationId xmlns:a16="http://schemas.microsoft.com/office/drawing/2014/main" id="{C4290684-BF6D-4066-9C8A-E190AE884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79" y="257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2" name="Oval 1318">
                <a:extLst>
                  <a:ext uri="{FF2B5EF4-FFF2-40B4-BE49-F238E27FC236}">
                    <a16:creationId xmlns:a16="http://schemas.microsoft.com/office/drawing/2014/main" id="{A38681BF-3CF4-4648-87B0-08491C55D9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38" y="26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3" name="Oval 1319">
                <a:extLst>
                  <a:ext uri="{FF2B5EF4-FFF2-40B4-BE49-F238E27FC236}">
                    <a16:creationId xmlns:a16="http://schemas.microsoft.com/office/drawing/2014/main" id="{E0E65E66-9856-443E-91A9-E5F2836362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92" y="23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4" name="Oval 1320">
                <a:extLst>
                  <a:ext uri="{FF2B5EF4-FFF2-40B4-BE49-F238E27FC236}">
                    <a16:creationId xmlns:a16="http://schemas.microsoft.com/office/drawing/2014/main" id="{CA1FBEB7-BF23-41D8-B66B-5A93D7F95D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1" y="247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5" name="Oval 1321">
                <a:extLst>
                  <a:ext uri="{FF2B5EF4-FFF2-40B4-BE49-F238E27FC236}">
                    <a16:creationId xmlns:a16="http://schemas.microsoft.com/office/drawing/2014/main" id="{BFAC227E-101E-4FBC-B19D-481DE999D9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00" y="251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6" name="Oval 1322">
                <a:extLst>
                  <a:ext uri="{FF2B5EF4-FFF2-40B4-BE49-F238E27FC236}">
                    <a16:creationId xmlns:a16="http://schemas.microsoft.com/office/drawing/2014/main" id="{917B69F1-6CF0-43FB-BD75-6D134398B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08" y="262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7" name="Oval 1323">
                <a:extLst>
                  <a:ext uri="{FF2B5EF4-FFF2-40B4-BE49-F238E27FC236}">
                    <a16:creationId xmlns:a16="http://schemas.microsoft.com/office/drawing/2014/main" id="{3A1AC6EF-8885-45FE-8A30-4AA2DC8D10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93" y="256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8" name="Oval 1324">
                <a:extLst>
                  <a:ext uri="{FF2B5EF4-FFF2-40B4-BE49-F238E27FC236}">
                    <a16:creationId xmlns:a16="http://schemas.microsoft.com/office/drawing/2014/main" id="{66CACC62-0248-4440-8AFB-AE52BCB7C0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51" y="26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29" name="Oval 1325">
                <a:extLst>
                  <a:ext uri="{FF2B5EF4-FFF2-40B4-BE49-F238E27FC236}">
                    <a16:creationId xmlns:a16="http://schemas.microsoft.com/office/drawing/2014/main" id="{004F4723-D68D-4E6A-8043-5239C8A193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45" y="23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0" name="Oval 1326">
                <a:extLst>
                  <a:ext uri="{FF2B5EF4-FFF2-40B4-BE49-F238E27FC236}">
                    <a16:creationId xmlns:a16="http://schemas.microsoft.com/office/drawing/2014/main" id="{77DC0CF8-71F3-4DD5-BF81-D8D8EA6F3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30" y="22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1" name="Oval 1327">
                <a:extLst>
                  <a:ext uri="{FF2B5EF4-FFF2-40B4-BE49-F238E27FC236}">
                    <a16:creationId xmlns:a16="http://schemas.microsoft.com/office/drawing/2014/main" id="{FC22935B-B26B-4CD4-955C-657B2D7460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89" y="23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2" name="Oval 1328">
                <a:extLst>
                  <a:ext uri="{FF2B5EF4-FFF2-40B4-BE49-F238E27FC236}">
                    <a16:creationId xmlns:a16="http://schemas.microsoft.com/office/drawing/2014/main" id="{FCB8CA13-2101-46D3-ADCA-E8BF6D6C99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97" y="24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3" name="Oval 1329">
                <a:extLst>
                  <a:ext uri="{FF2B5EF4-FFF2-40B4-BE49-F238E27FC236}">
                    <a16:creationId xmlns:a16="http://schemas.microsoft.com/office/drawing/2014/main" id="{D19F666D-A31F-437A-A004-0F1D751E32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82" y="235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4" name="Oval 1330">
                <a:extLst>
                  <a:ext uri="{FF2B5EF4-FFF2-40B4-BE49-F238E27FC236}">
                    <a16:creationId xmlns:a16="http://schemas.microsoft.com/office/drawing/2014/main" id="{1D15C16A-43BF-4C9C-8D6D-7352CCD233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40" y="24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7" name="Oval 1333">
                <a:extLst>
                  <a:ext uri="{FF2B5EF4-FFF2-40B4-BE49-F238E27FC236}">
                    <a16:creationId xmlns:a16="http://schemas.microsoft.com/office/drawing/2014/main" id="{5B0ACAA6-9053-495C-8519-E8FB4A158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02" y="229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8" name="Oval 1334">
                <a:extLst>
                  <a:ext uri="{FF2B5EF4-FFF2-40B4-BE49-F238E27FC236}">
                    <a16:creationId xmlns:a16="http://schemas.microsoft.com/office/drawing/2014/main" id="{5420F087-0BDF-420A-BC97-E9672EB27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10" y="240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39" name="Oval 1335">
                <a:extLst>
                  <a:ext uri="{FF2B5EF4-FFF2-40B4-BE49-F238E27FC236}">
                    <a16:creationId xmlns:a16="http://schemas.microsoft.com/office/drawing/2014/main" id="{E7E3B053-F2ED-4823-BF9B-B154A3E0AC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95" y="23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0" name="Oval 1336">
                <a:extLst>
                  <a:ext uri="{FF2B5EF4-FFF2-40B4-BE49-F238E27FC236}">
                    <a16:creationId xmlns:a16="http://schemas.microsoft.com/office/drawing/2014/main" id="{74F81F0F-2C8A-4A8E-9D5C-425D5CC908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53" y="238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2" name="Oval 1338">
                <a:extLst>
                  <a:ext uri="{FF2B5EF4-FFF2-40B4-BE49-F238E27FC236}">
                    <a16:creationId xmlns:a16="http://schemas.microsoft.com/office/drawing/2014/main" id="{5D361713-40BF-4BDE-A38F-A71C4B0411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28" y="228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6" name="Oval 1342">
                <a:extLst>
                  <a:ext uri="{FF2B5EF4-FFF2-40B4-BE49-F238E27FC236}">
                    <a16:creationId xmlns:a16="http://schemas.microsoft.com/office/drawing/2014/main" id="{85DF9E18-34BF-45AA-AA23-124041853B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38" y="242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7" name="Oval 1343">
                <a:extLst>
                  <a:ext uri="{FF2B5EF4-FFF2-40B4-BE49-F238E27FC236}">
                    <a16:creationId xmlns:a16="http://schemas.microsoft.com/office/drawing/2014/main" id="{04E86D22-0AC5-4E7C-A448-3BF03C80D5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57" y="23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8" name="Oval 1344">
                <a:extLst>
                  <a:ext uri="{FF2B5EF4-FFF2-40B4-BE49-F238E27FC236}">
                    <a16:creationId xmlns:a16="http://schemas.microsoft.com/office/drawing/2014/main" id="{BA378BDE-07B1-4CE1-AB34-7052344ECC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42" y="22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449" name="Oval 1345">
                <a:extLst>
                  <a:ext uri="{FF2B5EF4-FFF2-40B4-BE49-F238E27FC236}">
                    <a16:creationId xmlns:a16="http://schemas.microsoft.com/office/drawing/2014/main" id="{A13A00C7-4CA8-4FF9-8EEB-C2DC12D9B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00" y="231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511" name="Oval 1407">
                <a:extLst>
                  <a:ext uri="{FF2B5EF4-FFF2-40B4-BE49-F238E27FC236}">
                    <a16:creationId xmlns:a16="http://schemas.microsoft.com/office/drawing/2014/main" id="{8D902B8C-B17B-4C6F-8965-9519933D7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21" y="247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513" name="Oval 1409">
                <a:extLst>
                  <a:ext uri="{FF2B5EF4-FFF2-40B4-BE49-F238E27FC236}">
                    <a16:creationId xmlns:a16="http://schemas.microsoft.com/office/drawing/2014/main" id="{5121286D-6F2B-4CF3-A7D8-4C308C826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14" y="252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514" name="Oval 1410">
                <a:extLst>
                  <a:ext uri="{FF2B5EF4-FFF2-40B4-BE49-F238E27FC236}">
                    <a16:creationId xmlns:a16="http://schemas.microsoft.com/office/drawing/2014/main" id="{682CC77A-A446-4C0A-B44B-2CBB649C63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73" y="257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578" name="Oval 1474">
                <a:extLst>
                  <a:ext uri="{FF2B5EF4-FFF2-40B4-BE49-F238E27FC236}">
                    <a16:creationId xmlns:a16="http://schemas.microsoft.com/office/drawing/2014/main" id="{F6D30590-0AD4-4CD4-A4D3-E25B35861F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84" y="26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9079" name="Group 1975">
              <a:extLst>
                <a:ext uri="{FF2B5EF4-FFF2-40B4-BE49-F238E27FC236}">
                  <a16:creationId xmlns:a16="http://schemas.microsoft.com/office/drawing/2014/main" id="{59069DA0-8578-4BF5-A501-A02D25DE76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13" y="1467"/>
              <a:ext cx="2432" cy="2060"/>
              <a:chOff x="1314" y="1464"/>
              <a:chExt cx="2432" cy="2060"/>
            </a:xfrm>
          </p:grpSpPr>
          <p:sp>
            <p:nvSpPr>
              <p:cNvPr id="47179" name="Oval 75">
                <a:extLst>
                  <a:ext uri="{FF2B5EF4-FFF2-40B4-BE49-F238E27FC236}">
                    <a16:creationId xmlns:a16="http://schemas.microsoft.com/office/drawing/2014/main" id="{C06D197E-11BD-4BCB-9D39-381336282B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5" y="218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0" name="Oval 76">
                <a:extLst>
                  <a:ext uri="{FF2B5EF4-FFF2-40B4-BE49-F238E27FC236}">
                    <a16:creationId xmlns:a16="http://schemas.microsoft.com/office/drawing/2014/main" id="{8A8B073C-78A1-4E1E-AA54-FDD2B1043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2" y="21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1" name="Oval 77">
                <a:extLst>
                  <a:ext uri="{FF2B5EF4-FFF2-40B4-BE49-F238E27FC236}">
                    <a16:creationId xmlns:a16="http://schemas.microsoft.com/office/drawing/2014/main" id="{3127DEF6-D0D5-43C8-8CA1-42431582F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5" y="21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2" name="Oval 78">
                <a:extLst>
                  <a:ext uri="{FF2B5EF4-FFF2-40B4-BE49-F238E27FC236}">
                    <a16:creationId xmlns:a16="http://schemas.microsoft.com/office/drawing/2014/main" id="{000151AC-DA71-439B-97E4-CC8ED872E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5" y="21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6" name="Oval 82">
                <a:extLst>
                  <a:ext uri="{FF2B5EF4-FFF2-40B4-BE49-F238E27FC236}">
                    <a16:creationId xmlns:a16="http://schemas.microsoft.com/office/drawing/2014/main" id="{0B18E51A-E81C-4B67-9C56-0573FDA95A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9" y="20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7" name="Oval 83">
                <a:extLst>
                  <a:ext uri="{FF2B5EF4-FFF2-40B4-BE49-F238E27FC236}">
                    <a16:creationId xmlns:a16="http://schemas.microsoft.com/office/drawing/2014/main" id="{4D08F8AD-794B-4544-8223-C185CF052C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4" y="21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8" name="Oval 84">
                <a:extLst>
                  <a:ext uri="{FF2B5EF4-FFF2-40B4-BE49-F238E27FC236}">
                    <a16:creationId xmlns:a16="http://schemas.microsoft.com/office/drawing/2014/main" id="{0A71BB7F-77D6-4384-9250-E518DE0212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" y="20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90" name="Oval 86">
                <a:extLst>
                  <a:ext uri="{FF2B5EF4-FFF2-40B4-BE49-F238E27FC236}">
                    <a16:creationId xmlns:a16="http://schemas.microsoft.com/office/drawing/2014/main" id="{76C75F0B-363F-41AC-8A7F-D6211D575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8" y="17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95" name="Oval 91">
                <a:extLst>
                  <a:ext uri="{FF2B5EF4-FFF2-40B4-BE49-F238E27FC236}">
                    <a16:creationId xmlns:a16="http://schemas.microsoft.com/office/drawing/2014/main" id="{B3495FD6-1F64-438E-A835-A42E9D1DD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6" y="165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96" name="Oval 92">
                <a:extLst>
                  <a:ext uri="{FF2B5EF4-FFF2-40B4-BE49-F238E27FC236}">
                    <a16:creationId xmlns:a16="http://schemas.microsoft.com/office/drawing/2014/main" id="{7E1AE848-F17B-4FE4-B5AE-ACA7B1E52B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5" y="170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98" name="Oval 94">
                <a:extLst>
                  <a:ext uri="{FF2B5EF4-FFF2-40B4-BE49-F238E27FC236}">
                    <a16:creationId xmlns:a16="http://schemas.microsoft.com/office/drawing/2014/main" id="{5623AD9A-5484-4ADC-B827-4D29875112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8" y="17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99" name="Oval 95">
                <a:extLst>
                  <a:ext uri="{FF2B5EF4-FFF2-40B4-BE49-F238E27FC236}">
                    <a16:creationId xmlns:a16="http://schemas.microsoft.com/office/drawing/2014/main" id="{36897F2C-9F3C-44B2-BF7D-75D178D409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0" y="170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15" name="Oval 11">
                <a:extLst>
                  <a:ext uri="{FF2B5EF4-FFF2-40B4-BE49-F238E27FC236}">
                    <a16:creationId xmlns:a16="http://schemas.microsoft.com/office/drawing/2014/main" id="{DADED05D-C7EF-4EF0-B8DD-84BE49791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302" y="17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23" name="Oval 119">
                <a:extLst>
                  <a:ext uri="{FF2B5EF4-FFF2-40B4-BE49-F238E27FC236}">
                    <a16:creationId xmlns:a16="http://schemas.microsoft.com/office/drawing/2014/main" id="{859C72E6-57C2-4C42-99A9-72474AA1E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196" y="168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36" name="Oval 132">
                <a:extLst>
                  <a:ext uri="{FF2B5EF4-FFF2-40B4-BE49-F238E27FC236}">
                    <a16:creationId xmlns:a16="http://schemas.microsoft.com/office/drawing/2014/main" id="{BDB51655-5D2D-434C-9B8F-2FFFEC26B2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23" y="19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38" name="Oval 134">
                <a:extLst>
                  <a:ext uri="{FF2B5EF4-FFF2-40B4-BE49-F238E27FC236}">
                    <a16:creationId xmlns:a16="http://schemas.microsoft.com/office/drawing/2014/main" id="{455D336C-0EF8-449D-BC00-BCDBF48AD1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57" y="18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44" name="Oval 140">
                <a:extLst>
                  <a:ext uri="{FF2B5EF4-FFF2-40B4-BE49-F238E27FC236}">
                    <a16:creationId xmlns:a16="http://schemas.microsoft.com/office/drawing/2014/main" id="{2DA40688-F9F6-44AE-B220-7934FBB4C5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349" y="169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48" name="Oval 144">
                <a:extLst>
                  <a:ext uri="{FF2B5EF4-FFF2-40B4-BE49-F238E27FC236}">
                    <a16:creationId xmlns:a16="http://schemas.microsoft.com/office/drawing/2014/main" id="{F21B9E13-37F2-4ADB-80C9-03AD77FFE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75" y="178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49" name="Oval 145">
                <a:extLst>
                  <a:ext uri="{FF2B5EF4-FFF2-40B4-BE49-F238E27FC236}">
                    <a16:creationId xmlns:a16="http://schemas.microsoft.com/office/drawing/2014/main" id="{CE1DFFFC-CB90-4C05-A67B-1B974142D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35" y="21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56" name="Oval 152">
                <a:extLst>
                  <a:ext uri="{FF2B5EF4-FFF2-40B4-BE49-F238E27FC236}">
                    <a16:creationId xmlns:a16="http://schemas.microsoft.com/office/drawing/2014/main" id="{D4AA235B-5CA1-4738-8CD3-510A91AB5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76" y="172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63" name="Oval 159">
                <a:extLst>
                  <a:ext uri="{FF2B5EF4-FFF2-40B4-BE49-F238E27FC236}">
                    <a16:creationId xmlns:a16="http://schemas.microsoft.com/office/drawing/2014/main" id="{54B98BB5-73C6-49C3-88C0-CED1ECB8D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316" y="16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66" name="Oval 162">
                <a:extLst>
                  <a:ext uri="{FF2B5EF4-FFF2-40B4-BE49-F238E27FC236}">
                    <a16:creationId xmlns:a16="http://schemas.microsoft.com/office/drawing/2014/main" id="{69402684-D693-43A2-8A2D-992D191FC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259" y="16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67" name="Oval 163">
                <a:extLst>
                  <a:ext uri="{FF2B5EF4-FFF2-40B4-BE49-F238E27FC236}">
                    <a16:creationId xmlns:a16="http://schemas.microsoft.com/office/drawing/2014/main" id="{D0895B5A-7DB7-4323-B858-F761AD21AF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1316" y="18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68" name="Oval 164">
                <a:extLst>
                  <a:ext uri="{FF2B5EF4-FFF2-40B4-BE49-F238E27FC236}">
                    <a16:creationId xmlns:a16="http://schemas.microsoft.com/office/drawing/2014/main" id="{7B1F6F18-891A-419E-9E19-B1E805649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1323" y="187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1" name="Oval 167">
                <a:extLst>
                  <a:ext uri="{FF2B5EF4-FFF2-40B4-BE49-F238E27FC236}">
                    <a16:creationId xmlns:a16="http://schemas.microsoft.com/office/drawing/2014/main" id="{9AEAA748-A913-4B99-9322-980EC15013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166" y="157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3" name="Oval 169">
                <a:extLst>
                  <a:ext uri="{FF2B5EF4-FFF2-40B4-BE49-F238E27FC236}">
                    <a16:creationId xmlns:a16="http://schemas.microsoft.com/office/drawing/2014/main" id="{9EE57CC1-3D40-40D7-A45F-EFEAAF4B48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191" y="16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4" name="Oval 170">
                <a:extLst>
                  <a:ext uri="{FF2B5EF4-FFF2-40B4-BE49-F238E27FC236}">
                    <a16:creationId xmlns:a16="http://schemas.microsoft.com/office/drawing/2014/main" id="{917D8CF6-6C50-4890-8331-F3A5C5A2DD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262" y="157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5" name="Oval 171">
                <a:extLst>
                  <a:ext uri="{FF2B5EF4-FFF2-40B4-BE49-F238E27FC236}">
                    <a16:creationId xmlns:a16="http://schemas.microsoft.com/office/drawing/2014/main" id="{26898D26-2B17-47D4-B627-E84DD1984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333" y="15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6" name="Oval 172">
                <a:extLst>
                  <a:ext uri="{FF2B5EF4-FFF2-40B4-BE49-F238E27FC236}">
                    <a16:creationId xmlns:a16="http://schemas.microsoft.com/office/drawing/2014/main" id="{1D05A057-BCCA-4FFB-9414-F5B02C24FE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296" y="16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7" name="Oval 173">
                <a:extLst>
                  <a:ext uri="{FF2B5EF4-FFF2-40B4-BE49-F238E27FC236}">
                    <a16:creationId xmlns:a16="http://schemas.microsoft.com/office/drawing/2014/main" id="{9679A1B8-A988-404B-8552-7323C079C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336" y="161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8" name="Oval 174">
                <a:extLst>
                  <a:ext uri="{FF2B5EF4-FFF2-40B4-BE49-F238E27FC236}">
                    <a16:creationId xmlns:a16="http://schemas.microsoft.com/office/drawing/2014/main" id="{D2CF131B-465E-46FC-8D2D-AA89ADDED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2226" y="167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9" name="Oval 85">
                <a:extLst>
                  <a:ext uri="{FF2B5EF4-FFF2-40B4-BE49-F238E27FC236}">
                    <a16:creationId xmlns:a16="http://schemas.microsoft.com/office/drawing/2014/main" id="{DA23D589-A0D9-4703-A683-A1EDBD5BF0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7" y="218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1" name="Oval 277">
                <a:extLst>
                  <a:ext uri="{FF2B5EF4-FFF2-40B4-BE49-F238E27FC236}">
                    <a16:creationId xmlns:a16="http://schemas.microsoft.com/office/drawing/2014/main" id="{72ACCDBC-E7D6-4D76-B87C-FA24ECF11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75" y="17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2" name="Oval 278">
                <a:extLst>
                  <a:ext uri="{FF2B5EF4-FFF2-40B4-BE49-F238E27FC236}">
                    <a16:creationId xmlns:a16="http://schemas.microsoft.com/office/drawing/2014/main" id="{2B3AB8E9-0C30-43ED-A37A-6262BEFB3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60" y="17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3" name="Oval 279">
                <a:extLst>
                  <a:ext uri="{FF2B5EF4-FFF2-40B4-BE49-F238E27FC236}">
                    <a16:creationId xmlns:a16="http://schemas.microsoft.com/office/drawing/2014/main" id="{B77E1C0A-A2F5-4274-B127-8E3942B9A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18" y="17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5" name="Oval 281">
                <a:extLst>
                  <a:ext uri="{FF2B5EF4-FFF2-40B4-BE49-F238E27FC236}">
                    <a16:creationId xmlns:a16="http://schemas.microsoft.com/office/drawing/2014/main" id="{F819006B-1EA8-42CF-B7C0-FB25258E4B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11" y="179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6" name="Oval 282">
                <a:extLst>
                  <a:ext uri="{FF2B5EF4-FFF2-40B4-BE49-F238E27FC236}">
                    <a16:creationId xmlns:a16="http://schemas.microsoft.com/office/drawing/2014/main" id="{2EB5959E-8FE1-44BD-80C7-4EAA2D564C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70" y="18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7" name="Oval 283">
                <a:extLst>
                  <a:ext uri="{FF2B5EF4-FFF2-40B4-BE49-F238E27FC236}">
                    <a16:creationId xmlns:a16="http://schemas.microsoft.com/office/drawing/2014/main" id="{94E524A3-AD98-40A1-A648-05205569A9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88" y="174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8" name="Oval 284">
                <a:extLst>
                  <a:ext uri="{FF2B5EF4-FFF2-40B4-BE49-F238E27FC236}">
                    <a16:creationId xmlns:a16="http://schemas.microsoft.com/office/drawing/2014/main" id="{06D8FA0D-CB9D-4BA2-855D-2B1FA504C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3" y="16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9" name="Oval 285">
                <a:extLst>
                  <a:ext uri="{FF2B5EF4-FFF2-40B4-BE49-F238E27FC236}">
                    <a16:creationId xmlns:a16="http://schemas.microsoft.com/office/drawing/2014/main" id="{9211C319-BF5C-4409-BC5E-FBA718CCCA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32" y="173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0" name="Oval 286">
                <a:extLst>
                  <a:ext uri="{FF2B5EF4-FFF2-40B4-BE49-F238E27FC236}">
                    <a16:creationId xmlns:a16="http://schemas.microsoft.com/office/drawing/2014/main" id="{2653166E-6D8E-434C-97BF-6A70C2D2DB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40" y="18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1" name="Oval 287">
                <a:extLst>
                  <a:ext uri="{FF2B5EF4-FFF2-40B4-BE49-F238E27FC236}">
                    <a16:creationId xmlns:a16="http://schemas.microsoft.com/office/drawing/2014/main" id="{0171A0B5-A68A-4495-83F2-19FED09770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25" y="178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2" name="Oval 288">
                <a:extLst>
                  <a:ext uri="{FF2B5EF4-FFF2-40B4-BE49-F238E27FC236}">
                    <a16:creationId xmlns:a16="http://schemas.microsoft.com/office/drawing/2014/main" id="{87926BAA-04CA-48E5-B919-A4C90C7C9A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83" y="18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3" name="Oval 289">
                <a:extLst>
                  <a:ext uri="{FF2B5EF4-FFF2-40B4-BE49-F238E27FC236}">
                    <a16:creationId xmlns:a16="http://schemas.microsoft.com/office/drawing/2014/main" id="{5A947FC7-7760-4F54-AF94-CC95864C90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73" y="178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4" name="Oval 290">
                <a:extLst>
                  <a:ext uri="{FF2B5EF4-FFF2-40B4-BE49-F238E27FC236}">
                    <a16:creationId xmlns:a16="http://schemas.microsoft.com/office/drawing/2014/main" id="{CD5D7F5D-5A0A-4CE4-BFB4-7A82ACD218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58" y="172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5" name="Oval 291">
                <a:extLst>
                  <a:ext uri="{FF2B5EF4-FFF2-40B4-BE49-F238E27FC236}">
                    <a16:creationId xmlns:a16="http://schemas.microsoft.com/office/drawing/2014/main" id="{B1EEED90-2053-4234-95CC-F36C5EED2C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16" y="17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6" name="Oval 292">
                <a:extLst>
                  <a:ext uri="{FF2B5EF4-FFF2-40B4-BE49-F238E27FC236}">
                    <a16:creationId xmlns:a16="http://schemas.microsoft.com/office/drawing/2014/main" id="{18826377-47F2-4072-86C9-991E8268D5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25" y="187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7" name="Oval 293">
                <a:extLst>
                  <a:ext uri="{FF2B5EF4-FFF2-40B4-BE49-F238E27FC236}">
                    <a16:creationId xmlns:a16="http://schemas.microsoft.com/office/drawing/2014/main" id="{43C8A9C8-03BC-4C9F-A128-7D79281DB7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09" y="181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8" name="Oval 294">
                <a:extLst>
                  <a:ext uri="{FF2B5EF4-FFF2-40B4-BE49-F238E27FC236}">
                    <a16:creationId xmlns:a16="http://schemas.microsoft.com/office/drawing/2014/main" id="{2C5D4605-010E-4F2A-8B1C-6E78CEB76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68" y="18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00" name="Oval 296">
                <a:extLst>
                  <a:ext uri="{FF2B5EF4-FFF2-40B4-BE49-F238E27FC236}">
                    <a16:creationId xmlns:a16="http://schemas.microsoft.com/office/drawing/2014/main" id="{B23DD349-988F-49A7-9A6B-94D09F01FA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71" y="17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01" name="Oval 297">
                <a:extLst>
                  <a:ext uri="{FF2B5EF4-FFF2-40B4-BE49-F238E27FC236}">
                    <a16:creationId xmlns:a16="http://schemas.microsoft.com/office/drawing/2014/main" id="{B6F341CC-F25C-4452-A1C2-80D9BE1CFF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0" y="175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02" name="Oval 298">
                <a:extLst>
                  <a:ext uri="{FF2B5EF4-FFF2-40B4-BE49-F238E27FC236}">
                    <a16:creationId xmlns:a16="http://schemas.microsoft.com/office/drawing/2014/main" id="{A743FE07-CDFC-4032-8A15-BAFF7433A2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8" y="186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03" name="Oval 299">
                <a:extLst>
                  <a:ext uri="{FF2B5EF4-FFF2-40B4-BE49-F238E27FC236}">
                    <a16:creationId xmlns:a16="http://schemas.microsoft.com/office/drawing/2014/main" id="{4C4857B3-FB31-47FE-B1C6-E3FDE9742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23" y="180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04" name="Oval 300">
                <a:extLst>
                  <a:ext uri="{FF2B5EF4-FFF2-40B4-BE49-F238E27FC236}">
                    <a16:creationId xmlns:a16="http://schemas.microsoft.com/office/drawing/2014/main" id="{86D3F56F-01A3-40B3-B5C9-831C3E286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81" y="18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20" name="Oval 316">
                <a:extLst>
                  <a:ext uri="{FF2B5EF4-FFF2-40B4-BE49-F238E27FC236}">
                    <a16:creationId xmlns:a16="http://schemas.microsoft.com/office/drawing/2014/main" id="{1D173F73-7961-4322-A1B6-AEB25D0351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25" y="168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0" name="Oval 326">
                <a:extLst>
                  <a:ext uri="{FF2B5EF4-FFF2-40B4-BE49-F238E27FC236}">
                    <a16:creationId xmlns:a16="http://schemas.microsoft.com/office/drawing/2014/main" id="{519C724D-5ACD-4ACB-A2FE-5C8C1756CE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25" y="190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1" name="Oval 327">
                <a:extLst>
                  <a:ext uri="{FF2B5EF4-FFF2-40B4-BE49-F238E27FC236}">
                    <a16:creationId xmlns:a16="http://schemas.microsoft.com/office/drawing/2014/main" id="{88B07421-554F-46C7-BB95-8A22965B52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96" y="215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2" name="Oval 328">
                <a:extLst>
                  <a:ext uri="{FF2B5EF4-FFF2-40B4-BE49-F238E27FC236}">
                    <a16:creationId xmlns:a16="http://schemas.microsoft.com/office/drawing/2014/main" id="{F9B41073-5892-47E5-AC00-6314CCEB40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81" y="20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3" name="Oval 329">
                <a:extLst>
                  <a:ext uri="{FF2B5EF4-FFF2-40B4-BE49-F238E27FC236}">
                    <a16:creationId xmlns:a16="http://schemas.microsoft.com/office/drawing/2014/main" id="{62DFA7E3-2E78-480E-BB16-00F0264ED8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39" y="21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7" name="Oval 333">
                <a:extLst>
                  <a:ext uri="{FF2B5EF4-FFF2-40B4-BE49-F238E27FC236}">
                    <a16:creationId xmlns:a16="http://schemas.microsoft.com/office/drawing/2014/main" id="{309DE204-B431-47E1-8B96-7BD4A98A18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9" y="21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8" name="Oval 334">
                <a:extLst>
                  <a:ext uri="{FF2B5EF4-FFF2-40B4-BE49-F238E27FC236}">
                    <a16:creationId xmlns:a16="http://schemas.microsoft.com/office/drawing/2014/main" id="{89DE738B-C521-405B-BDB5-C0DD4DD73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94" y="208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39" name="Oval 335">
                <a:extLst>
                  <a:ext uri="{FF2B5EF4-FFF2-40B4-BE49-F238E27FC236}">
                    <a16:creationId xmlns:a16="http://schemas.microsoft.com/office/drawing/2014/main" id="{30D24B7D-466C-411D-82E2-1DBA75AA84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53" y="213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41" name="Oval 337">
                <a:extLst>
                  <a:ext uri="{FF2B5EF4-FFF2-40B4-BE49-F238E27FC236}">
                    <a16:creationId xmlns:a16="http://schemas.microsoft.com/office/drawing/2014/main" id="{87E752C8-87A4-4C09-B97D-50092B629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46" y="21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43" name="Oval 339">
                <a:extLst>
                  <a:ext uri="{FF2B5EF4-FFF2-40B4-BE49-F238E27FC236}">
                    <a16:creationId xmlns:a16="http://schemas.microsoft.com/office/drawing/2014/main" id="{D4D26CAC-92B9-414F-B795-F9193E7D7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14" y="21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49" name="Oval 345">
                <a:extLst>
                  <a:ext uri="{FF2B5EF4-FFF2-40B4-BE49-F238E27FC236}">
                    <a16:creationId xmlns:a16="http://schemas.microsoft.com/office/drawing/2014/main" id="{A48CC6BA-CB47-462E-B107-360319BADA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07" y="216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0" name="Oval 346">
                <a:extLst>
                  <a:ext uri="{FF2B5EF4-FFF2-40B4-BE49-F238E27FC236}">
                    <a16:creationId xmlns:a16="http://schemas.microsoft.com/office/drawing/2014/main" id="{5779775A-BA01-40DE-A2A0-907BB3E1D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92" y="210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1" name="Oval 347">
                <a:extLst>
                  <a:ext uri="{FF2B5EF4-FFF2-40B4-BE49-F238E27FC236}">
                    <a16:creationId xmlns:a16="http://schemas.microsoft.com/office/drawing/2014/main" id="{FF3F51B1-0AFF-419F-9F42-D2B3330E0B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51" y="215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3" name="Oval 349">
                <a:extLst>
                  <a:ext uri="{FF2B5EF4-FFF2-40B4-BE49-F238E27FC236}">
                    <a16:creationId xmlns:a16="http://schemas.microsoft.com/office/drawing/2014/main" id="{CD359329-F445-4B72-BA99-064990837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44" y="22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7" name="Oval 353">
                <a:extLst>
                  <a:ext uri="{FF2B5EF4-FFF2-40B4-BE49-F238E27FC236}">
                    <a16:creationId xmlns:a16="http://schemas.microsoft.com/office/drawing/2014/main" id="{186978B1-13D9-42D1-95F9-52EFD21DE9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40" y="19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8" name="Oval 354">
                <a:extLst>
                  <a:ext uri="{FF2B5EF4-FFF2-40B4-BE49-F238E27FC236}">
                    <a16:creationId xmlns:a16="http://schemas.microsoft.com/office/drawing/2014/main" id="{6A74434E-9D5E-4224-9A1D-18038DE18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48" y="20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59" name="Oval 355">
                <a:extLst>
                  <a:ext uri="{FF2B5EF4-FFF2-40B4-BE49-F238E27FC236}">
                    <a16:creationId xmlns:a16="http://schemas.microsoft.com/office/drawing/2014/main" id="{B754703E-4049-48A3-88E1-1092D23CB4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3" y="199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0" name="Oval 356">
                <a:extLst>
                  <a:ext uri="{FF2B5EF4-FFF2-40B4-BE49-F238E27FC236}">
                    <a16:creationId xmlns:a16="http://schemas.microsoft.com/office/drawing/2014/main" id="{AFDA81A1-B548-4F5C-BDA2-EF6094659E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91" y="203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1" name="Oval 357">
                <a:extLst>
                  <a:ext uri="{FF2B5EF4-FFF2-40B4-BE49-F238E27FC236}">
                    <a16:creationId xmlns:a16="http://schemas.microsoft.com/office/drawing/2014/main" id="{8071C501-3270-44BC-A338-7C51625726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10" y="19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4" name="Oval 360">
                <a:extLst>
                  <a:ext uri="{FF2B5EF4-FFF2-40B4-BE49-F238E27FC236}">
                    <a16:creationId xmlns:a16="http://schemas.microsoft.com/office/drawing/2014/main" id="{30840EDF-141C-4E93-B144-E0869242C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61" y="20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5" name="Oval 361">
                <a:extLst>
                  <a:ext uri="{FF2B5EF4-FFF2-40B4-BE49-F238E27FC236}">
                    <a16:creationId xmlns:a16="http://schemas.microsoft.com/office/drawing/2014/main" id="{E7B659A9-EB78-4067-8453-DA074415B0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46" y="197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6" name="Oval 362">
                <a:extLst>
                  <a:ext uri="{FF2B5EF4-FFF2-40B4-BE49-F238E27FC236}">
                    <a16:creationId xmlns:a16="http://schemas.microsoft.com/office/drawing/2014/main" id="{84C411CC-EFFE-4C68-890A-1124886DD0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4" y="20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7" name="Oval 363">
                <a:extLst>
                  <a:ext uri="{FF2B5EF4-FFF2-40B4-BE49-F238E27FC236}">
                    <a16:creationId xmlns:a16="http://schemas.microsoft.com/office/drawing/2014/main" id="{4CFEDE61-A0C2-443A-B068-1395C6E66C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95" y="19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8" name="Oval 364">
                <a:extLst>
                  <a:ext uri="{FF2B5EF4-FFF2-40B4-BE49-F238E27FC236}">
                    <a16:creationId xmlns:a16="http://schemas.microsoft.com/office/drawing/2014/main" id="{BF714F98-6733-4DDF-B850-EE1E1D17C8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79" y="19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69" name="Oval 365">
                <a:extLst>
                  <a:ext uri="{FF2B5EF4-FFF2-40B4-BE49-F238E27FC236}">
                    <a16:creationId xmlns:a16="http://schemas.microsoft.com/office/drawing/2014/main" id="{9DCD5F0A-4701-49D6-87C8-6FD78589C4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38" y="196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1" name="Oval 367">
                <a:extLst>
                  <a:ext uri="{FF2B5EF4-FFF2-40B4-BE49-F238E27FC236}">
                    <a16:creationId xmlns:a16="http://schemas.microsoft.com/office/drawing/2014/main" id="{32697F19-C8ED-4219-BF96-BB38972DCA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31" y="20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3" name="Oval 369">
                <a:extLst>
                  <a:ext uri="{FF2B5EF4-FFF2-40B4-BE49-F238E27FC236}">
                    <a16:creationId xmlns:a16="http://schemas.microsoft.com/office/drawing/2014/main" id="{D772A377-FE67-46E9-BE0B-53BEE7FC92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08" y="197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4" name="Oval 370">
                <a:extLst>
                  <a:ext uri="{FF2B5EF4-FFF2-40B4-BE49-F238E27FC236}">
                    <a16:creationId xmlns:a16="http://schemas.microsoft.com/office/drawing/2014/main" id="{D8EDC17C-9B73-4D6B-8CB1-17BD65340C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93" y="19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5" name="Oval 371">
                <a:extLst>
                  <a:ext uri="{FF2B5EF4-FFF2-40B4-BE49-F238E27FC236}">
                    <a16:creationId xmlns:a16="http://schemas.microsoft.com/office/drawing/2014/main" id="{036AD785-0150-4C21-8FA9-6ED121F814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51" y="19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6" name="Oval 372">
                <a:extLst>
                  <a:ext uri="{FF2B5EF4-FFF2-40B4-BE49-F238E27FC236}">
                    <a16:creationId xmlns:a16="http://schemas.microsoft.com/office/drawing/2014/main" id="{9A880BE8-F262-4FBF-AD23-A34AF76DB3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59" y="206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7" name="Oval 373">
                <a:extLst>
                  <a:ext uri="{FF2B5EF4-FFF2-40B4-BE49-F238E27FC236}">
                    <a16:creationId xmlns:a16="http://schemas.microsoft.com/office/drawing/2014/main" id="{901CFD4C-800C-44CB-A5B3-01572247D9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44" y="20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478" name="Oval 374">
                <a:extLst>
                  <a:ext uri="{FF2B5EF4-FFF2-40B4-BE49-F238E27FC236}">
                    <a16:creationId xmlns:a16="http://schemas.microsoft.com/office/drawing/2014/main" id="{6C519437-391B-47AE-81DD-F00B2B4A1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03" y="204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51" name="Oval 447">
                <a:extLst>
                  <a:ext uri="{FF2B5EF4-FFF2-40B4-BE49-F238E27FC236}">
                    <a16:creationId xmlns:a16="http://schemas.microsoft.com/office/drawing/2014/main" id="{5BBC31B3-A035-4F06-9ABD-3EE96AADB5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11" y="146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58" name="Oval 454">
                <a:extLst>
                  <a:ext uri="{FF2B5EF4-FFF2-40B4-BE49-F238E27FC236}">
                    <a16:creationId xmlns:a16="http://schemas.microsoft.com/office/drawing/2014/main" id="{E0FD7661-D1AA-4B6C-9FFE-5AFCB932D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23" y="16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60" name="Oval 456">
                <a:extLst>
                  <a:ext uri="{FF2B5EF4-FFF2-40B4-BE49-F238E27FC236}">
                    <a16:creationId xmlns:a16="http://schemas.microsoft.com/office/drawing/2014/main" id="{9A1B4590-B316-4BFC-98BD-1976C15C56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167" y="168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67" name="Oval 463">
                <a:extLst>
                  <a:ext uri="{FF2B5EF4-FFF2-40B4-BE49-F238E27FC236}">
                    <a16:creationId xmlns:a16="http://schemas.microsoft.com/office/drawing/2014/main" id="{20FA9679-1C6B-4B1B-8B91-8FB946BAF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60" y="182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68" name="Oval 464">
                <a:extLst>
                  <a:ext uri="{FF2B5EF4-FFF2-40B4-BE49-F238E27FC236}">
                    <a16:creationId xmlns:a16="http://schemas.microsoft.com/office/drawing/2014/main" id="{CB1183F3-157A-4637-AE8A-433FBAF280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44" y="176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69" name="Oval 465">
                <a:extLst>
                  <a:ext uri="{FF2B5EF4-FFF2-40B4-BE49-F238E27FC236}">
                    <a16:creationId xmlns:a16="http://schemas.microsoft.com/office/drawing/2014/main" id="{2167761D-8433-4560-BAB7-6BBB726053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03" y="181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76" name="Oval 472">
                <a:extLst>
                  <a:ext uri="{FF2B5EF4-FFF2-40B4-BE49-F238E27FC236}">
                    <a16:creationId xmlns:a16="http://schemas.microsoft.com/office/drawing/2014/main" id="{DFC13AD3-13E9-4D0A-9A60-E3C17C9BA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10" y="15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77" name="Oval 473">
                <a:extLst>
                  <a:ext uri="{FF2B5EF4-FFF2-40B4-BE49-F238E27FC236}">
                    <a16:creationId xmlns:a16="http://schemas.microsoft.com/office/drawing/2014/main" id="{8090D8BB-85D9-41CB-A1E7-78921A4BEE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11" y="147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78" name="Oval 474">
                <a:extLst>
                  <a:ext uri="{FF2B5EF4-FFF2-40B4-BE49-F238E27FC236}">
                    <a16:creationId xmlns:a16="http://schemas.microsoft.com/office/drawing/2014/main" id="{DE05446D-DC6B-4271-AE53-E4A5FAEF0A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154" y="14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79" name="Oval 475">
                <a:extLst>
                  <a:ext uri="{FF2B5EF4-FFF2-40B4-BE49-F238E27FC236}">
                    <a16:creationId xmlns:a16="http://schemas.microsoft.com/office/drawing/2014/main" id="{EF877155-5DCC-4176-A5AE-AB8454542A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162" y="16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82" name="Oval 478">
                <a:extLst>
                  <a:ext uri="{FF2B5EF4-FFF2-40B4-BE49-F238E27FC236}">
                    <a16:creationId xmlns:a16="http://schemas.microsoft.com/office/drawing/2014/main" id="{AEBD234F-DC07-4A5F-9479-6B619D5A2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24" y="149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84" name="Oval 480">
                <a:extLst>
                  <a:ext uri="{FF2B5EF4-FFF2-40B4-BE49-F238E27FC236}">
                    <a16:creationId xmlns:a16="http://schemas.microsoft.com/office/drawing/2014/main" id="{0B842B49-CB8F-4918-9375-2057EDD08D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67" y="14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85" name="Oval 481">
                <a:extLst>
                  <a:ext uri="{FF2B5EF4-FFF2-40B4-BE49-F238E27FC236}">
                    <a16:creationId xmlns:a16="http://schemas.microsoft.com/office/drawing/2014/main" id="{A8D826C6-143D-4139-8E0E-68FDF1E0FB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75" y="15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86" name="Oval 482">
                <a:extLst>
                  <a:ext uri="{FF2B5EF4-FFF2-40B4-BE49-F238E27FC236}">
                    <a16:creationId xmlns:a16="http://schemas.microsoft.com/office/drawing/2014/main" id="{F269496A-76D6-41A7-BE31-487D343C6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60" y="153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587" name="Oval 483">
                <a:extLst>
                  <a:ext uri="{FF2B5EF4-FFF2-40B4-BE49-F238E27FC236}">
                    <a16:creationId xmlns:a16="http://schemas.microsoft.com/office/drawing/2014/main" id="{4B1FA1C0-D21B-4B91-AA74-A08C842EC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218" y="15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03" name="Oval 499">
                <a:extLst>
                  <a:ext uri="{FF2B5EF4-FFF2-40B4-BE49-F238E27FC236}">
                    <a16:creationId xmlns:a16="http://schemas.microsoft.com/office/drawing/2014/main" id="{DF04D8AC-41FA-4D71-9987-0A28AC3D3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74" y="209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05" name="Oval 501">
                <a:extLst>
                  <a:ext uri="{FF2B5EF4-FFF2-40B4-BE49-F238E27FC236}">
                    <a16:creationId xmlns:a16="http://schemas.microsoft.com/office/drawing/2014/main" id="{178465A1-53CA-4D86-8265-CE74C44359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67" y="213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06" name="Oval 502">
                <a:extLst>
                  <a:ext uri="{FF2B5EF4-FFF2-40B4-BE49-F238E27FC236}">
                    <a16:creationId xmlns:a16="http://schemas.microsoft.com/office/drawing/2014/main" id="{FF78D30D-1911-4AF1-A05E-A3BF165D62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26" y="21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13" name="Oval 509">
                <a:extLst>
                  <a:ext uri="{FF2B5EF4-FFF2-40B4-BE49-F238E27FC236}">
                    <a16:creationId xmlns:a16="http://schemas.microsoft.com/office/drawing/2014/main" id="{2AE6665E-EB44-45ED-B962-277228ACF7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29" y="212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14" name="Oval 510">
                <a:extLst>
                  <a:ext uri="{FF2B5EF4-FFF2-40B4-BE49-F238E27FC236}">
                    <a16:creationId xmlns:a16="http://schemas.microsoft.com/office/drawing/2014/main" id="{F74D1B16-5A73-4BC9-BB3E-3CEEB070A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42" y="21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15" name="Oval 511">
                <a:extLst>
                  <a:ext uri="{FF2B5EF4-FFF2-40B4-BE49-F238E27FC236}">
                    <a16:creationId xmlns:a16="http://schemas.microsoft.com/office/drawing/2014/main" id="{4E482F92-7155-45F1-8553-C2995E566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27" y="20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16" name="Oval 512">
                <a:extLst>
                  <a:ext uri="{FF2B5EF4-FFF2-40B4-BE49-F238E27FC236}">
                    <a16:creationId xmlns:a16="http://schemas.microsoft.com/office/drawing/2014/main" id="{5FCEDF0E-915A-4D1D-9E82-78AB0EF98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86" y="21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18" name="Oval 514">
                <a:extLst>
                  <a:ext uri="{FF2B5EF4-FFF2-40B4-BE49-F238E27FC236}">
                    <a16:creationId xmlns:a16="http://schemas.microsoft.com/office/drawing/2014/main" id="{3BF875BF-52E3-47FE-972D-C5842E0D4B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9" y="214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32" name="Oval 528">
                <a:extLst>
                  <a:ext uri="{FF2B5EF4-FFF2-40B4-BE49-F238E27FC236}">
                    <a16:creationId xmlns:a16="http://schemas.microsoft.com/office/drawing/2014/main" id="{F5E79879-3EFB-421B-BB8F-797965AAB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30" y="193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33" name="Oval 529">
                <a:extLst>
                  <a:ext uri="{FF2B5EF4-FFF2-40B4-BE49-F238E27FC236}">
                    <a16:creationId xmlns:a16="http://schemas.microsoft.com/office/drawing/2014/main" id="{E618FC50-1FBA-454F-A043-CBB6AC7E04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14" y="187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34" name="Oval 530">
                <a:extLst>
                  <a:ext uri="{FF2B5EF4-FFF2-40B4-BE49-F238E27FC236}">
                    <a16:creationId xmlns:a16="http://schemas.microsoft.com/office/drawing/2014/main" id="{34119B45-C6CA-4953-857C-90E768B6E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3" y="19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35" name="Oval 531">
                <a:extLst>
                  <a:ext uri="{FF2B5EF4-FFF2-40B4-BE49-F238E27FC236}">
                    <a16:creationId xmlns:a16="http://schemas.microsoft.com/office/drawing/2014/main" id="{B192AD81-11F0-4ACA-967A-5D0822FCC6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81" y="20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36" name="Oval 532">
                <a:extLst>
                  <a:ext uri="{FF2B5EF4-FFF2-40B4-BE49-F238E27FC236}">
                    <a16:creationId xmlns:a16="http://schemas.microsoft.com/office/drawing/2014/main" id="{5E1A5A35-54ED-4E29-8405-AA3637C7A8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66" y="196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41" name="Oval 537">
                <a:extLst>
                  <a:ext uri="{FF2B5EF4-FFF2-40B4-BE49-F238E27FC236}">
                    <a16:creationId xmlns:a16="http://schemas.microsoft.com/office/drawing/2014/main" id="{52558D86-A6F1-4066-AFDC-C5AA4351BB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79" y="195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42" name="Oval 538">
                <a:extLst>
                  <a:ext uri="{FF2B5EF4-FFF2-40B4-BE49-F238E27FC236}">
                    <a16:creationId xmlns:a16="http://schemas.microsoft.com/office/drawing/2014/main" id="{7DC9E1D3-C5CB-4999-B06C-18278DF6F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38" y="19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48" name="Oval 544">
                <a:extLst>
                  <a:ext uri="{FF2B5EF4-FFF2-40B4-BE49-F238E27FC236}">
                    <a16:creationId xmlns:a16="http://schemas.microsoft.com/office/drawing/2014/main" id="{8166E6BE-BD76-4A26-A07E-47E7DB063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3" y="203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52" name="Oval 548">
                <a:extLst>
                  <a:ext uri="{FF2B5EF4-FFF2-40B4-BE49-F238E27FC236}">
                    <a16:creationId xmlns:a16="http://schemas.microsoft.com/office/drawing/2014/main" id="{0DB29D53-9730-4B2C-B4B0-057CCB61C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7" y="18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54" name="Oval 550">
                <a:extLst>
                  <a:ext uri="{FF2B5EF4-FFF2-40B4-BE49-F238E27FC236}">
                    <a16:creationId xmlns:a16="http://schemas.microsoft.com/office/drawing/2014/main" id="{73D34ECF-2DAC-41A2-88C1-A89918CB1D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0" y="19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74" name="Oval 570">
                <a:extLst>
                  <a:ext uri="{FF2B5EF4-FFF2-40B4-BE49-F238E27FC236}">
                    <a16:creationId xmlns:a16="http://schemas.microsoft.com/office/drawing/2014/main" id="{3596E097-C651-43A4-8ACA-BDB49D7823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1" y="175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76" name="Oval 572">
                <a:extLst>
                  <a:ext uri="{FF2B5EF4-FFF2-40B4-BE49-F238E27FC236}">
                    <a16:creationId xmlns:a16="http://schemas.microsoft.com/office/drawing/2014/main" id="{703B78A7-A15E-44C7-8BDD-6E42B12FA1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6" y="173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78" name="Oval 574">
                <a:extLst>
                  <a:ext uri="{FF2B5EF4-FFF2-40B4-BE49-F238E27FC236}">
                    <a16:creationId xmlns:a16="http://schemas.microsoft.com/office/drawing/2014/main" id="{6F536694-4388-45B5-93C2-C62C458E0E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4" y="19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680" name="Oval 576">
                <a:extLst>
                  <a:ext uri="{FF2B5EF4-FFF2-40B4-BE49-F238E27FC236}">
                    <a16:creationId xmlns:a16="http://schemas.microsoft.com/office/drawing/2014/main" id="{B55A38E7-9C2F-44C5-B028-36BA4BBED3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7" y="20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06" name="Oval 602">
                <a:extLst>
                  <a:ext uri="{FF2B5EF4-FFF2-40B4-BE49-F238E27FC236}">
                    <a16:creationId xmlns:a16="http://schemas.microsoft.com/office/drawing/2014/main" id="{D61E5A35-B0D9-48B6-B6B8-413871B2BE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329" y="20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07" name="Oval 603">
                <a:extLst>
                  <a:ext uri="{FF2B5EF4-FFF2-40B4-BE49-F238E27FC236}">
                    <a16:creationId xmlns:a16="http://schemas.microsoft.com/office/drawing/2014/main" id="{D37330E2-9FBA-4E13-A5B6-AFEA354943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625" y="146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16" name="Oval 612">
                <a:extLst>
                  <a:ext uri="{FF2B5EF4-FFF2-40B4-BE49-F238E27FC236}">
                    <a16:creationId xmlns:a16="http://schemas.microsoft.com/office/drawing/2014/main" id="{D6275CB7-A047-477E-9259-401831B4E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39" y="181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17" name="Oval 613">
                <a:extLst>
                  <a:ext uri="{FF2B5EF4-FFF2-40B4-BE49-F238E27FC236}">
                    <a16:creationId xmlns:a16="http://schemas.microsoft.com/office/drawing/2014/main" id="{4D97C423-A90A-4B46-BB36-7524607DC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03" y="167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22" name="Oval 618">
                <a:extLst>
                  <a:ext uri="{FF2B5EF4-FFF2-40B4-BE49-F238E27FC236}">
                    <a16:creationId xmlns:a16="http://schemas.microsoft.com/office/drawing/2014/main" id="{BE0BBE1B-F3F4-4E5D-AB31-75F2919F1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375" y="17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23" name="Oval 619">
                <a:extLst>
                  <a:ext uri="{FF2B5EF4-FFF2-40B4-BE49-F238E27FC236}">
                    <a16:creationId xmlns:a16="http://schemas.microsoft.com/office/drawing/2014/main" id="{CB6EF92E-A2D8-4BAB-BF75-0A79B7A09C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35" y="174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27" name="Oval 623">
                <a:extLst>
                  <a:ext uri="{FF2B5EF4-FFF2-40B4-BE49-F238E27FC236}">
                    <a16:creationId xmlns:a16="http://schemas.microsoft.com/office/drawing/2014/main" id="{D0F6A592-9E03-420A-8CE0-B2F8533454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02" y="14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28" name="Oval 624">
                <a:extLst>
                  <a:ext uri="{FF2B5EF4-FFF2-40B4-BE49-F238E27FC236}">
                    <a16:creationId xmlns:a16="http://schemas.microsoft.com/office/drawing/2014/main" id="{8327D594-AA07-461F-B1B5-9DEB01BA6F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62" y="14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29" name="Oval 625">
                <a:extLst>
                  <a:ext uri="{FF2B5EF4-FFF2-40B4-BE49-F238E27FC236}">
                    <a16:creationId xmlns:a16="http://schemas.microsoft.com/office/drawing/2014/main" id="{2E0035DE-CFDE-4940-B0FD-4F94E88911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507" y="14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30" name="Oval 626">
                <a:extLst>
                  <a:ext uri="{FF2B5EF4-FFF2-40B4-BE49-F238E27FC236}">
                    <a16:creationId xmlns:a16="http://schemas.microsoft.com/office/drawing/2014/main" id="{D26C1D13-5596-4117-8D66-F86D28F02F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567" y="14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31" name="Oval 627">
                <a:extLst>
                  <a:ext uri="{FF2B5EF4-FFF2-40B4-BE49-F238E27FC236}">
                    <a16:creationId xmlns:a16="http://schemas.microsoft.com/office/drawing/2014/main" id="{D853943E-5F78-43BB-8C72-4FA82A02F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2449" y="170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35" name="Oval 631">
                <a:extLst>
                  <a:ext uri="{FF2B5EF4-FFF2-40B4-BE49-F238E27FC236}">
                    <a16:creationId xmlns:a16="http://schemas.microsoft.com/office/drawing/2014/main" id="{E384FEE5-A8DE-4E69-A780-FBD977A11B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461" y="208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39" name="Oval 635">
                <a:extLst>
                  <a:ext uri="{FF2B5EF4-FFF2-40B4-BE49-F238E27FC236}">
                    <a16:creationId xmlns:a16="http://schemas.microsoft.com/office/drawing/2014/main" id="{B4666FED-48A5-455F-820C-5D4972940B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464" y="21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41" name="Oval 637">
                <a:extLst>
                  <a:ext uri="{FF2B5EF4-FFF2-40B4-BE49-F238E27FC236}">
                    <a16:creationId xmlns:a16="http://schemas.microsoft.com/office/drawing/2014/main" id="{5C98FDDC-9406-4331-84C4-EF6B0F8D6A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249" y="19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63" name="Oval 659">
                <a:extLst>
                  <a:ext uri="{FF2B5EF4-FFF2-40B4-BE49-F238E27FC236}">
                    <a16:creationId xmlns:a16="http://schemas.microsoft.com/office/drawing/2014/main" id="{78A65CBF-71EB-4D28-8D8E-C3BB98CAA4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31" y="17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68" name="Oval 664">
                <a:extLst>
                  <a:ext uri="{FF2B5EF4-FFF2-40B4-BE49-F238E27FC236}">
                    <a16:creationId xmlns:a16="http://schemas.microsoft.com/office/drawing/2014/main" id="{DEE5F09B-71E3-4372-9FAE-71BE56F03E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395" y="16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69" name="Oval 665">
                <a:extLst>
                  <a:ext uri="{FF2B5EF4-FFF2-40B4-BE49-F238E27FC236}">
                    <a16:creationId xmlns:a16="http://schemas.microsoft.com/office/drawing/2014/main" id="{6C649CEB-6FE7-42FB-B1D8-7E0C912461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4" y="17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86" name="Oval 682">
                <a:extLst>
                  <a:ext uri="{FF2B5EF4-FFF2-40B4-BE49-F238E27FC236}">
                    <a16:creationId xmlns:a16="http://schemas.microsoft.com/office/drawing/2014/main" id="{2548E51A-4723-4DB7-A88E-953EF7982B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7" y="15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87" name="Oval 683">
                <a:extLst>
                  <a:ext uri="{FF2B5EF4-FFF2-40B4-BE49-F238E27FC236}">
                    <a16:creationId xmlns:a16="http://schemas.microsoft.com/office/drawing/2014/main" id="{C6DD72C0-81EB-440E-B149-D9860AA0B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31" y="15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88" name="Oval 684">
                <a:extLst>
                  <a:ext uri="{FF2B5EF4-FFF2-40B4-BE49-F238E27FC236}">
                    <a16:creationId xmlns:a16="http://schemas.microsoft.com/office/drawing/2014/main" id="{C2BEEE4C-3875-42B1-AE27-959116753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90" y="15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89" name="Oval 685">
                <a:extLst>
                  <a:ext uri="{FF2B5EF4-FFF2-40B4-BE49-F238E27FC236}">
                    <a16:creationId xmlns:a16="http://schemas.microsoft.com/office/drawing/2014/main" id="{3C70A27B-01CD-4179-834F-0153A784DB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98" y="166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90" name="Oval 686">
                <a:extLst>
                  <a:ext uri="{FF2B5EF4-FFF2-40B4-BE49-F238E27FC236}">
                    <a16:creationId xmlns:a16="http://schemas.microsoft.com/office/drawing/2014/main" id="{B8E803A0-7D68-499C-815E-143812A841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83" y="160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791" name="Oval 687">
                <a:extLst>
                  <a:ext uri="{FF2B5EF4-FFF2-40B4-BE49-F238E27FC236}">
                    <a16:creationId xmlns:a16="http://schemas.microsoft.com/office/drawing/2014/main" id="{DD4E5A77-A775-443D-BA0D-5D3B660B83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41" y="165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852" name="Oval 748">
                <a:extLst>
                  <a:ext uri="{FF2B5EF4-FFF2-40B4-BE49-F238E27FC236}">
                    <a16:creationId xmlns:a16="http://schemas.microsoft.com/office/drawing/2014/main" id="{19757826-3984-4E49-9EB6-352A67BF92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248" y="17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18" name="Oval 814">
                <a:extLst>
                  <a:ext uri="{FF2B5EF4-FFF2-40B4-BE49-F238E27FC236}">
                    <a16:creationId xmlns:a16="http://schemas.microsoft.com/office/drawing/2014/main" id="{7FDC3FDA-9E33-4BB0-B421-3D4D27EC41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202" y="182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4" name="Oval 830">
                <a:extLst>
                  <a:ext uri="{FF2B5EF4-FFF2-40B4-BE49-F238E27FC236}">
                    <a16:creationId xmlns:a16="http://schemas.microsoft.com/office/drawing/2014/main" id="{C396BEE2-690C-4AB8-ACCD-2DF5507409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3" y="19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5" name="Oval 831">
                <a:extLst>
                  <a:ext uri="{FF2B5EF4-FFF2-40B4-BE49-F238E27FC236}">
                    <a16:creationId xmlns:a16="http://schemas.microsoft.com/office/drawing/2014/main" id="{0A10F9CB-1C41-413B-8F18-13029691B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6" y="20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6" name="Oval 832">
                <a:extLst>
                  <a:ext uri="{FF2B5EF4-FFF2-40B4-BE49-F238E27FC236}">
                    <a16:creationId xmlns:a16="http://schemas.microsoft.com/office/drawing/2014/main" id="{73EFD0D7-D975-47BE-8DF3-5425CDA6A6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6" y="20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7" name="Oval 833">
                <a:extLst>
                  <a:ext uri="{FF2B5EF4-FFF2-40B4-BE49-F238E27FC236}">
                    <a16:creationId xmlns:a16="http://schemas.microsoft.com/office/drawing/2014/main" id="{8A37FD0C-8261-4B07-B5BC-265A7B543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198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8" name="Oval 834">
                <a:extLst>
                  <a:ext uri="{FF2B5EF4-FFF2-40B4-BE49-F238E27FC236}">
                    <a16:creationId xmlns:a16="http://schemas.microsoft.com/office/drawing/2014/main" id="{8D28B027-3368-4406-BE0A-15DBC02376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1" y="202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39" name="Oval 835">
                <a:extLst>
                  <a:ext uri="{FF2B5EF4-FFF2-40B4-BE49-F238E27FC236}">
                    <a16:creationId xmlns:a16="http://schemas.microsoft.com/office/drawing/2014/main" id="{9E021FFA-5B8A-4A8F-944C-24F0914DE3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1" y="20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2" name="Oval 838">
                <a:extLst>
                  <a:ext uri="{FF2B5EF4-FFF2-40B4-BE49-F238E27FC236}">
                    <a16:creationId xmlns:a16="http://schemas.microsoft.com/office/drawing/2014/main" id="{4D070BBF-F187-43C4-9012-27F790AB7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5" y="18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3" name="Oval 839">
                <a:extLst>
                  <a:ext uri="{FF2B5EF4-FFF2-40B4-BE49-F238E27FC236}">
                    <a16:creationId xmlns:a16="http://schemas.microsoft.com/office/drawing/2014/main" id="{1D6BD909-17FE-4F60-8A1F-9D36AE821F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8" y="193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4" name="Oval 840">
                <a:extLst>
                  <a:ext uri="{FF2B5EF4-FFF2-40B4-BE49-F238E27FC236}">
                    <a16:creationId xmlns:a16="http://schemas.microsoft.com/office/drawing/2014/main" id="{D850E0BD-C83B-4703-8399-FB00EE29EF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194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5" name="Oval 841">
                <a:extLst>
                  <a:ext uri="{FF2B5EF4-FFF2-40B4-BE49-F238E27FC236}">
                    <a16:creationId xmlns:a16="http://schemas.microsoft.com/office/drawing/2014/main" id="{D0D36FB7-AF38-40EB-BAD8-7CFC60669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4" y="179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6" name="Oval 842">
                <a:extLst>
                  <a:ext uri="{FF2B5EF4-FFF2-40B4-BE49-F238E27FC236}">
                    <a16:creationId xmlns:a16="http://schemas.microsoft.com/office/drawing/2014/main" id="{C7FE3DA4-6D64-430A-88C5-098BF24B56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7" y="183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7" name="Oval 843">
                <a:extLst>
                  <a:ext uri="{FF2B5EF4-FFF2-40B4-BE49-F238E27FC236}">
                    <a16:creationId xmlns:a16="http://schemas.microsoft.com/office/drawing/2014/main" id="{E834FDEE-EEC9-4CE7-B983-B1523731D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7" y="185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48" name="Oval 844">
                <a:extLst>
                  <a:ext uri="{FF2B5EF4-FFF2-40B4-BE49-F238E27FC236}">
                    <a16:creationId xmlns:a16="http://schemas.microsoft.com/office/drawing/2014/main" id="{943985F9-BAFC-4986-ABDA-057435C7D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2" y="183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0" name="Oval 846">
                <a:extLst>
                  <a:ext uri="{FF2B5EF4-FFF2-40B4-BE49-F238E27FC236}">
                    <a16:creationId xmlns:a16="http://schemas.microsoft.com/office/drawing/2014/main" id="{269C786F-32B1-4984-B2E2-567C0678EA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1" y="16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1" name="Oval 847">
                <a:extLst>
                  <a:ext uri="{FF2B5EF4-FFF2-40B4-BE49-F238E27FC236}">
                    <a16:creationId xmlns:a16="http://schemas.microsoft.com/office/drawing/2014/main" id="{70D8F3EB-856A-4737-8D27-0C6A0CE07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175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2" name="Oval 848">
                <a:extLst>
                  <a:ext uri="{FF2B5EF4-FFF2-40B4-BE49-F238E27FC236}">
                    <a16:creationId xmlns:a16="http://schemas.microsoft.com/office/drawing/2014/main" id="{0A375B83-C7B7-4418-89A8-0C895265DB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16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3" name="Oval 849">
                <a:extLst>
                  <a:ext uri="{FF2B5EF4-FFF2-40B4-BE49-F238E27FC236}">
                    <a16:creationId xmlns:a16="http://schemas.microsoft.com/office/drawing/2014/main" id="{0D3CCE92-7314-4E4F-BA13-8B6AC95620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74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4" name="Oval 850">
                <a:extLst>
                  <a:ext uri="{FF2B5EF4-FFF2-40B4-BE49-F238E27FC236}">
                    <a16:creationId xmlns:a16="http://schemas.microsoft.com/office/drawing/2014/main" id="{853EEA97-5A6A-41BD-8985-383476DB8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9" y="17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5" name="Oval 851">
                <a:extLst>
                  <a:ext uri="{FF2B5EF4-FFF2-40B4-BE49-F238E27FC236}">
                    <a16:creationId xmlns:a16="http://schemas.microsoft.com/office/drawing/2014/main" id="{CF960E99-8A78-4012-99AC-1D3CD1581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1" y="19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6" name="Oval 852">
                <a:extLst>
                  <a:ext uri="{FF2B5EF4-FFF2-40B4-BE49-F238E27FC236}">
                    <a16:creationId xmlns:a16="http://schemas.microsoft.com/office/drawing/2014/main" id="{B10E9A19-9C6D-405E-A764-23C71D48E8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0" y="20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7" name="Oval 853">
                <a:extLst>
                  <a:ext uri="{FF2B5EF4-FFF2-40B4-BE49-F238E27FC236}">
                    <a16:creationId xmlns:a16="http://schemas.microsoft.com/office/drawing/2014/main" id="{D1C834B6-30A8-4F3E-B247-29D613496E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0" y="202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8" name="Oval 854">
                <a:extLst>
                  <a:ext uri="{FF2B5EF4-FFF2-40B4-BE49-F238E27FC236}">
                    <a16:creationId xmlns:a16="http://schemas.microsoft.com/office/drawing/2014/main" id="{A54C9133-8F23-42C9-A838-BBC8737D2D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4" y="18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59" name="Oval 855">
                <a:extLst>
                  <a:ext uri="{FF2B5EF4-FFF2-40B4-BE49-F238E27FC236}">
                    <a16:creationId xmlns:a16="http://schemas.microsoft.com/office/drawing/2014/main" id="{897D144F-F69E-4ACC-9D4B-4CEE29FC42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7" y="190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0" name="Oval 856">
                <a:extLst>
                  <a:ext uri="{FF2B5EF4-FFF2-40B4-BE49-F238E27FC236}">
                    <a16:creationId xmlns:a16="http://schemas.microsoft.com/office/drawing/2014/main" id="{F469BB9E-C13E-4095-B8AC-D128EFB21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" y="192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1" name="Oval 857">
                <a:extLst>
                  <a:ext uri="{FF2B5EF4-FFF2-40B4-BE49-F238E27FC236}">
                    <a16:creationId xmlns:a16="http://schemas.microsoft.com/office/drawing/2014/main" id="{181184F8-3A29-47BB-82A2-C90C2D8F72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28" y="16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2" name="Oval 858">
                <a:extLst>
                  <a:ext uri="{FF2B5EF4-FFF2-40B4-BE49-F238E27FC236}">
                    <a16:creationId xmlns:a16="http://schemas.microsoft.com/office/drawing/2014/main" id="{B3D1D413-EF2B-4210-B9D2-C9ECA07B5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28" y="21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3" name="Oval 859">
                <a:extLst>
                  <a:ext uri="{FF2B5EF4-FFF2-40B4-BE49-F238E27FC236}">
                    <a16:creationId xmlns:a16="http://schemas.microsoft.com/office/drawing/2014/main" id="{652D9B91-A570-4221-A6B3-4F7F866911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81" y="21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4" name="Oval 860">
                <a:extLst>
                  <a:ext uri="{FF2B5EF4-FFF2-40B4-BE49-F238E27FC236}">
                    <a16:creationId xmlns:a16="http://schemas.microsoft.com/office/drawing/2014/main" id="{6B3D5196-7086-4E09-B661-0DFB719672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41" y="21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5" name="Oval 861">
                <a:extLst>
                  <a:ext uri="{FF2B5EF4-FFF2-40B4-BE49-F238E27FC236}">
                    <a16:creationId xmlns:a16="http://schemas.microsoft.com/office/drawing/2014/main" id="{1173C00C-F363-4F53-97E1-2645C1FBFF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33" y="21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6" name="Oval 862">
                <a:extLst>
                  <a:ext uri="{FF2B5EF4-FFF2-40B4-BE49-F238E27FC236}">
                    <a16:creationId xmlns:a16="http://schemas.microsoft.com/office/drawing/2014/main" id="{F9736986-DBDD-42E3-BE59-9164C40CD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86" y="21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7" name="Oval 863">
                <a:extLst>
                  <a:ext uri="{FF2B5EF4-FFF2-40B4-BE49-F238E27FC236}">
                    <a16:creationId xmlns:a16="http://schemas.microsoft.com/office/drawing/2014/main" id="{43FC64A0-E6EF-43B9-8739-E77A80BB9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46" y="21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69" name="Oval 865">
                <a:extLst>
                  <a:ext uri="{FF2B5EF4-FFF2-40B4-BE49-F238E27FC236}">
                    <a16:creationId xmlns:a16="http://schemas.microsoft.com/office/drawing/2014/main" id="{16DC2212-207B-4380-901B-56E456EE7A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77" y="210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0" name="Oval 866">
                <a:extLst>
                  <a:ext uri="{FF2B5EF4-FFF2-40B4-BE49-F238E27FC236}">
                    <a16:creationId xmlns:a16="http://schemas.microsoft.com/office/drawing/2014/main" id="{144E6197-E9AE-4C1B-BFEB-918411C551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22" y="16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1" name="Oval 867">
                <a:extLst>
                  <a:ext uri="{FF2B5EF4-FFF2-40B4-BE49-F238E27FC236}">
                    <a16:creationId xmlns:a16="http://schemas.microsoft.com/office/drawing/2014/main" id="{52383318-9E12-4730-A756-8468ABF6C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22" y="20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2" name="Oval 868">
                <a:extLst>
                  <a:ext uri="{FF2B5EF4-FFF2-40B4-BE49-F238E27FC236}">
                    <a16:creationId xmlns:a16="http://schemas.microsoft.com/office/drawing/2014/main" id="{AE6E8E12-4952-42ED-A745-C8B86D2CA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82" y="210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3" name="Oval 869">
                <a:extLst>
                  <a:ext uri="{FF2B5EF4-FFF2-40B4-BE49-F238E27FC236}">
                    <a16:creationId xmlns:a16="http://schemas.microsoft.com/office/drawing/2014/main" id="{CE9C87D0-3BA3-450A-933B-F1443E9A17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79" y="22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4" name="Oval 870">
                <a:extLst>
                  <a:ext uri="{FF2B5EF4-FFF2-40B4-BE49-F238E27FC236}">
                    <a16:creationId xmlns:a16="http://schemas.microsoft.com/office/drawing/2014/main" id="{2562A523-7890-4C1A-8A3E-18475F290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84" y="22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5" name="Oval 871">
                <a:extLst>
                  <a:ext uri="{FF2B5EF4-FFF2-40B4-BE49-F238E27FC236}">
                    <a16:creationId xmlns:a16="http://schemas.microsoft.com/office/drawing/2014/main" id="{90502461-543F-46AD-A68A-A953915128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80" y="18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6" name="Oval 872">
                <a:extLst>
                  <a:ext uri="{FF2B5EF4-FFF2-40B4-BE49-F238E27FC236}">
                    <a16:creationId xmlns:a16="http://schemas.microsoft.com/office/drawing/2014/main" id="{6F04E251-98D3-4EC6-B468-2DB556800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75" y="168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7" name="Oval 873">
                <a:extLst>
                  <a:ext uri="{FF2B5EF4-FFF2-40B4-BE49-F238E27FC236}">
                    <a16:creationId xmlns:a16="http://schemas.microsoft.com/office/drawing/2014/main" id="{E6928637-033A-4A1F-8257-B63AFC774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28" y="173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8" name="Oval 874">
                <a:extLst>
                  <a:ext uri="{FF2B5EF4-FFF2-40B4-BE49-F238E27FC236}">
                    <a16:creationId xmlns:a16="http://schemas.microsoft.com/office/drawing/2014/main" id="{BAFBD538-749D-4C27-B9DC-DFCB0AF6CC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88" y="17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79" name="Oval 875">
                <a:extLst>
                  <a:ext uri="{FF2B5EF4-FFF2-40B4-BE49-F238E27FC236}">
                    <a16:creationId xmlns:a16="http://schemas.microsoft.com/office/drawing/2014/main" id="{AEB8FA3A-7C0E-4105-9763-9C83C921AF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461" y="221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80" name="Oval 876">
                <a:extLst>
                  <a:ext uri="{FF2B5EF4-FFF2-40B4-BE49-F238E27FC236}">
                    <a16:creationId xmlns:a16="http://schemas.microsoft.com/office/drawing/2014/main" id="{F23CC6CF-FD99-41FD-88D2-62CF0849A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42" y="16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81" name="Oval 877">
                <a:extLst>
                  <a:ext uri="{FF2B5EF4-FFF2-40B4-BE49-F238E27FC236}">
                    <a16:creationId xmlns:a16="http://schemas.microsoft.com/office/drawing/2014/main" id="{F8FCD19A-E5DD-4D7B-AADB-3D581E2589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52" y="20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82" name="Oval 878">
                <a:extLst>
                  <a:ext uri="{FF2B5EF4-FFF2-40B4-BE49-F238E27FC236}">
                    <a16:creationId xmlns:a16="http://schemas.microsoft.com/office/drawing/2014/main" id="{DB2B8C21-7C02-4FF2-BDC0-654F637D3A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82" y="21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84" name="Oval 880">
                <a:extLst>
                  <a:ext uri="{FF2B5EF4-FFF2-40B4-BE49-F238E27FC236}">
                    <a16:creationId xmlns:a16="http://schemas.microsoft.com/office/drawing/2014/main" id="{3526E358-3125-440A-BE62-E41F8CFE8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85" y="21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2" name="Oval 888">
                <a:extLst>
                  <a:ext uri="{FF2B5EF4-FFF2-40B4-BE49-F238E27FC236}">
                    <a16:creationId xmlns:a16="http://schemas.microsoft.com/office/drawing/2014/main" id="{44B32D76-C44C-4502-9AAB-7C6DD164C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20" y="16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4" name="Oval 890">
                <a:extLst>
                  <a:ext uri="{FF2B5EF4-FFF2-40B4-BE49-F238E27FC236}">
                    <a16:creationId xmlns:a16="http://schemas.microsoft.com/office/drawing/2014/main" id="{BF5AAD32-9FCA-43B1-A5C1-51F841991D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49" y="16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6" name="Oval 892">
                <a:extLst>
                  <a:ext uri="{FF2B5EF4-FFF2-40B4-BE49-F238E27FC236}">
                    <a16:creationId xmlns:a16="http://schemas.microsoft.com/office/drawing/2014/main" id="{6B71810F-46AA-4CA9-9FEB-8F23A44BA7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93" y="16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7" name="Oval 893">
                <a:extLst>
                  <a:ext uri="{FF2B5EF4-FFF2-40B4-BE49-F238E27FC236}">
                    <a16:creationId xmlns:a16="http://schemas.microsoft.com/office/drawing/2014/main" id="{4F8E975A-C4B0-452C-AE50-5657BBDE3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01" y="17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8" name="Oval 894">
                <a:extLst>
                  <a:ext uri="{FF2B5EF4-FFF2-40B4-BE49-F238E27FC236}">
                    <a16:creationId xmlns:a16="http://schemas.microsoft.com/office/drawing/2014/main" id="{E5FA0C6F-2E61-4D24-9CB0-0BD09790CD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86" y="17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999" name="Oval 895">
                <a:extLst>
                  <a:ext uri="{FF2B5EF4-FFF2-40B4-BE49-F238E27FC236}">
                    <a16:creationId xmlns:a16="http://schemas.microsoft.com/office/drawing/2014/main" id="{0F7DDB1D-DFC6-4886-92BD-E8520E819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44" y="176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10" name="Oval 906">
                <a:extLst>
                  <a:ext uri="{FF2B5EF4-FFF2-40B4-BE49-F238E27FC236}">
                    <a16:creationId xmlns:a16="http://schemas.microsoft.com/office/drawing/2014/main" id="{32468359-F808-428A-91EE-BAF653594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86" y="18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11" name="Oval 907">
                <a:extLst>
                  <a:ext uri="{FF2B5EF4-FFF2-40B4-BE49-F238E27FC236}">
                    <a16:creationId xmlns:a16="http://schemas.microsoft.com/office/drawing/2014/main" id="{9EA78054-0BEC-46ED-B0D2-8FD456B753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27" y="189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12" name="Oval 908">
                <a:extLst>
                  <a:ext uri="{FF2B5EF4-FFF2-40B4-BE49-F238E27FC236}">
                    <a16:creationId xmlns:a16="http://schemas.microsoft.com/office/drawing/2014/main" id="{D80E6FD8-C3A4-4FE5-B411-03CBF91C18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55" y="182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28" name="Oval 924">
                <a:extLst>
                  <a:ext uri="{FF2B5EF4-FFF2-40B4-BE49-F238E27FC236}">
                    <a16:creationId xmlns:a16="http://schemas.microsoft.com/office/drawing/2014/main" id="{6016029F-88E0-4B7E-B371-A8588522B9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9" y="28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30" name="Oval 926">
                <a:extLst>
                  <a:ext uri="{FF2B5EF4-FFF2-40B4-BE49-F238E27FC236}">
                    <a16:creationId xmlns:a16="http://schemas.microsoft.com/office/drawing/2014/main" id="{C14F7991-6357-4D92-B640-EF4E379C6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" y="292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31" name="Oval 927">
                <a:extLst>
                  <a:ext uri="{FF2B5EF4-FFF2-40B4-BE49-F238E27FC236}">
                    <a16:creationId xmlns:a16="http://schemas.microsoft.com/office/drawing/2014/main" id="{1D1B2ECD-4623-4A47-87E3-BDDC112C7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27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33" name="Oval 929">
                <a:extLst>
                  <a:ext uri="{FF2B5EF4-FFF2-40B4-BE49-F238E27FC236}">
                    <a16:creationId xmlns:a16="http://schemas.microsoft.com/office/drawing/2014/main" id="{AC195ED4-9EA6-49A4-AD5F-D29D894B1C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9" y="283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82" name="Oval 978">
                <a:extLst>
                  <a:ext uri="{FF2B5EF4-FFF2-40B4-BE49-F238E27FC236}">
                    <a16:creationId xmlns:a16="http://schemas.microsoft.com/office/drawing/2014/main" id="{191494CB-3F54-4FA3-951E-7C1AE529B0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1320" y="26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16" name="Oval 1012">
                <a:extLst>
                  <a:ext uri="{FF2B5EF4-FFF2-40B4-BE49-F238E27FC236}">
                    <a16:creationId xmlns:a16="http://schemas.microsoft.com/office/drawing/2014/main" id="{B511551B-ABB6-4187-8284-722561318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4" y="29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67" name="Oval 1063">
                <a:extLst>
                  <a:ext uri="{FF2B5EF4-FFF2-40B4-BE49-F238E27FC236}">
                    <a16:creationId xmlns:a16="http://schemas.microsoft.com/office/drawing/2014/main" id="{DFD2A89E-58A5-4F4B-9EB4-E100CF6AD1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93" y="292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68" name="Oval 1064">
                <a:extLst>
                  <a:ext uri="{FF2B5EF4-FFF2-40B4-BE49-F238E27FC236}">
                    <a16:creationId xmlns:a16="http://schemas.microsoft.com/office/drawing/2014/main" id="{49909C25-0368-489F-9657-87A606DFE7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78" y="28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69" name="Oval 1065">
                <a:extLst>
                  <a:ext uri="{FF2B5EF4-FFF2-40B4-BE49-F238E27FC236}">
                    <a16:creationId xmlns:a16="http://schemas.microsoft.com/office/drawing/2014/main" id="{34F1B779-DE5F-46D9-946E-C3056B0C1F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36" y="291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0" name="Oval 1066">
                <a:extLst>
                  <a:ext uri="{FF2B5EF4-FFF2-40B4-BE49-F238E27FC236}">
                    <a16:creationId xmlns:a16="http://schemas.microsoft.com/office/drawing/2014/main" id="{7B8800FA-8AF0-4018-B826-B18C61197F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44" y="302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1" name="Oval 1067">
                <a:extLst>
                  <a:ext uri="{FF2B5EF4-FFF2-40B4-BE49-F238E27FC236}">
                    <a16:creationId xmlns:a16="http://schemas.microsoft.com/office/drawing/2014/main" id="{101A0B46-6BD7-49B2-A176-20E0B15401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29" y="29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4" name="Oval 1070">
                <a:extLst>
                  <a:ext uri="{FF2B5EF4-FFF2-40B4-BE49-F238E27FC236}">
                    <a16:creationId xmlns:a16="http://schemas.microsoft.com/office/drawing/2014/main" id="{FDEFE607-E47D-4576-9EE5-B25DC30C9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91" y="285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5" name="Oval 1071">
                <a:extLst>
                  <a:ext uri="{FF2B5EF4-FFF2-40B4-BE49-F238E27FC236}">
                    <a16:creationId xmlns:a16="http://schemas.microsoft.com/office/drawing/2014/main" id="{1A1843DB-AE9F-42CE-A8D4-809F62C98B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50" y="29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6" name="Oval 1072">
                <a:extLst>
                  <a:ext uri="{FF2B5EF4-FFF2-40B4-BE49-F238E27FC236}">
                    <a16:creationId xmlns:a16="http://schemas.microsoft.com/office/drawing/2014/main" id="{C21EF80C-B6EA-4BE9-9087-06674DA47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58" y="30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7" name="Oval 1073">
                <a:extLst>
                  <a:ext uri="{FF2B5EF4-FFF2-40B4-BE49-F238E27FC236}">
                    <a16:creationId xmlns:a16="http://schemas.microsoft.com/office/drawing/2014/main" id="{F9B6634A-5FBB-4D58-BBE0-239FB3DEC6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43" y="294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78" name="Oval 1074">
                <a:extLst>
                  <a:ext uri="{FF2B5EF4-FFF2-40B4-BE49-F238E27FC236}">
                    <a16:creationId xmlns:a16="http://schemas.microsoft.com/office/drawing/2014/main" id="{6F3FFEC9-68B0-428B-A5E4-99A8E53FD3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01" y="299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86" name="Oval 1082">
                <a:extLst>
                  <a:ext uri="{FF2B5EF4-FFF2-40B4-BE49-F238E27FC236}">
                    <a16:creationId xmlns:a16="http://schemas.microsoft.com/office/drawing/2014/main" id="{6B4980E1-0D18-431D-B876-72817A8F8D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93" y="27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88" name="Oval 1084">
                <a:extLst>
                  <a:ext uri="{FF2B5EF4-FFF2-40B4-BE49-F238E27FC236}">
                    <a16:creationId xmlns:a16="http://schemas.microsoft.com/office/drawing/2014/main" id="{3EE8C4F5-A7B8-471E-8E65-491B4617B9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7" y="27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89" name="Oval 1085">
                <a:extLst>
                  <a:ext uri="{FF2B5EF4-FFF2-40B4-BE49-F238E27FC236}">
                    <a16:creationId xmlns:a16="http://schemas.microsoft.com/office/drawing/2014/main" id="{0E826CC2-535E-40C9-A1FD-253902B540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45" y="28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0" name="Oval 1086">
                <a:extLst>
                  <a:ext uri="{FF2B5EF4-FFF2-40B4-BE49-F238E27FC236}">
                    <a16:creationId xmlns:a16="http://schemas.microsoft.com/office/drawing/2014/main" id="{DFE485F8-51BF-459E-A6FA-DB5A543FA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0" y="27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1" name="Oval 1087">
                <a:extLst>
                  <a:ext uri="{FF2B5EF4-FFF2-40B4-BE49-F238E27FC236}">
                    <a16:creationId xmlns:a16="http://schemas.microsoft.com/office/drawing/2014/main" id="{7F42754D-B618-43D4-BA32-46C7C78409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88" y="28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2" name="Oval 1088">
                <a:extLst>
                  <a:ext uri="{FF2B5EF4-FFF2-40B4-BE49-F238E27FC236}">
                    <a16:creationId xmlns:a16="http://schemas.microsoft.com/office/drawing/2014/main" id="{D1460A23-B483-4E7A-B7F9-DD036D655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07" y="27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5" name="Oval 1091">
                <a:extLst>
                  <a:ext uri="{FF2B5EF4-FFF2-40B4-BE49-F238E27FC236}">
                    <a16:creationId xmlns:a16="http://schemas.microsoft.com/office/drawing/2014/main" id="{CE1168EB-59A1-4650-97CF-F398A48597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58" y="280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6" name="Oval 1092">
                <a:extLst>
                  <a:ext uri="{FF2B5EF4-FFF2-40B4-BE49-F238E27FC236}">
                    <a16:creationId xmlns:a16="http://schemas.microsoft.com/office/drawing/2014/main" id="{867B0609-C0FD-4887-B972-EE73CED26E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43" y="27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7" name="Oval 1093">
                <a:extLst>
                  <a:ext uri="{FF2B5EF4-FFF2-40B4-BE49-F238E27FC236}">
                    <a16:creationId xmlns:a16="http://schemas.microsoft.com/office/drawing/2014/main" id="{04254275-E0DA-4063-A193-3ED3C859CD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1" y="279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99" name="Oval 1095">
                <a:extLst>
                  <a:ext uri="{FF2B5EF4-FFF2-40B4-BE49-F238E27FC236}">
                    <a16:creationId xmlns:a16="http://schemas.microsoft.com/office/drawing/2014/main" id="{2F21DACB-7A83-43F1-B2FA-0BDF33D90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76" y="269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03" name="Oval 1099">
                <a:extLst>
                  <a:ext uri="{FF2B5EF4-FFF2-40B4-BE49-F238E27FC236}">
                    <a16:creationId xmlns:a16="http://schemas.microsoft.com/office/drawing/2014/main" id="{D62B637C-05F4-4A7B-9BCE-32EE3A742E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05" y="27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05" name="Oval 1101">
                <a:extLst>
                  <a:ext uri="{FF2B5EF4-FFF2-40B4-BE49-F238E27FC236}">
                    <a16:creationId xmlns:a16="http://schemas.microsoft.com/office/drawing/2014/main" id="{3F282390-11B1-443C-B345-977C17C5BA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48" y="27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06" name="Oval 1102">
                <a:extLst>
                  <a:ext uri="{FF2B5EF4-FFF2-40B4-BE49-F238E27FC236}">
                    <a16:creationId xmlns:a16="http://schemas.microsoft.com/office/drawing/2014/main" id="{99D363F6-E7B7-4B7C-B394-25D0E5BCE8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56" y="28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07" name="Oval 1103">
                <a:extLst>
                  <a:ext uri="{FF2B5EF4-FFF2-40B4-BE49-F238E27FC236}">
                    <a16:creationId xmlns:a16="http://schemas.microsoft.com/office/drawing/2014/main" id="{0A2D7A48-6243-4A22-A1BC-A8A1762B97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41" y="27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65" name="Oval 1161">
                <a:extLst>
                  <a:ext uri="{FF2B5EF4-FFF2-40B4-BE49-F238E27FC236}">
                    <a16:creationId xmlns:a16="http://schemas.microsoft.com/office/drawing/2014/main" id="{8EF967A0-C344-4901-BD2E-C2A0EA6D0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23" y="295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2" name="Oval 1168">
                <a:extLst>
                  <a:ext uri="{FF2B5EF4-FFF2-40B4-BE49-F238E27FC236}">
                    <a16:creationId xmlns:a16="http://schemas.microsoft.com/office/drawing/2014/main" id="{084CDD9B-BD6C-4C83-BF68-808B9ED814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26" y="28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3" name="Oval 1169">
                <a:extLst>
                  <a:ext uri="{FF2B5EF4-FFF2-40B4-BE49-F238E27FC236}">
                    <a16:creationId xmlns:a16="http://schemas.microsoft.com/office/drawing/2014/main" id="{B2783BF9-212D-4121-8B61-CA335526E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39" y="288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4" name="Oval 1170">
                <a:extLst>
                  <a:ext uri="{FF2B5EF4-FFF2-40B4-BE49-F238E27FC236}">
                    <a16:creationId xmlns:a16="http://schemas.microsoft.com/office/drawing/2014/main" id="{20DBAC12-D2AB-4068-A4DE-721FEFE572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24" y="28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5" name="Oval 1171">
                <a:extLst>
                  <a:ext uri="{FF2B5EF4-FFF2-40B4-BE49-F238E27FC236}">
                    <a16:creationId xmlns:a16="http://schemas.microsoft.com/office/drawing/2014/main" id="{BBB8578F-48D7-49C6-A9F2-CAD86B19B4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83" y="287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6" name="Oval 1172">
                <a:extLst>
                  <a:ext uri="{FF2B5EF4-FFF2-40B4-BE49-F238E27FC236}">
                    <a16:creationId xmlns:a16="http://schemas.microsoft.com/office/drawing/2014/main" id="{8690C434-4F16-4401-9115-3B5324343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91" y="29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77" name="Oval 1173">
                <a:extLst>
                  <a:ext uri="{FF2B5EF4-FFF2-40B4-BE49-F238E27FC236}">
                    <a16:creationId xmlns:a16="http://schemas.microsoft.com/office/drawing/2014/main" id="{3359C333-FD0B-45CC-99DC-DB79820740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6" y="291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94" name="Oval 1190">
                <a:extLst>
                  <a:ext uri="{FF2B5EF4-FFF2-40B4-BE49-F238E27FC236}">
                    <a16:creationId xmlns:a16="http://schemas.microsoft.com/office/drawing/2014/main" id="{3152289B-32E7-472A-BF28-E900CE26C0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8" y="279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295" name="Oval 1191">
                <a:extLst>
                  <a:ext uri="{FF2B5EF4-FFF2-40B4-BE49-F238E27FC236}">
                    <a16:creationId xmlns:a16="http://schemas.microsoft.com/office/drawing/2014/main" id="{1BBA9A5B-3E34-45E6-869C-E574577EAB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63" y="27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301" name="Oval 1197">
                <a:extLst>
                  <a:ext uri="{FF2B5EF4-FFF2-40B4-BE49-F238E27FC236}">
                    <a16:creationId xmlns:a16="http://schemas.microsoft.com/office/drawing/2014/main" id="{461F5A4D-1028-44C6-AB12-9941040F85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35" y="27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03" name="Oval 1499">
                <a:extLst>
                  <a:ext uri="{FF2B5EF4-FFF2-40B4-BE49-F238E27FC236}">
                    <a16:creationId xmlns:a16="http://schemas.microsoft.com/office/drawing/2014/main" id="{45421B0F-069E-4E97-B2DB-BC6DC9C7EE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9" y="24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04" name="Oval 1500">
                <a:extLst>
                  <a:ext uri="{FF2B5EF4-FFF2-40B4-BE49-F238E27FC236}">
                    <a16:creationId xmlns:a16="http://schemas.microsoft.com/office/drawing/2014/main" id="{E64C4843-3A74-400E-A219-D62CFC8FC7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8" y="24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06" name="Oval 1502">
                <a:extLst>
                  <a:ext uri="{FF2B5EF4-FFF2-40B4-BE49-F238E27FC236}">
                    <a16:creationId xmlns:a16="http://schemas.microsoft.com/office/drawing/2014/main" id="{06528C85-886C-4D4D-AE65-3A0DB84058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3" y="24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07" name="Oval 1503">
                <a:extLst>
                  <a:ext uri="{FF2B5EF4-FFF2-40B4-BE49-F238E27FC236}">
                    <a16:creationId xmlns:a16="http://schemas.microsoft.com/office/drawing/2014/main" id="{39C90B2B-6AE2-4CED-B8C4-60F7B06722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6" y="250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15" name="Oval 1511">
                <a:extLst>
                  <a:ext uri="{FF2B5EF4-FFF2-40B4-BE49-F238E27FC236}">
                    <a16:creationId xmlns:a16="http://schemas.microsoft.com/office/drawing/2014/main" id="{DFA0580F-A6C3-42D5-8A07-72C401008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25" y="24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24" name="Oval 1520">
                <a:extLst>
                  <a:ext uri="{FF2B5EF4-FFF2-40B4-BE49-F238E27FC236}">
                    <a16:creationId xmlns:a16="http://schemas.microsoft.com/office/drawing/2014/main" id="{59CF7452-DD08-469E-B097-14D9D02C2A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519" y="24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30" name="Oval 1526">
                <a:extLst>
                  <a:ext uri="{FF2B5EF4-FFF2-40B4-BE49-F238E27FC236}">
                    <a16:creationId xmlns:a16="http://schemas.microsoft.com/office/drawing/2014/main" id="{2D5B1C26-BFB7-43DD-9B76-D770B1615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72" y="24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31" name="Oval 1527">
                <a:extLst>
                  <a:ext uri="{FF2B5EF4-FFF2-40B4-BE49-F238E27FC236}">
                    <a16:creationId xmlns:a16="http://schemas.microsoft.com/office/drawing/2014/main" id="{3585E6C6-6942-4054-855E-F2F71D921B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625" y="24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34" name="Oval 1530">
                <a:extLst>
                  <a:ext uri="{FF2B5EF4-FFF2-40B4-BE49-F238E27FC236}">
                    <a16:creationId xmlns:a16="http://schemas.microsoft.com/office/drawing/2014/main" id="{A921B96D-F3F1-44B9-BC9F-17E05FA185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39" y="243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37" name="Oval 1533">
                <a:extLst>
                  <a:ext uri="{FF2B5EF4-FFF2-40B4-BE49-F238E27FC236}">
                    <a16:creationId xmlns:a16="http://schemas.microsoft.com/office/drawing/2014/main" id="{9887BBDA-140A-4425-8EA0-71FC375A96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82" y="240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39" name="Oval 1535">
                <a:extLst>
                  <a:ext uri="{FF2B5EF4-FFF2-40B4-BE49-F238E27FC236}">
                    <a16:creationId xmlns:a16="http://schemas.microsoft.com/office/drawing/2014/main" id="{0D560CDA-3F7C-4D41-A939-58C8446C75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489" y="23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1" name="Oval 1537">
                <a:extLst>
                  <a:ext uri="{FF2B5EF4-FFF2-40B4-BE49-F238E27FC236}">
                    <a16:creationId xmlns:a16="http://schemas.microsoft.com/office/drawing/2014/main" id="{41DB6B21-055B-4129-B34A-08DBFBE4E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14" y="239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2" name="Oval 1538">
                <a:extLst>
                  <a:ext uri="{FF2B5EF4-FFF2-40B4-BE49-F238E27FC236}">
                    <a16:creationId xmlns:a16="http://schemas.microsoft.com/office/drawing/2014/main" id="{8FDB22E6-F22A-4ACC-A5DD-34818B2DB2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85" y="233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3" name="Oval 1539">
                <a:extLst>
                  <a:ext uri="{FF2B5EF4-FFF2-40B4-BE49-F238E27FC236}">
                    <a16:creationId xmlns:a16="http://schemas.microsoft.com/office/drawing/2014/main" id="{DD950ECA-785E-4E24-8C95-B77DC6C64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56" y="231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4" name="Oval 1540">
                <a:extLst>
                  <a:ext uri="{FF2B5EF4-FFF2-40B4-BE49-F238E27FC236}">
                    <a16:creationId xmlns:a16="http://schemas.microsoft.com/office/drawing/2014/main" id="{AF0A1452-BB8A-4213-B32A-B91C65DAC8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19" y="23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5" name="Oval 1541">
                <a:extLst>
                  <a:ext uri="{FF2B5EF4-FFF2-40B4-BE49-F238E27FC236}">
                    <a16:creationId xmlns:a16="http://schemas.microsoft.com/office/drawing/2014/main" id="{C93D40FB-7DD0-43F8-A79E-4A37DBF62D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659" y="238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6" name="Oval 1542">
                <a:extLst>
                  <a:ext uri="{FF2B5EF4-FFF2-40B4-BE49-F238E27FC236}">
                    <a16:creationId xmlns:a16="http://schemas.microsoft.com/office/drawing/2014/main" id="{38B7FFCE-C66A-4384-A4CF-1115CC2794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517" y="243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7" name="Oval 1543">
                <a:extLst>
                  <a:ext uri="{FF2B5EF4-FFF2-40B4-BE49-F238E27FC236}">
                    <a16:creationId xmlns:a16="http://schemas.microsoft.com/office/drawing/2014/main" id="{DEF3B0F0-C432-4446-8264-50A055357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634" y="222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8" name="Oval 1544">
                <a:extLst>
                  <a:ext uri="{FF2B5EF4-FFF2-40B4-BE49-F238E27FC236}">
                    <a16:creationId xmlns:a16="http://schemas.microsoft.com/office/drawing/2014/main" id="{B88234D5-F7D9-44E7-857E-D82D5CD8AE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46" y="245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49" name="Oval 1545">
                <a:extLst>
                  <a:ext uri="{FF2B5EF4-FFF2-40B4-BE49-F238E27FC236}">
                    <a16:creationId xmlns:a16="http://schemas.microsoft.com/office/drawing/2014/main" id="{8435F16B-9C99-4699-A6D1-4922F8614D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31" y="23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0" name="Oval 1546">
                <a:extLst>
                  <a:ext uri="{FF2B5EF4-FFF2-40B4-BE49-F238E27FC236}">
                    <a16:creationId xmlns:a16="http://schemas.microsoft.com/office/drawing/2014/main" id="{D3EA88A6-AFD8-4539-9C69-B295D752D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90" y="24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2" name="Oval 1548">
                <a:extLst>
                  <a:ext uri="{FF2B5EF4-FFF2-40B4-BE49-F238E27FC236}">
                    <a16:creationId xmlns:a16="http://schemas.microsoft.com/office/drawing/2014/main" id="{0446A615-2200-45C7-81F2-5C84B49F6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83" y="249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4" name="Oval 1550">
                <a:extLst>
                  <a:ext uri="{FF2B5EF4-FFF2-40B4-BE49-F238E27FC236}">
                    <a16:creationId xmlns:a16="http://schemas.microsoft.com/office/drawing/2014/main" id="{AB5EEE80-86AF-4C4E-938B-12751E26DC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33" y="227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5" name="Oval 1551">
                <a:extLst>
                  <a:ext uri="{FF2B5EF4-FFF2-40B4-BE49-F238E27FC236}">
                    <a16:creationId xmlns:a16="http://schemas.microsoft.com/office/drawing/2014/main" id="{F5D2DE01-9CD5-4B41-8267-9933D9BC6E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34" y="223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6" name="Oval 1552">
                <a:extLst>
                  <a:ext uri="{FF2B5EF4-FFF2-40B4-BE49-F238E27FC236}">
                    <a16:creationId xmlns:a16="http://schemas.microsoft.com/office/drawing/2014/main" id="{E6C85E68-8933-45C0-85DC-68517B8185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77" y="225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7" name="Oval 1553">
                <a:extLst>
                  <a:ext uri="{FF2B5EF4-FFF2-40B4-BE49-F238E27FC236}">
                    <a16:creationId xmlns:a16="http://schemas.microsoft.com/office/drawing/2014/main" id="{678D8DC9-05A3-475B-A8F5-15122F6DD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85" y="236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8" name="Oval 1554">
                <a:extLst>
                  <a:ext uri="{FF2B5EF4-FFF2-40B4-BE49-F238E27FC236}">
                    <a16:creationId xmlns:a16="http://schemas.microsoft.com/office/drawing/2014/main" id="{F1D8C93B-67E0-478B-96A0-A16D1ACF2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663" y="22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59" name="Oval 1555">
                <a:extLst>
                  <a:ext uri="{FF2B5EF4-FFF2-40B4-BE49-F238E27FC236}">
                    <a16:creationId xmlns:a16="http://schemas.microsoft.com/office/drawing/2014/main" id="{2C29ED65-B428-4E91-AE92-6B47D15794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90" y="22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60" name="Oval 1556">
                <a:extLst>
                  <a:ext uri="{FF2B5EF4-FFF2-40B4-BE49-F238E27FC236}">
                    <a16:creationId xmlns:a16="http://schemas.microsoft.com/office/drawing/2014/main" id="{BEE91C70-04C3-46FC-958E-788453B90F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626" y="229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61" name="Oval 1557">
                <a:extLst>
                  <a:ext uri="{FF2B5EF4-FFF2-40B4-BE49-F238E27FC236}">
                    <a16:creationId xmlns:a16="http://schemas.microsoft.com/office/drawing/2014/main" id="{105DFFDC-39EF-419A-8C05-787626A729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83" y="229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62" name="Oval 1558">
                <a:extLst>
                  <a:ext uri="{FF2B5EF4-FFF2-40B4-BE49-F238E27FC236}">
                    <a16:creationId xmlns:a16="http://schemas.microsoft.com/office/drawing/2014/main" id="{3272D2D9-E23E-4A0A-88BE-36C190ACEA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541" y="23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663" name="Oval 1559">
                <a:extLst>
                  <a:ext uri="{FF2B5EF4-FFF2-40B4-BE49-F238E27FC236}">
                    <a16:creationId xmlns:a16="http://schemas.microsoft.com/office/drawing/2014/main" id="{1CD9C795-1C6E-4372-8DAA-A2A0090A7E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445" y="228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1" name="Oval 1627">
                <a:extLst>
                  <a:ext uri="{FF2B5EF4-FFF2-40B4-BE49-F238E27FC236}">
                    <a16:creationId xmlns:a16="http://schemas.microsoft.com/office/drawing/2014/main" id="{3A38FDB8-9665-4106-8F76-D9716CDFB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65" y="302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3" name="Oval 1629">
                <a:extLst>
                  <a:ext uri="{FF2B5EF4-FFF2-40B4-BE49-F238E27FC236}">
                    <a16:creationId xmlns:a16="http://schemas.microsoft.com/office/drawing/2014/main" id="{CF3A4D88-E757-4611-8131-39D5A369D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16" y="311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4" name="Oval 1630">
                <a:extLst>
                  <a:ext uri="{FF2B5EF4-FFF2-40B4-BE49-F238E27FC236}">
                    <a16:creationId xmlns:a16="http://schemas.microsoft.com/office/drawing/2014/main" id="{F1475B20-8B8A-4EB4-8E82-0DA74CB24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01" y="30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5" name="Oval 1631">
                <a:extLst>
                  <a:ext uri="{FF2B5EF4-FFF2-40B4-BE49-F238E27FC236}">
                    <a16:creationId xmlns:a16="http://schemas.microsoft.com/office/drawing/2014/main" id="{C8C7CCA1-AECB-42CD-B4D4-D805F38BFA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60" y="31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6" name="Oval 1632">
                <a:extLst>
                  <a:ext uri="{FF2B5EF4-FFF2-40B4-BE49-F238E27FC236}">
                    <a16:creationId xmlns:a16="http://schemas.microsoft.com/office/drawing/2014/main" id="{BABFEA17-94A7-4BC8-BE52-EAECC062E3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78" y="301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7" name="Oval 1633">
                <a:extLst>
                  <a:ext uri="{FF2B5EF4-FFF2-40B4-BE49-F238E27FC236}">
                    <a16:creationId xmlns:a16="http://schemas.microsoft.com/office/drawing/2014/main" id="{0449E4B4-4C11-47A2-9DFD-7C1B96E384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30" y="310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8" name="Oval 1634">
                <a:extLst>
                  <a:ext uri="{FF2B5EF4-FFF2-40B4-BE49-F238E27FC236}">
                    <a16:creationId xmlns:a16="http://schemas.microsoft.com/office/drawing/2014/main" id="{6FF43AAD-4F5D-4F95-8FE5-AB2705B1BC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15" y="30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39" name="Oval 1635">
                <a:extLst>
                  <a:ext uri="{FF2B5EF4-FFF2-40B4-BE49-F238E27FC236}">
                    <a16:creationId xmlns:a16="http://schemas.microsoft.com/office/drawing/2014/main" id="{B70C3046-9BB1-4991-959F-51B364182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73" y="30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0" name="Oval 1636">
                <a:extLst>
                  <a:ext uri="{FF2B5EF4-FFF2-40B4-BE49-F238E27FC236}">
                    <a16:creationId xmlns:a16="http://schemas.microsoft.com/office/drawing/2014/main" id="{6280661B-C7EC-4D70-AF6F-BB8A3D9FF3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63" y="30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2" name="Oval 1638">
                <a:extLst>
                  <a:ext uri="{FF2B5EF4-FFF2-40B4-BE49-F238E27FC236}">
                    <a16:creationId xmlns:a16="http://schemas.microsoft.com/office/drawing/2014/main" id="{3371D75F-24A9-4D09-B1C6-80FDB6C0B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15" y="31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5" name="Oval 1641">
                <a:extLst>
                  <a:ext uri="{FF2B5EF4-FFF2-40B4-BE49-F238E27FC236}">
                    <a16:creationId xmlns:a16="http://schemas.microsoft.com/office/drawing/2014/main" id="{52D53656-DDF7-4372-A498-A6C69259C3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20" y="30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6" name="Oval 1642">
                <a:extLst>
                  <a:ext uri="{FF2B5EF4-FFF2-40B4-BE49-F238E27FC236}">
                    <a16:creationId xmlns:a16="http://schemas.microsoft.com/office/drawing/2014/main" id="{8837D424-4055-4286-958E-B2BE93CB6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28" y="31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7" name="Oval 1643">
                <a:extLst>
                  <a:ext uri="{FF2B5EF4-FFF2-40B4-BE49-F238E27FC236}">
                    <a16:creationId xmlns:a16="http://schemas.microsoft.com/office/drawing/2014/main" id="{BE94009A-6A88-421C-8A68-E7D16BE8FE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13" y="30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8" name="Oval 1644">
                <a:extLst>
                  <a:ext uri="{FF2B5EF4-FFF2-40B4-BE49-F238E27FC236}">
                    <a16:creationId xmlns:a16="http://schemas.microsoft.com/office/drawing/2014/main" id="{061D53E4-F316-408D-9C9D-8BF3730FAC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71" y="31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49" name="Oval 1645">
                <a:extLst>
                  <a:ext uri="{FF2B5EF4-FFF2-40B4-BE49-F238E27FC236}">
                    <a16:creationId xmlns:a16="http://schemas.microsoft.com/office/drawing/2014/main" id="{6E6A25AA-D0DC-4548-9529-F4934EC977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15" y="316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69" name="Oval 1665">
                <a:extLst>
                  <a:ext uri="{FF2B5EF4-FFF2-40B4-BE49-F238E27FC236}">
                    <a16:creationId xmlns:a16="http://schemas.microsoft.com/office/drawing/2014/main" id="{D6E64659-0BD8-4FE3-AB30-F75E60AA65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86" y="32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0" name="Oval 1666">
                <a:extLst>
                  <a:ext uri="{FF2B5EF4-FFF2-40B4-BE49-F238E27FC236}">
                    <a16:creationId xmlns:a16="http://schemas.microsoft.com/office/drawing/2014/main" id="{B1F3097B-D5B0-496E-AB35-0DFB2175B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71" y="31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1" name="Oval 1667">
                <a:extLst>
                  <a:ext uri="{FF2B5EF4-FFF2-40B4-BE49-F238E27FC236}">
                    <a16:creationId xmlns:a16="http://schemas.microsoft.com/office/drawing/2014/main" id="{786039E0-ADA7-4335-858D-302E7DFEA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530" y="32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5" name="Oval 1671">
                <a:extLst>
                  <a:ext uri="{FF2B5EF4-FFF2-40B4-BE49-F238E27FC236}">
                    <a16:creationId xmlns:a16="http://schemas.microsoft.com/office/drawing/2014/main" id="{F1054128-3DB6-45B9-B69E-45CF4119E4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00" y="320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6" name="Oval 1672">
                <a:extLst>
                  <a:ext uri="{FF2B5EF4-FFF2-40B4-BE49-F238E27FC236}">
                    <a16:creationId xmlns:a16="http://schemas.microsoft.com/office/drawing/2014/main" id="{C82E196B-EE15-4B20-8E07-FDB9F2290A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84" y="31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7" name="Oval 1673">
                <a:extLst>
                  <a:ext uri="{FF2B5EF4-FFF2-40B4-BE49-F238E27FC236}">
                    <a16:creationId xmlns:a16="http://schemas.microsoft.com/office/drawing/2014/main" id="{514532BA-E4E4-4747-8FF0-50DA5C3FC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43" y="319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79" name="Oval 1675">
                <a:extLst>
                  <a:ext uri="{FF2B5EF4-FFF2-40B4-BE49-F238E27FC236}">
                    <a16:creationId xmlns:a16="http://schemas.microsoft.com/office/drawing/2014/main" id="{D0BD0DAE-E3B9-442F-913E-EE865F256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636" y="32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81" name="Oval 1677">
                <a:extLst>
                  <a:ext uri="{FF2B5EF4-FFF2-40B4-BE49-F238E27FC236}">
                    <a16:creationId xmlns:a16="http://schemas.microsoft.com/office/drawing/2014/main" id="{86325BC9-0EA0-4684-9742-4C3AA39D47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85" y="324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85" name="Oval 1681">
                <a:extLst>
                  <a:ext uri="{FF2B5EF4-FFF2-40B4-BE49-F238E27FC236}">
                    <a16:creationId xmlns:a16="http://schemas.microsoft.com/office/drawing/2014/main" id="{5D0D4E24-7BD6-46FD-BF04-1762C40A5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321" y="32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86" name="Oval 1682">
                <a:extLst>
                  <a:ext uri="{FF2B5EF4-FFF2-40B4-BE49-F238E27FC236}">
                    <a16:creationId xmlns:a16="http://schemas.microsoft.com/office/drawing/2014/main" id="{372B1FB0-A710-41D1-8C79-55BF9EBEB6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98" y="32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87" name="Oval 1683">
                <a:extLst>
                  <a:ext uri="{FF2B5EF4-FFF2-40B4-BE49-F238E27FC236}">
                    <a16:creationId xmlns:a16="http://schemas.microsoft.com/office/drawing/2014/main" id="{C80D4D36-1DB4-4F58-89DA-0A71443005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83" y="31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88" name="Oval 1684">
                <a:extLst>
                  <a:ext uri="{FF2B5EF4-FFF2-40B4-BE49-F238E27FC236}">
                    <a16:creationId xmlns:a16="http://schemas.microsoft.com/office/drawing/2014/main" id="{8AD19CD9-7D37-42E7-A5CA-303E60F6E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441" y="321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99" name="Oval 1695">
                <a:extLst>
                  <a:ext uri="{FF2B5EF4-FFF2-40B4-BE49-F238E27FC236}">
                    <a16:creationId xmlns:a16="http://schemas.microsoft.com/office/drawing/2014/main" id="{A6BB2CDA-ED86-4703-96C6-020A88A6FB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34" y="302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00" name="Oval 1696">
                <a:extLst>
                  <a:ext uri="{FF2B5EF4-FFF2-40B4-BE49-F238E27FC236}">
                    <a16:creationId xmlns:a16="http://schemas.microsoft.com/office/drawing/2014/main" id="{3043FF3C-A817-46F1-8542-CE2500468F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93" y="307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37" name="Oval 1733">
                <a:extLst>
                  <a:ext uri="{FF2B5EF4-FFF2-40B4-BE49-F238E27FC236}">
                    <a16:creationId xmlns:a16="http://schemas.microsoft.com/office/drawing/2014/main" id="{DF39F3AE-656B-4B5A-8A55-288026CFB1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20" y="319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38" name="Oval 1734">
                <a:extLst>
                  <a:ext uri="{FF2B5EF4-FFF2-40B4-BE49-F238E27FC236}">
                    <a16:creationId xmlns:a16="http://schemas.microsoft.com/office/drawing/2014/main" id="{DDB1E3C8-B316-47C8-B603-DFC70FFE92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804" y="313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39" name="Oval 1735">
                <a:extLst>
                  <a:ext uri="{FF2B5EF4-FFF2-40B4-BE49-F238E27FC236}">
                    <a16:creationId xmlns:a16="http://schemas.microsoft.com/office/drawing/2014/main" id="{3EA49448-4683-4894-ADEA-7D09E9A98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63" y="317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41" name="Oval 1737">
                <a:extLst>
                  <a:ext uri="{FF2B5EF4-FFF2-40B4-BE49-F238E27FC236}">
                    <a16:creationId xmlns:a16="http://schemas.microsoft.com/office/drawing/2014/main" id="{984B4CC0-F427-4930-9F65-361E89C7A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1756" y="322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48" name="Oval 1744">
                <a:extLst>
                  <a:ext uri="{FF2B5EF4-FFF2-40B4-BE49-F238E27FC236}">
                    <a16:creationId xmlns:a16="http://schemas.microsoft.com/office/drawing/2014/main" id="{B1C05E98-B658-470F-9B02-B98159DD48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0" y="32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49" name="Oval 1745">
                <a:extLst>
                  <a:ext uri="{FF2B5EF4-FFF2-40B4-BE49-F238E27FC236}">
                    <a16:creationId xmlns:a16="http://schemas.microsoft.com/office/drawing/2014/main" id="{AA52BB8D-601F-415C-BD48-BD3836D632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3" y="328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50" name="Oval 1746">
                <a:extLst>
                  <a:ext uri="{FF2B5EF4-FFF2-40B4-BE49-F238E27FC236}">
                    <a16:creationId xmlns:a16="http://schemas.microsoft.com/office/drawing/2014/main" id="{BBD0CC33-9530-41F5-8F88-0D503B103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3" y="329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54" name="Oval 1750">
                <a:extLst>
                  <a:ext uri="{FF2B5EF4-FFF2-40B4-BE49-F238E27FC236}">
                    <a16:creationId xmlns:a16="http://schemas.microsoft.com/office/drawing/2014/main" id="{6784D74C-31B7-4367-8FF1-4BD4FCB02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7" y="31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55" name="Oval 1751">
                <a:extLst>
                  <a:ext uri="{FF2B5EF4-FFF2-40B4-BE49-F238E27FC236}">
                    <a16:creationId xmlns:a16="http://schemas.microsoft.com/office/drawing/2014/main" id="{C77D6B28-B368-4D0B-AF64-AFF2376966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0" y="318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56" name="Oval 1752">
                <a:extLst>
                  <a:ext uri="{FF2B5EF4-FFF2-40B4-BE49-F238E27FC236}">
                    <a16:creationId xmlns:a16="http://schemas.microsoft.com/office/drawing/2014/main" id="{CFF03AAD-5064-4904-B8DF-3E1B94181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0" y="32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58" name="Oval 1754">
                <a:extLst>
                  <a:ext uri="{FF2B5EF4-FFF2-40B4-BE49-F238E27FC236}">
                    <a16:creationId xmlns:a16="http://schemas.microsoft.com/office/drawing/2014/main" id="{B524E500-23AD-413E-95D6-335FF657F5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" y="318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0" name="Oval 1756">
                <a:extLst>
                  <a:ext uri="{FF2B5EF4-FFF2-40B4-BE49-F238E27FC236}">
                    <a16:creationId xmlns:a16="http://schemas.microsoft.com/office/drawing/2014/main" id="{DA180084-543F-49BF-8944-B1E1D747A1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343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1" name="Oval 1757">
                <a:extLst>
                  <a:ext uri="{FF2B5EF4-FFF2-40B4-BE49-F238E27FC236}">
                    <a16:creationId xmlns:a16="http://schemas.microsoft.com/office/drawing/2014/main" id="{CB31DD7C-774D-40B8-8DF7-B6EAA639A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5" y="335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2" name="Oval 1758">
                <a:extLst>
                  <a:ext uri="{FF2B5EF4-FFF2-40B4-BE49-F238E27FC236}">
                    <a16:creationId xmlns:a16="http://schemas.microsoft.com/office/drawing/2014/main" id="{97B94FAA-2A8D-4B7B-84B6-FE922E39AB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8" y="339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3" name="Oval 1759">
                <a:extLst>
                  <a:ext uri="{FF2B5EF4-FFF2-40B4-BE49-F238E27FC236}">
                    <a16:creationId xmlns:a16="http://schemas.microsoft.com/office/drawing/2014/main" id="{769F1033-10C0-434A-9F71-5474F30EBC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8" y="341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4" name="Oval 1760">
                <a:extLst>
                  <a:ext uri="{FF2B5EF4-FFF2-40B4-BE49-F238E27FC236}">
                    <a16:creationId xmlns:a16="http://schemas.microsoft.com/office/drawing/2014/main" id="{92EF68BD-0EF1-4BDE-95DF-6F3F7972BF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2" y="327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5" name="Oval 1761">
                <a:extLst>
                  <a:ext uri="{FF2B5EF4-FFF2-40B4-BE49-F238E27FC236}">
                    <a16:creationId xmlns:a16="http://schemas.microsoft.com/office/drawing/2014/main" id="{C092841E-500F-4E1F-8868-7AFDA8D8E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7" y="33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66" name="Oval 1762">
                <a:extLst>
                  <a:ext uri="{FF2B5EF4-FFF2-40B4-BE49-F238E27FC236}">
                    <a16:creationId xmlns:a16="http://schemas.microsoft.com/office/drawing/2014/main" id="{666298A7-231A-476A-9047-1D78D12A12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331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70" name="Oval 1766">
                <a:extLst>
                  <a:ext uri="{FF2B5EF4-FFF2-40B4-BE49-F238E27FC236}">
                    <a16:creationId xmlns:a16="http://schemas.microsoft.com/office/drawing/2014/main" id="{582795FF-3E17-4D41-A063-3EBD691E51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2" y="324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1" name="Oval 1777">
                <a:extLst>
                  <a:ext uri="{FF2B5EF4-FFF2-40B4-BE49-F238E27FC236}">
                    <a16:creationId xmlns:a16="http://schemas.microsoft.com/office/drawing/2014/main" id="{A84606DF-E52C-4135-BC31-EED3E2D25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65" y="339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2" name="Oval 1778">
                <a:extLst>
                  <a:ext uri="{FF2B5EF4-FFF2-40B4-BE49-F238E27FC236}">
                    <a16:creationId xmlns:a16="http://schemas.microsoft.com/office/drawing/2014/main" id="{4D3B28D4-B1E5-4087-A167-9D1EDA0CA8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18" y="344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3" name="Oval 1779">
                <a:extLst>
                  <a:ext uri="{FF2B5EF4-FFF2-40B4-BE49-F238E27FC236}">
                    <a16:creationId xmlns:a16="http://schemas.microsoft.com/office/drawing/2014/main" id="{6EE85242-1701-4810-9079-B80087F9A3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78" y="34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7" name="Oval 1783">
                <a:extLst>
                  <a:ext uri="{FF2B5EF4-FFF2-40B4-BE49-F238E27FC236}">
                    <a16:creationId xmlns:a16="http://schemas.microsoft.com/office/drawing/2014/main" id="{F7D60D10-D574-4A83-92AA-73D8C92B07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01" y="330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8" name="Oval 1784">
                <a:extLst>
                  <a:ext uri="{FF2B5EF4-FFF2-40B4-BE49-F238E27FC236}">
                    <a16:creationId xmlns:a16="http://schemas.microsoft.com/office/drawing/2014/main" id="{0987ABCA-B98F-45E9-A1B5-956B9E9CC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154" y="33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89" name="Oval 1785">
                <a:extLst>
                  <a:ext uri="{FF2B5EF4-FFF2-40B4-BE49-F238E27FC236}">
                    <a16:creationId xmlns:a16="http://schemas.microsoft.com/office/drawing/2014/main" id="{202D7A47-E84B-4647-A3FF-74CAC9D2F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14" y="33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90" name="Oval 1786">
                <a:extLst>
                  <a:ext uri="{FF2B5EF4-FFF2-40B4-BE49-F238E27FC236}">
                    <a16:creationId xmlns:a16="http://schemas.microsoft.com/office/drawing/2014/main" id="{94DFF644-174D-48D8-BBF8-C0C2F0A0AD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259" y="33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93" name="Oval 1789">
                <a:extLst>
                  <a:ext uri="{FF2B5EF4-FFF2-40B4-BE49-F238E27FC236}">
                    <a16:creationId xmlns:a16="http://schemas.microsoft.com/office/drawing/2014/main" id="{00571487-FE2F-4DDD-A2CE-B9D47D44FA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113" y="34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98" name="Oval 1794">
                <a:extLst>
                  <a:ext uri="{FF2B5EF4-FFF2-40B4-BE49-F238E27FC236}">
                    <a16:creationId xmlns:a16="http://schemas.microsoft.com/office/drawing/2014/main" id="{DCECFB82-038D-4079-AF19-D541A5DF9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147" y="340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899" name="Oval 1795">
                <a:extLst>
                  <a:ext uri="{FF2B5EF4-FFF2-40B4-BE49-F238E27FC236}">
                    <a16:creationId xmlns:a16="http://schemas.microsoft.com/office/drawing/2014/main" id="{C592AA8E-F524-4B0B-A923-3E8AAB54F6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160" y="345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02" name="Oval 1798">
                <a:extLst>
                  <a:ext uri="{FF2B5EF4-FFF2-40B4-BE49-F238E27FC236}">
                    <a16:creationId xmlns:a16="http://schemas.microsoft.com/office/drawing/2014/main" id="{CFD5503C-F832-4FED-977B-DD65E87761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9811">
                <a:off x="3022" y="346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08" name="Oval 1804">
                <a:extLst>
                  <a:ext uri="{FF2B5EF4-FFF2-40B4-BE49-F238E27FC236}">
                    <a16:creationId xmlns:a16="http://schemas.microsoft.com/office/drawing/2014/main" id="{552D82B2-CAB4-4C11-B6DC-583C4BB3A3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44924">
                <a:off x="3239" y="325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09" name="Oval 1805">
                <a:extLst>
                  <a:ext uri="{FF2B5EF4-FFF2-40B4-BE49-F238E27FC236}">
                    <a16:creationId xmlns:a16="http://schemas.microsoft.com/office/drawing/2014/main" id="{301A71DD-8CE6-4A6F-9F7B-35E1A403E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0" y="34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28" name="Oval 1824">
                <a:extLst>
                  <a:ext uri="{FF2B5EF4-FFF2-40B4-BE49-F238E27FC236}">
                    <a16:creationId xmlns:a16="http://schemas.microsoft.com/office/drawing/2014/main" id="{0C3C4F21-FE01-4779-80E5-D3639BA68F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88" y="315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29" name="Oval 1825">
                <a:extLst>
                  <a:ext uri="{FF2B5EF4-FFF2-40B4-BE49-F238E27FC236}">
                    <a16:creationId xmlns:a16="http://schemas.microsoft.com/office/drawing/2014/main" id="{A9DE3641-9382-491D-8B81-EC7E07FDA8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59" y="340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0" name="Oval 1826">
                <a:extLst>
                  <a:ext uri="{FF2B5EF4-FFF2-40B4-BE49-F238E27FC236}">
                    <a16:creationId xmlns:a16="http://schemas.microsoft.com/office/drawing/2014/main" id="{354B92B4-DA6D-497D-8001-2A0A9586CD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44" y="334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1" name="Oval 1827">
                <a:extLst>
                  <a:ext uri="{FF2B5EF4-FFF2-40B4-BE49-F238E27FC236}">
                    <a16:creationId xmlns:a16="http://schemas.microsoft.com/office/drawing/2014/main" id="{0D306D46-BCE8-40DF-9110-0B85EE6BB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02" y="339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3" name="Oval 1829">
                <a:extLst>
                  <a:ext uri="{FF2B5EF4-FFF2-40B4-BE49-F238E27FC236}">
                    <a16:creationId xmlns:a16="http://schemas.microsoft.com/office/drawing/2014/main" id="{EBB55104-CBC4-4F15-8B6E-7E5DF960C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95" y="34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4" name="Oval 1830">
                <a:extLst>
                  <a:ext uri="{FF2B5EF4-FFF2-40B4-BE49-F238E27FC236}">
                    <a16:creationId xmlns:a16="http://schemas.microsoft.com/office/drawing/2014/main" id="{A94883FD-232C-4150-8144-FF8C281B5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86" y="346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5" name="Oval 1831">
                <a:extLst>
                  <a:ext uri="{FF2B5EF4-FFF2-40B4-BE49-F238E27FC236}">
                    <a16:creationId xmlns:a16="http://schemas.microsoft.com/office/drawing/2014/main" id="{B77C49AD-BC95-4F61-9A93-F3DFCA7814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72" y="33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6" name="Oval 1832">
                <a:extLst>
                  <a:ext uri="{FF2B5EF4-FFF2-40B4-BE49-F238E27FC236}">
                    <a16:creationId xmlns:a16="http://schemas.microsoft.com/office/drawing/2014/main" id="{A4859646-93C5-4642-A3C8-BCD2C9596A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57" y="333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7" name="Oval 1833">
                <a:extLst>
                  <a:ext uri="{FF2B5EF4-FFF2-40B4-BE49-F238E27FC236}">
                    <a16:creationId xmlns:a16="http://schemas.microsoft.com/office/drawing/2014/main" id="{84F8A91E-1730-44A3-AF3C-830434F379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16" y="338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8" name="Oval 1834">
                <a:extLst>
                  <a:ext uri="{FF2B5EF4-FFF2-40B4-BE49-F238E27FC236}">
                    <a16:creationId xmlns:a16="http://schemas.microsoft.com/office/drawing/2014/main" id="{A27474D6-1C31-4076-88BF-FF5F36444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92" y="346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39" name="Oval 1835">
                <a:extLst>
                  <a:ext uri="{FF2B5EF4-FFF2-40B4-BE49-F238E27FC236}">
                    <a16:creationId xmlns:a16="http://schemas.microsoft.com/office/drawing/2014/main" id="{9295AC2B-9770-49C9-9593-682014012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09" y="342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40" name="Oval 1836">
                <a:extLst>
                  <a:ext uri="{FF2B5EF4-FFF2-40B4-BE49-F238E27FC236}">
                    <a16:creationId xmlns:a16="http://schemas.microsoft.com/office/drawing/2014/main" id="{E042C592-57F1-47D2-B908-E191DC9EAA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83" y="34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42" name="Oval 1838">
                <a:extLst>
                  <a:ext uri="{FF2B5EF4-FFF2-40B4-BE49-F238E27FC236}">
                    <a16:creationId xmlns:a16="http://schemas.microsoft.com/office/drawing/2014/main" id="{78080BA2-EA1C-48D5-9231-534931E8DF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70" y="342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48" name="Oval 1844">
                <a:extLst>
                  <a:ext uri="{FF2B5EF4-FFF2-40B4-BE49-F238E27FC236}">
                    <a16:creationId xmlns:a16="http://schemas.microsoft.com/office/drawing/2014/main" id="{B90EDB1B-6960-44C3-BA94-FBF86D3A59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59" y="321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49" name="Oval 1845">
                <a:extLst>
                  <a:ext uri="{FF2B5EF4-FFF2-40B4-BE49-F238E27FC236}">
                    <a16:creationId xmlns:a16="http://schemas.microsoft.com/office/drawing/2014/main" id="{CACA3EA9-0FB1-433E-9031-736BBAD00E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44" y="315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0" name="Oval 1846">
                <a:extLst>
                  <a:ext uri="{FF2B5EF4-FFF2-40B4-BE49-F238E27FC236}">
                    <a16:creationId xmlns:a16="http://schemas.microsoft.com/office/drawing/2014/main" id="{CF8674CB-B685-4FE6-8D53-C9E2899C55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03" y="31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1" name="Oval 1847">
                <a:extLst>
                  <a:ext uri="{FF2B5EF4-FFF2-40B4-BE49-F238E27FC236}">
                    <a16:creationId xmlns:a16="http://schemas.microsoft.com/office/drawing/2014/main" id="{DF0A761A-0C94-4948-B58E-6968F0D25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11" y="33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2" name="Oval 1848">
                <a:extLst>
                  <a:ext uri="{FF2B5EF4-FFF2-40B4-BE49-F238E27FC236}">
                    <a16:creationId xmlns:a16="http://schemas.microsoft.com/office/drawing/2014/main" id="{4D375BB8-02BB-41F9-93D8-9BCFF58FAB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96" y="324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3" name="Oval 1849">
                <a:extLst>
                  <a:ext uri="{FF2B5EF4-FFF2-40B4-BE49-F238E27FC236}">
                    <a16:creationId xmlns:a16="http://schemas.microsoft.com/office/drawing/2014/main" id="{0C73D6ED-9411-4A8E-A4B0-41E3C8C0CE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54" y="32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4" name="Oval 1850">
                <a:extLst>
                  <a:ext uri="{FF2B5EF4-FFF2-40B4-BE49-F238E27FC236}">
                    <a16:creationId xmlns:a16="http://schemas.microsoft.com/office/drawing/2014/main" id="{BBDE5EF2-8CE3-4F68-BC2B-9130AE5369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73" y="319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5" name="Oval 1851">
                <a:extLst>
                  <a:ext uri="{FF2B5EF4-FFF2-40B4-BE49-F238E27FC236}">
                    <a16:creationId xmlns:a16="http://schemas.microsoft.com/office/drawing/2014/main" id="{30779EE6-1BD1-449E-A00B-CBA8B27724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57" y="313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6" name="Oval 1852">
                <a:extLst>
                  <a:ext uri="{FF2B5EF4-FFF2-40B4-BE49-F238E27FC236}">
                    <a16:creationId xmlns:a16="http://schemas.microsoft.com/office/drawing/2014/main" id="{87865E45-7622-4B66-B918-AD90709BFD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16" y="31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7" name="Oval 1853">
                <a:extLst>
                  <a:ext uri="{FF2B5EF4-FFF2-40B4-BE49-F238E27FC236}">
                    <a16:creationId xmlns:a16="http://schemas.microsoft.com/office/drawing/2014/main" id="{B68951E8-2B19-4F33-8FE2-7B13B700C8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24" y="32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8" name="Oval 1854">
                <a:extLst>
                  <a:ext uri="{FF2B5EF4-FFF2-40B4-BE49-F238E27FC236}">
                    <a16:creationId xmlns:a16="http://schemas.microsoft.com/office/drawing/2014/main" id="{613589EA-787F-4998-9939-3D045CBF1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09" y="323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59" name="Oval 1855">
                <a:extLst>
                  <a:ext uri="{FF2B5EF4-FFF2-40B4-BE49-F238E27FC236}">
                    <a16:creationId xmlns:a16="http://schemas.microsoft.com/office/drawing/2014/main" id="{5E259513-CB9E-4544-9C52-66C7D1C68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667" y="32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4" name="Oval 1860">
                <a:extLst>
                  <a:ext uri="{FF2B5EF4-FFF2-40B4-BE49-F238E27FC236}">
                    <a16:creationId xmlns:a16="http://schemas.microsoft.com/office/drawing/2014/main" id="{4B8ECC5A-E7E7-4A07-AEC5-4EE227C23B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71" y="322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5" name="Oval 1861">
                <a:extLst>
                  <a:ext uri="{FF2B5EF4-FFF2-40B4-BE49-F238E27FC236}">
                    <a16:creationId xmlns:a16="http://schemas.microsoft.com/office/drawing/2014/main" id="{A98EF612-6AC4-404C-8DD2-AA0C1D2C3A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56" y="31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6" name="Oval 1862">
                <a:extLst>
                  <a:ext uri="{FF2B5EF4-FFF2-40B4-BE49-F238E27FC236}">
                    <a16:creationId xmlns:a16="http://schemas.microsoft.com/office/drawing/2014/main" id="{C795A79C-BC17-4917-B03B-FC8F84E5F2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14" y="32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7" name="Oval 1863">
                <a:extLst>
                  <a:ext uri="{FF2B5EF4-FFF2-40B4-BE49-F238E27FC236}">
                    <a16:creationId xmlns:a16="http://schemas.microsoft.com/office/drawing/2014/main" id="{92CF5716-8DC2-4831-9375-1C4DF7745B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22" y="33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8" name="Oval 1864">
                <a:extLst>
                  <a:ext uri="{FF2B5EF4-FFF2-40B4-BE49-F238E27FC236}">
                    <a16:creationId xmlns:a16="http://schemas.microsoft.com/office/drawing/2014/main" id="{EAB39B57-CAFE-44BA-AB10-85D6325D96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507" y="325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69" name="Oval 1865">
                <a:extLst>
                  <a:ext uri="{FF2B5EF4-FFF2-40B4-BE49-F238E27FC236}">
                    <a16:creationId xmlns:a16="http://schemas.microsoft.com/office/drawing/2014/main" id="{3CB1BF50-0747-466D-A33F-D98910B692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466" y="33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70" name="Oval 1866">
                <a:extLst>
                  <a:ext uri="{FF2B5EF4-FFF2-40B4-BE49-F238E27FC236}">
                    <a16:creationId xmlns:a16="http://schemas.microsoft.com/office/drawing/2014/main" id="{BDB8B7D8-94B4-4945-8755-B2AEC0F1C7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5" y="338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1" name="Oval 1877">
                <a:extLst>
                  <a:ext uri="{FF2B5EF4-FFF2-40B4-BE49-F238E27FC236}">
                    <a16:creationId xmlns:a16="http://schemas.microsoft.com/office/drawing/2014/main" id="{F8E798B4-5A42-4944-AA79-B827015670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138" y="32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3" name="Oval 1879">
                <a:extLst>
                  <a:ext uri="{FF2B5EF4-FFF2-40B4-BE49-F238E27FC236}">
                    <a16:creationId xmlns:a16="http://schemas.microsoft.com/office/drawing/2014/main" id="{C9B38F43-705C-4F7E-BBA8-472455925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94" y="335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4" name="Oval 1880">
                <a:extLst>
                  <a:ext uri="{FF2B5EF4-FFF2-40B4-BE49-F238E27FC236}">
                    <a16:creationId xmlns:a16="http://schemas.microsoft.com/office/drawing/2014/main" id="{5D7C23CC-8735-4863-95C9-503B86EE2B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79" y="329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5" name="Oval 1881">
                <a:extLst>
                  <a:ext uri="{FF2B5EF4-FFF2-40B4-BE49-F238E27FC236}">
                    <a16:creationId xmlns:a16="http://schemas.microsoft.com/office/drawing/2014/main" id="{77E2C74C-ECEE-410D-8504-2FF3F6F759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37" y="334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6" name="Oval 1882">
                <a:extLst>
                  <a:ext uri="{FF2B5EF4-FFF2-40B4-BE49-F238E27FC236}">
                    <a16:creationId xmlns:a16="http://schemas.microsoft.com/office/drawing/2014/main" id="{5F68ACAB-6827-46E7-A84A-2A2A7E887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45" y="344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7" name="Oval 1883">
                <a:extLst>
                  <a:ext uri="{FF2B5EF4-FFF2-40B4-BE49-F238E27FC236}">
                    <a16:creationId xmlns:a16="http://schemas.microsoft.com/office/drawing/2014/main" id="{E2C6FFEF-51D1-4F93-AE91-DB592A464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30" y="338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8" name="Oval 1884">
                <a:extLst>
                  <a:ext uri="{FF2B5EF4-FFF2-40B4-BE49-F238E27FC236}">
                    <a16:creationId xmlns:a16="http://schemas.microsoft.com/office/drawing/2014/main" id="{34045DA6-3B13-4DE2-87A1-A458B273E2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89" y="343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89" name="Oval 1885">
                <a:extLst>
                  <a:ext uri="{FF2B5EF4-FFF2-40B4-BE49-F238E27FC236}">
                    <a16:creationId xmlns:a16="http://schemas.microsoft.com/office/drawing/2014/main" id="{B7A1C1AD-A5A6-4F90-AB56-A46CA60A9D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107" y="334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0" name="Oval 1886">
                <a:extLst>
                  <a:ext uri="{FF2B5EF4-FFF2-40B4-BE49-F238E27FC236}">
                    <a16:creationId xmlns:a16="http://schemas.microsoft.com/office/drawing/2014/main" id="{A71D5876-991F-4F06-971B-CB064A7403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92" y="328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1" name="Oval 1887">
                <a:extLst>
                  <a:ext uri="{FF2B5EF4-FFF2-40B4-BE49-F238E27FC236}">
                    <a16:creationId xmlns:a16="http://schemas.microsoft.com/office/drawing/2014/main" id="{784BBBAB-4C35-437A-A022-4DDDA57955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51" y="332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2" name="Oval 1888">
                <a:extLst>
                  <a:ext uri="{FF2B5EF4-FFF2-40B4-BE49-F238E27FC236}">
                    <a16:creationId xmlns:a16="http://schemas.microsoft.com/office/drawing/2014/main" id="{ACA3CA5A-5343-4F24-9D39-1D0FD5917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59" y="343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3" name="Oval 1889">
                <a:extLst>
                  <a:ext uri="{FF2B5EF4-FFF2-40B4-BE49-F238E27FC236}">
                    <a16:creationId xmlns:a16="http://schemas.microsoft.com/office/drawing/2014/main" id="{1A044CD6-BA04-4FEF-82FD-9F3A840CA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44" y="337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4" name="Oval 1890">
                <a:extLst>
                  <a:ext uri="{FF2B5EF4-FFF2-40B4-BE49-F238E27FC236}">
                    <a16:creationId xmlns:a16="http://schemas.microsoft.com/office/drawing/2014/main" id="{A124AF89-36DD-4F74-925E-8C69A3F159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02" y="342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5" name="Oval 1891">
                <a:extLst>
                  <a:ext uri="{FF2B5EF4-FFF2-40B4-BE49-F238E27FC236}">
                    <a16:creationId xmlns:a16="http://schemas.microsoft.com/office/drawing/2014/main" id="{418A69A6-762A-4DB4-BF99-F1AB71EE5C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792" y="338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6" name="Oval 1892">
                <a:extLst>
                  <a:ext uri="{FF2B5EF4-FFF2-40B4-BE49-F238E27FC236}">
                    <a16:creationId xmlns:a16="http://schemas.microsoft.com/office/drawing/2014/main" id="{25B948C5-0214-4F87-B407-0C4FEF9A0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05" y="336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7" name="Oval 1893">
                <a:extLst>
                  <a:ext uri="{FF2B5EF4-FFF2-40B4-BE49-F238E27FC236}">
                    <a16:creationId xmlns:a16="http://schemas.microsoft.com/office/drawing/2014/main" id="{4A74740D-67E4-4856-AF8E-1EF140AD84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90" y="330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8" name="Oval 1894">
                <a:extLst>
                  <a:ext uri="{FF2B5EF4-FFF2-40B4-BE49-F238E27FC236}">
                    <a16:creationId xmlns:a16="http://schemas.microsoft.com/office/drawing/2014/main" id="{44B2D93A-09AC-478F-94B3-3FC1929D6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49" y="335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999" name="Oval 1895">
                <a:extLst>
                  <a:ext uri="{FF2B5EF4-FFF2-40B4-BE49-F238E27FC236}">
                    <a16:creationId xmlns:a16="http://schemas.microsoft.com/office/drawing/2014/main" id="{178A21CA-D98B-416B-83F7-37C08DF420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57" y="34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0" name="Oval 1896">
                <a:extLst>
                  <a:ext uri="{FF2B5EF4-FFF2-40B4-BE49-F238E27FC236}">
                    <a16:creationId xmlns:a16="http://schemas.microsoft.com/office/drawing/2014/main" id="{312B4635-0F41-4814-BFC5-3D252196F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42" y="34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1" name="Oval 1897">
                <a:extLst>
                  <a:ext uri="{FF2B5EF4-FFF2-40B4-BE49-F238E27FC236}">
                    <a16:creationId xmlns:a16="http://schemas.microsoft.com/office/drawing/2014/main" id="{6CE64900-4536-494D-87BC-AF61BDB2D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00" y="344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4" name="Oval 1900">
                <a:extLst>
                  <a:ext uri="{FF2B5EF4-FFF2-40B4-BE49-F238E27FC236}">
                    <a16:creationId xmlns:a16="http://schemas.microsoft.com/office/drawing/2014/main" id="{66403FBD-1725-4D60-A9DE-2030F8072E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38" y="314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5" name="Oval 1901">
                <a:extLst>
                  <a:ext uri="{FF2B5EF4-FFF2-40B4-BE49-F238E27FC236}">
                    <a16:creationId xmlns:a16="http://schemas.microsoft.com/office/drawing/2014/main" id="{8B4207C3-B945-4112-9867-E3BB085A7C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46" y="325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6" name="Oval 1902">
                <a:extLst>
                  <a:ext uri="{FF2B5EF4-FFF2-40B4-BE49-F238E27FC236}">
                    <a16:creationId xmlns:a16="http://schemas.microsoft.com/office/drawing/2014/main" id="{43771A65-A0CA-4EFC-813B-43F9806E2F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031" y="319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7" name="Oval 1903">
                <a:extLst>
                  <a:ext uri="{FF2B5EF4-FFF2-40B4-BE49-F238E27FC236}">
                    <a16:creationId xmlns:a16="http://schemas.microsoft.com/office/drawing/2014/main" id="{D960B721-FE21-4C1B-AFA9-A55D79A75F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89" y="3236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08" name="Oval 1904">
                <a:extLst>
                  <a:ext uri="{FF2B5EF4-FFF2-40B4-BE49-F238E27FC236}">
                    <a16:creationId xmlns:a16="http://schemas.microsoft.com/office/drawing/2014/main" id="{92E0C21A-7EA3-4ECB-B272-9163905DC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264" y="3148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1" name="Oval 1907">
                <a:extLst>
                  <a:ext uri="{FF2B5EF4-FFF2-40B4-BE49-F238E27FC236}">
                    <a16:creationId xmlns:a16="http://schemas.microsoft.com/office/drawing/2014/main" id="{5E0B51F4-AC1F-4011-8629-5BD4BE0ED9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159" y="323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2" name="Oval 1908">
                <a:extLst>
                  <a:ext uri="{FF2B5EF4-FFF2-40B4-BE49-F238E27FC236}">
                    <a16:creationId xmlns:a16="http://schemas.microsoft.com/office/drawing/2014/main" id="{B59B1FD1-2FAC-4ED3-AD4C-0EDCE8E65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144" y="317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3" name="Oval 1909">
                <a:extLst>
                  <a:ext uri="{FF2B5EF4-FFF2-40B4-BE49-F238E27FC236}">
                    <a16:creationId xmlns:a16="http://schemas.microsoft.com/office/drawing/2014/main" id="{F1B906A9-4808-441D-9E26-D07BE6DB2F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3102" y="322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7" name="Oval 1913">
                <a:extLst>
                  <a:ext uri="{FF2B5EF4-FFF2-40B4-BE49-F238E27FC236}">
                    <a16:creationId xmlns:a16="http://schemas.microsoft.com/office/drawing/2014/main" id="{409C3EC3-EF46-4B51-A951-0B4E693302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44" y="327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18" name="Oval 1914">
                <a:extLst>
                  <a:ext uri="{FF2B5EF4-FFF2-40B4-BE49-F238E27FC236}">
                    <a16:creationId xmlns:a16="http://schemas.microsoft.com/office/drawing/2014/main" id="{E657974C-21D4-46EE-9FBB-F629F6098D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829" y="321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22" name="Oval 1918">
                <a:extLst>
                  <a:ext uri="{FF2B5EF4-FFF2-40B4-BE49-F238E27FC236}">
                    <a16:creationId xmlns:a16="http://schemas.microsoft.com/office/drawing/2014/main" id="{9370713F-235B-46D2-9EF4-2682B838A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57" y="326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024" name="Oval 1920">
                <a:extLst>
                  <a:ext uri="{FF2B5EF4-FFF2-40B4-BE49-F238E27FC236}">
                    <a16:creationId xmlns:a16="http://schemas.microsoft.com/office/drawing/2014/main" id="{9C1A2E2E-1C7F-45C0-B921-C455FEA7E9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019904">
                <a:off x="2901" y="324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49082" name="Group 1978">
            <a:extLst>
              <a:ext uri="{FF2B5EF4-FFF2-40B4-BE49-F238E27FC236}">
                <a16:creationId xmlns:a16="http://schemas.microsoft.com/office/drawing/2014/main" id="{43C4B7E5-34DC-48B6-8DE2-2C5CFAFEA321}"/>
              </a:ext>
            </a:extLst>
          </p:cNvPr>
          <p:cNvGrpSpPr>
            <a:grpSpLocks/>
          </p:cNvGrpSpPr>
          <p:nvPr/>
        </p:nvGrpSpPr>
        <p:grpSpPr bwMode="auto">
          <a:xfrm>
            <a:off x="2665413" y="2171700"/>
            <a:ext cx="3871912" cy="3295650"/>
            <a:chOff x="1304" y="1451"/>
            <a:chExt cx="2439" cy="2076"/>
          </a:xfrm>
        </p:grpSpPr>
        <p:sp>
          <p:nvSpPr>
            <p:cNvPr id="47119" name="Oval 15">
              <a:extLst>
                <a:ext uri="{FF2B5EF4-FFF2-40B4-BE49-F238E27FC236}">
                  <a16:creationId xmlns:a16="http://schemas.microsoft.com/office/drawing/2014/main" id="{4EE66B5B-F046-443B-BE5D-1F4D4A4EC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0" y="20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68" name="Oval 64">
              <a:extLst>
                <a:ext uri="{FF2B5EF4-FFF2-40B4-BE49-F238E27FC236}">
                  <a16:creationId xmlns:a16="http://schemas.microsoft.com/office/drawing/2014/main" id="{CEBD1906-CCD0-4ABD-8008-1BE31129C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2" y="19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69" name="Oval 65">
              <a:extLst>
                <a:ext uri="{FF2B5EF4-FFF2-40B4-BE49-F238E27FC236}">
                  <a16:creationId xmlns:a16="http://schemas.microsoft.com/office/drawing/2014/main" id="{7F580668-9544-49E4-A308-F8528B369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5" y="20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70" name="Oval 66">
              <a:extLst>
                <a:ext uri="{FF2B5EF4-FFF2-40B4-BE49-F238E27FC236}">
                  <a16:creationId xmlns:a16="http://schemas.microsoft.com/office/drawing/2014/main" id="{FB768851-0B53-4708-9D12-545FB44E3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5" y="20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71" name="Oval 67">
              <a:extLst>
                <a:ext uri="{FF2B5EF4-FFF2-40B4-BE49-F238E27FC236}">
                  <a16:creationId xmlns:a16="http://schemas.microsoft.com/office/drawing/2014/main" id="{78AD7F09-1C11-4C32-BE0D-A61C77E59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8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73" name="Oval 69">
              <a:extLst>
                <a:ext uri="{FF2B5EF4-FFF2-40B4-BE49-F238E27FC236}">
                  <a16:creationId xmlns:a16="http://schemas.microsoft.com/office/drawing/2014/main" id="{7192AE16-EEC2-4900-B765-33FB5D446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7" y="19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74" name="Oval 70">
              <a:extLst>
                <a:ext uri="{FF2B5EF4-FFF2-40B4-BE49-F238E27FC236}">
                  <a16:creationId xmlns:a16="http://schemas.microsoft.com/office/drawing/2014/main" id="{385E9582-AB63-4A4B-9A79-A449E675E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9" y="18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75" name="Oval 71">
              <a:extLst>
                <a:ext uri="{FF2B5EF4-FFF2-40B4-BE49-F238E27FC236}">
                  <a16:creationId xmlns:a16="http://schemas.microsoft.com/office/drawing/2014/main" id="{2FAAF6D9-D07C-4F85-839F-A91C5B686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2" y="19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91" name="Oval 87">
              <a:extLst>
                <a:ext uri="{FF2B5EF4-FFF2-40B4-BE49-F238E27FC236}">
                  <a16:creationId xmlns:a16="http://schemas.microsoft.com/office/drawing/2014/main" id="{0D091AE3-0B5C-46A7-8151-73E813717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1" y="18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92" name="Oval 88">
              <a:extLst>
                <a:ext uri="{FF2B5EF4-FFF2-40B4-BE49-F238E27FC236}">
                  <a16:creationId xmlns:a16="http://schemas.microsoft.com/office/drawing/2014/main" id="{6F4AF023-B1BF-4B4C-B22B-628E2A85C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1" y="18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93" name="Oval 89">
              <a:extLst>
                <a:ext uri="{FF2B5EF4-FFF2-40B4-BE49-F238E27FC236}">
                  <a16:creationId xmlns:a16="http://schemas.microsoft.com/office/drawing/2014/main" id="{D993BBA8-0CF5-4146-8711-A75E08E4C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9" y="19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94" name="Oval 90">
              <a:extLst>
                <a:ext uri="{FF2B5EF4-FFF2-40B4-BE49-F238E27FC236}">
                  <a16:creationId xmlns:a16="http://schemas.microsoft.com/office/drawing/2014/main" id="{AA426864-D4D1-4B6F-B524-081C4D187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18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97" name="Oval 93">
              <a:extLst>
                <a:ext uri="{FF2B5EF4-FFF2-40B4-BE49-F238E27FC236}">
                  <a16:creationId xmlns:a16="http://schemas.microsoft.com/office/drawing/2014/main" id="{8048CE66-83C2-4141-A50F-E32CEBE68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" y="17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1" name="Oval 97">
              <a:extLst>
                <a:ext uri="{FF2B5EF4-FFF2-40B4-BE49-F238E27FC236}">
                  <a16:creationId xmlns:a16="http://schemas.microsoft.com/office/drawing/2014/main" id="{E9D7DA93-D83C-48A1-8C16-7C644B286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3" y="17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2" name="Oval 98">
              <a:extLst>
                <a:ext uri="{FF2B5EF4-FFF2-40B4-BE49-F238E27FC236}">
                  <a16:creationId xmlns:a16="http://schemas.microsoft.com/office/drawing/2014/main" id="{B1301F5A-81D6-40FF-9007-F05EDD1A3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19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3" name="Oval 99">
              <a:extLst>
                <a:ext uri="{FF2B5EF4-FFF2-40B4-BE49-F238E27FC236}">
                  <a16:creationId xmlns:a16="http://schemas.microsoft.com/office/drawing/2014/main" id="{0A91EF3D-A8FC-4281-B693-492A5EBD8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4" y="20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4" name="Oval 100">
              <a:extLst>
                <a:ext uri="{FF2B5EF4-FFF2-40B4-BE49-F238E27FC236}">
                  <a16:creationId xmlns:a16="http://schemas.microsoft.com/office/drawing/2014/main" id="{D39B07B1-4DA1-41E2-A27D-943A6CE2E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4" y="20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8" name="Oval 104">
              <a:extLst>
                <a:ext uri="{FF2B5EF4-FFF2-40B4-BE49-F238E27FC236}">
                  <a16:creationId xmlns:a16="http://schemas.microsoft.com/office/drawing/2014/main" id="{5A7D5BCA-D317-475B-BB3E-355ED4B67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" y="18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09" name="Oval 105">
              <a:extLst>
                <a:ext uri="{FF2B5EF4-FFF2-40B4-BE49-F238E27FC236}">
                  <a16:creationId xmlns:a16="http://schemas.microsoft.com/office/drawing/2014/main" id="{0C717E2A-642F-48C9-AA00-6DBB6151B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19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47643" name="Group 539">
              <a:extLst>
                <a:ext uri="{FF2B5EF4-FFF2-40B4-BE49-F238E27FC236}">
                  <a16:creationId xmlns:a16="http://schemas.microsoft.com/office/drawing/2014/main" id="{FCCFCDEC-55D7-4D66-AAF6-90765D2221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31" y="1532"/>
              <a:ext cx="190" cy="210"/>
              <a:chOff x="2128" y="2803"/>
              <a:chExt cx="190" cy="210"/>
            </a:xfrm>
          </p:grpSpPr>
          <p:sp>
            <p:nvSpPr>
              <p:cNvPr id="47178" name="Oval 74">
                <a:extLst>
                  <a:ext uri="{FF2B5EF4-FFF2-40B4-BE49-F238E27FC236}">
                    <a16:creationId xmlns:a16="http://schemas.microsoft.com/office/drawing/2014/main" id="{C94F7203-766F-4582-B464-EECED6DB5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2" y="2939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3" name="Oval 79">
                <a:extLst>
                  <a:ext uri="{FF2B5EF4-FFF2-40B4-BE49-F238E27FC236}">
                    <a16:creationId xmlns:a16="http://schemas.microsoft.com/office/drawing/2014/main" id="{E2D794F8-93F1-4D01-95DF-3A17A400EC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6" y="2803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4" name="Oval 80">
                <a:extLst>
                  <a:ext uri="{FF2B5EF4-FFF2-40B4-BE49-F238E27FC236}">
                    <a16:creationId xmlns:a16="http://schemas.microsoft.com/office/drawing/2014/main" id="{80BCD369-0B6C-49B6-A59E-446BC8AFD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9" y="2844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85" name="Oval 81">
                <a:extLst>
                  <a:ext uri="{FF2B5EF4-FFF2-40B4-BE49-F238E27FC236}">
                    <a16:creationId xmlns:a16="http://schemas.microsoft.com/office/drawing/2014/main" id="{15A25F69-2775-4FB2-9D89-BE6207145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9" y="286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05" name="Oval 101">
                <a:extLst>
                  <a:ext uri="{FF2B5EF4-FFF2-40B4-BE49-F238E27FC236}">
                    <a16:creationId xmlns:a16="http://schemas.microsoft.com/office/drawing/2014/main" id="{940D0838-BCAB-4EE4-AD36-3D9BBB954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1" y="2900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06" name="Oval 102">
                <a:extLst>
                  <a:ext uri="{FF2B5EF4-FFF2-40B4-BE49-F238E27FC236}">
                    <a16:creationId xmlns:a16="http://schemas.microsoft.com/office/drawing/2014/main" id="{D42A5347-89F1-4FF2-86C4-7013641EA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" y="2941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07" name="Oval 103">
                <a:extLst>
                  <a:ext uri="{FF2B5EF4-FFF2-40B4-BE49-F238E27FC236}">
                    <a16:creationId xmlns:a16="http://schemas.microsoft.com/office/drawing/2014/main" id="{0B606770-CFFD-4287-A74F-84CBA559FB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4" y="2957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11" name="Oval 107">
                <a:extLst>
                  <a:ext uri="{FF2B5EF4-FFF2-40B4-BE49-F238E27FC236}">
                    <a16:creationId xmlns:a16="http://schemas.microsoft.com/office/drawing/2014/main" id="{E97509AE-8427-400D-BE29-B24DB9F879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" y="2805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13" name="Oval 109">
                <a:extLst>
                  <a:ext uri="{FF2B5EF4-FFF2-40B4-BE49-F238E27FC236}">
                    <a16:creationId xmlns:a16="http://schemas.microsoft.com/office/drawing/2014/main" id="{B399FDB4-07CC-4A17-ADF4-AB060733E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1" y="2862"/>
                <a:ext cx="56" cy="5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7214" name="Oval 110">
              <a:extLst>
                <a:ext uri="{FF2B5EF4-FFF2-40B4-BE49-F238E27FC236}">
                  <a16:creationId xmlns:a16="http://schemas.microsoft.com/office/drawing/2014/main" id="{93EBFD34-08E2-44BD-99BD-7ABBF52C5C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02" y="21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16" name="Oval 112">
              <a:extLst>
                <a:ext uri="{FF2B5EF4-FFF2-40B4-BE49-F238E27FC236}">
                  <a16:creationId xmlns:a16="http://schemas.microsoft.com/office/drawing/2014/main" id="{16DC9A3F-A0DF-41EC-BF58-32AF7BAA52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15" y="22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17" name="Oval 113">
              <a:extLst>
                <a:ext uri="{FF2B5EF4-FFF2-40B4-BE49-F238E27FC236}">
                  <a16:creationId xmlns:a16="http://schemas.microsoft.com/office/drawing/2014/main" id="{E84A2630-95DF-4A1B-BF6C-378365FBDC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07" y="21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18" name="Oval 114">
              <a:extLst>
                <a:ext uri="{FF2B5EF4-FFF2-40B4-BE49-F238E27FC236}">
                  <a16:creationId xmlns:a16="http://schemas.microsoft.com/office/drawing/2014/main" id="{9611BBA2-51E0-4510-9DD8-2A1F9A1366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60" y="21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19" name="Oval 115">
              <a:extLst>
                <a:ext uri="{FF2B5EF4-FFF2-40B4-BE49-F238E27FC236}">
                  <a16:creationId xmlns:a16="http://schemas.microsoft.com/office/drawing/2014/main" id="{1DF245E2-07FD-4E95-935C-9BA3CA7AC9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20" y="22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21" name="Oval 117">
              <a:extLst>
                <a:ext uri="{FF2B5EF4-FFF2-40B4-BE49-F238E27FC236}">
                  <a16:creationId xmlns:a16="http://schemas.microsoft.com/office/drawing/2014/main" id="{D5E43952-0A22-4F1F-BE26-ED06B19C01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91" y="20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24" name="Oval 120">
              <a:extLst>
                <a:ext uri="{FF2B5EF4-FFF2-40B4-BE49-F238E27FC236}">
                  <a16:creationId xmlns:a16="http://schemas.microsoft.com/office/drawing/2014/main" id="{95963DD5-BFB3-49AA-9710-B781363240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96" y="20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25" name="Oval 121">
              <a:extLst>
                <a:ext uri="{FF2B5EF4-FFF2-40B4-BE49-F238E27FC236}">
                  <a16:creationId xmlns:a16="http://schemas.microsoft.com/office/drawing/2014/main" id="{84D55C3C-0371-4973-9C43-41FDE357D2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56" y="21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27" name="Oval 123">
              <a:extLst>
                <a:ext uri="{FF2B5EF4-FFF2-40B4-BE49-F238E27FC236}">
                  <a16:creationId xmlns:a16="http://schemas.microsoft.com/office/drawing/2014/main" id="{3A1AF11F-88EB-4570-9B17-29D3A11348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552" y="14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28" name="Oval 124">
              <a:extLst>
                <a:ext uri="{FF2B5EF4-FFF2-40B4-BE49-F238E27FC236}">
                  <a16:creationId xmlns:a16="http://schemas.microsoft.com/office/drawing/2014/main" id="{3BBA2E6C-48C0-4495-BEB6-02EDBF8ECC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612" y="14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30" name="Oval 126">
              <a:extLst>
                <a:ext uri="{FF2B5EF4-FFF2-40B4-BE49-F238E27FC236}">
                  <a16:creationId xmlns:a16="http://schemas.microsoft.com/office/drawing/2014/main" id="{9B3DC44B-97B4-4C09-A8E9-7055473943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657" y="14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31" name="Oval 127">
              <a:extLst>
                <a:ext uri="{FF2B5EF4-FFF2-40B4-BE49-F238E27FC236}">
                  <a16:creationId xmlns:a16="http://schemas.microsoft.com/office/drawing/2014/main" id="{5A7DBCD3-FD8A-4CA5-8DA4-A2163AF69B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717" y="14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33" name="Oval 129">
              <a:extLst>
                <a:ext uri="{FF2B5EF4-FFF2-40B4-BE49-F238E27FC236}">
                  <a16:creationId xmlns:a16="http://schemas.microsoft.com/office/drawing/2014/main" id="{6F4CD1CB-6AC4-40E7-B96C-F16450654D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50" y="21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35" name="Oval 131">
              <a:extLst>
                <a:ext uri="{FF2B5EF4-FFF2-40B4-BE49-F238E27FC236}">
                  <a16:creationId xmlns:a16="http://schemas.microsoft.com/office/drawing/2014/main" id="{11E8C093-FD11-403A-94DC-8118B7BFA25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58" y="22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39" name="Oval 135">
              <a:extLst>
                <a:ext uri="{FF2B5EF4-FFF2-40B4-BE49-F238E27FC236}">
                  <a16:creationId xmlns:a16="http://schemas.microsoft.com/office/drawing/2014/main" id="{2CA10B8C-CEDB-444C-8C52-F1814A4435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66" y="18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0" name="Oval 136">
              <a:extLst>
                <a:ext uri="{FF2B5EF4-FFF2-40B4-BE49-F238E27FC236}">
                  <a16:creationId xmlns:a16="http://schemas.microsoft.com/office/drawing/2014/main" id="{F7C864F3-D46A-464C-AE1F-6FC156F01C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30" y="16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1" name="Oval 137">
              <a:extLst>
                <a:ext uri="{FF2B5EF4-FFF2-40B4-BE49-F238E27FC236}">
                  <a16:creationId xmlns:a16="http://schemas.microsoft.com/office/drawing/2014/main" id="{7E3F9CCA-2A46-4D4F-8959-C0F4909A7E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84" y="21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2" name="Oval 138">
              <a:extLst>
                <a:ext uri="{FF2B5EF4-FFF2-40B4-BE49-F238E27FC236}">
                  <a16:creationId xmlns:a16="http://schemas.microsoft.com/office/drawing/2014/main" id="{2C0D5C3D-2B65-4C77-94BF-FFAC5AAB20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47" y="14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3" name="Oval 139">
              <a:extLst>
                <a:ext uri="{FF2B5EF4-FFF2-40B4-BE49-F238E27FC236}">
                  <a16:creationId xmlns:a16="http://schemas.microsoft.com/office/drawing/2014/main" id="{070A95D5-232A-4724-8CB5-DD551B5D6E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97" y="22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5" name="Oval 141">
              <a:extLst>
                <a:ext uri="{FF2B5EF4-FFF2-40B4-BE49-F238E27FC236}">
                  <a16:creationId xmlns:a16="http://schemas.microsoft.com/office/drawing/2014/main" id="{1E3352EB-066E-4972-8832-F01CE6377E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02" y="17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6" name="Oval 142">
              <a:extLst>
                <a:ext uri="{FF2B5EF4-FFF2-40B4-BE49-F238E27FC236}">
                  <a16:creationId xmlns:a16="http://schemas.microsoft.com/office/drawing/2014/main" id="{C0B05B4C-71A6-4585-B7E5-1F780AD105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62" y="17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7" name="Oval 143">
              <a:extLst>
                <a:ext uri="{FF2B5EF4-FFF2-40B4-BE49-F238E27FC236}">
                  <a16:creationId xmlns:a16="http://schemas.microsoft.com/office/drawing/2014/main" id="{FBE8FE34-11E0-4878-A58B-6F3A9DC4C2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770" y="14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51" name="Oval 147">
              <a:extLst>
                <a:ext uri="{FF2B5EF4-FFF2-40B4-BE49-F238E27FC236}">
                  <a16:creationId xmlns:a16="http://schemas.microsoft.com/office/drawing/2014/main" id="{DE10E596-D429-4236-94D4-35C8F8B781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29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52" name="Oval 148">
              <a:extLst>
                <a:ext uri="{FF2B5EF4-FFF2-40B4-BE49-F238E27FC236}">
                  <a16:creationId xmlns:a16="http://schemas.microsoft.com/office/drawing/2014/main" id="{8F88A7F3-C833-420D-B796-F04CCBD5C4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89" y="14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54" name="Oval 150">
              <a:extLst>
                <a:ext uri="{FF2B5EF4-FFF2-40B4-BE49-F238E27FC236}">
                  <a16:creationId xmlns:a16="http://schemas.microsoft.com/office/drawing/2014/main" id="{CB50DA60-6D8B-4DB8-9565-F9A8D15772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434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55" name="Oval 151">
              <a:extLst>
                <a:ext uri="{FF2B5EF4-FFF2-40B4-BE49-F238E27FC236}">
                  <a16:creationId xmlns:a16="http://schemas.microsoft.com/office/drawing/2014/main" id="{A2DDB5D1-5270-4534-ACE7-0B3A02D757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494" y="14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64" name="Oval 160">
              <a:extLst>
                <a:ext uri="{FF2B5EF4-FFF2-40B4-BE49-F238E27FC236}">
                  <a16:creationId xmlns:a16="http://schemas.microsoft.com/office/drawing/2014/main" id="{09AF18F0-CD4B-4D0A-ACD8-A90031EBC3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26" y="20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65" name="Oval 161">
              <a:extLst>
                <a:ext uri="{FF2B5EF4-FFF2-40B4-BE49-F238E27FC236}">
                  <a16:creationId xmlns:a16="http://schemas.microsoft.com/office/drawing/2014/main" id="{75E759C4-E67F-4254-9EF8-0E5EB4F16F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88" y="2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70" name="Oval 166">
              <a:extLst>
                <a:ext uri="{FF2B5EF4-FFF2-40B4-BE49-F238E27FC236}">
                  <a16:creationId xmlns:a16="http://schemas.microsoft.com/office/drawing/2014/main" id="{2C00363A-0CE8-4CEF-9732-16B91ECC44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91" y="21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380" name="Oval 276">
              <a:extLst>
                <a:ext uri="{FF2B5EF4-FFF2-40B4-BE49-F238E27FC236}">
                  <a16:creationId xmlns:a16="http://schemas.microsoft.com/office/drawing/2014/main" id="{775803C1-71F7-451F-B256-5B656049C8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4" y="15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399" name="Oval 295">
              <a:extLst>
                <a:ext uri="{FF2B5EF4-FFF2-40B4-BE49-F238E27FC236}">
                  <a16:creationId xmlns:a16="http://schemas.microsoft.com/office/drawing/2014/main" id="{34525E1D-8A43-44E8-9807-7DF4069411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22" y="16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5" name="Oval 301">
              <a:extLst>
                <a:ext uri="{FF2B5EF4-FFF2-40B4-BE49-F238E27FC236}">
                  <a16:creationId xmlns:a16="http://schemas.microsoft.com/office/drawing/2014/main" id="{4C45EFBB-A8A9-4980-B4B0-556EF14807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5" y="15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6" name="Oval 302">
              <a:extLst>
                <a:ext uri="{FF2B5EF4-FFF2-40B4-BE49-F238E27FC236}">
                  <a16:creationId xmlns:a16="http://schemas.microsoft.com/office/drawing/2014/main" id="{3EC9174A-B954-43DF-8F97-50193C3BFD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60" y="15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7" name="Oval 303">
              <a:extLst>
                <a:ext uri="{FF2B5EF4-FFF2-40B4-BE49-F238E27FC236}">
                  <a16:creationId xmlns:a16="http://schemas.microsoft.com/office/drawing/2014/main" id="{07B25A4C-EF3F-44DA-9280-AC43B8FD6A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19" y="15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8" name="Oval 304">
              <a:extLst>
                <a:ext uri="{FF2B5EF4-FFF2-40B4-BE49-F238E27FC236}">
                  <a16:creationId xmlns:a16="http://schemas.microsoft.com/office/drawing/2014/main" id="{A7F30956-103D-4182-80AC-E08601072B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7" y="16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9" name="Oval 305">
              <a:extLst>
                <a:ext uri="{FF2B5EF4-FFF2-40B4-BE49-F238E27FC236}">
                  <a16:creationId xmlns:a16="http://schemas.microsoft.com/office/drawing/2014/main" id="{F98D00B9-E608-4466-954C-CEEF32877A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12" y="15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0" name="Oval 306">
              <a:extLst>
                <a:ext uri="{FF2B5EF4-FFF2-40B4-BE49-F238E27FC236}">
                  <a16:creationId xmlns:a16="http://schemas.microsoft.com/office/drawing/2014/main" id="{08573CEE-37DF-4C5E-B278-B2503886E9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70" y="16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2" name="Oval 308">
              <a:extLst>
                <a:ext uri="{FF2B5EF4-FFF2-40B4-BE49-F238E27FC236}">
                  <a16:creationId xmlns:a16="http://schemas.microsoft.com/office/drawing/2014/main" id="{30B5AD69-3052-41AE-937C-6E5957E5B3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3" y="14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4" name="Oval 310">
              <a:extLst>
                <a:ext uri="{FF2B5EF4-FFF2-40B4-BE49-F238E27FC236}">
                  <a16:creationId xmlns:a16="http://schemas.microsoft.com/office/drawing/2014/main" id="{E7C3AA5D-52B3-4464-B62B-B3DB28BD76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40" y="16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5" name="Oval 311">
              <a:extLst>
                <a:ext uri="{FF2B5EF4-FFF2-40B4-BE49-F238E27FC236}">
                  <a16:creationId xmlns:a16="http://schemas.microsoft.com/office/drawing/2014/main" id="{C0C7A60A-0072-4F46-8954-2B74BB82D5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25" y="15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6" name="Oval 312">
              <a:extLst>
                <a:ext uri="{FF2B5EF4-FFF2-40B4-BE49-F238E27FC236}">
                  <a16:creationId xmlns:a16="http://schemas.microsoft.com/office/drawing/2014/main" id="{4AD876C8-504D-44C9-891D-78BA551C30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83" y="16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7" name="Oval 313">
              <a:extLst>
                <a:ext uri="{FF2B5EF4-FFF2-40B4-BE49-F238E27FC236}">
                  <a16:creationId xmlns:a16="http://schemas.microsoft.com/office/drawing/2014/main" id="{2B28FD9D-347D-4A1A-8363-9616D28470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74" y="15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8" name="Oval 314">
              <a:extLst>
                <a:ext uri="{FF2B5EF4-FFF2-40B4-BE49-F238E27FC236}">
                  <a16:creationId xmlns:a16="http://schemas.microsoft.com/office/drawing/2014/main" id="{BA515AF5-1E57-401A-9FE2-3A11A61C63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58" y="15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9" name="Oval 315">
              <a:extLst>
                <a:ext uri="{FF2B5EF4-FFF2-40B4-BE49-F238E27FC236}">
                  <a16:creationId xmlns:a16="http://schemas.microsoft.com/office/drawing/2014/main" id="{79540476-5196-47AD-B461-96D7D775BF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17" y="15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1" name="Oval 317">
              <a:extLst>
                <a:ext uri="{FF2B5EF4-FFF2-40B4-BE49-F238E27FC236}">
                  <a16:creationId xmlns:a16="http://schemas.microsoft.com/office/drawing/2014/main" id="{18F70AF2-5F67-4110-91D6-59041A08D6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10" y="16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2" name="Oval 318">
              <a:extLst>
                <a:ext uri="{FF2B5EF4-FFF2-40B4-BE49-F238E27FC236}">
                  <a16:creationId xmlns:a16="http://schemas.microsoft.com/office/drawing/2014/main" id="{D35C2840-9F82-4DFE-B4BA-CF1BC2DD78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68" y="16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3" name="Oval 319">
              <a:extLst>
                <a:ext uri="{FF2B5EF4-FFF2-40B4-BE49-F238E27FC236}">
                  <a16:creationId xmlns:a16="http://schemas.microsoft.com/office/drawing/2014/main" id="{BD492F11-526F-4F3F-A535-20B2B85B15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87" y="15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4" name="Oval 320">
              <a:extLst>
                <a:ext uri="{FF2B5EF4-FFF2-40B4-BE49-F238E27FC236}">
                  <a16:creationId xmlns:a16="http://schemas.microsoft.com/office/drawing/2014/main" id="{F7829061-8C81-4A50-BF9B-5829D63FDF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72" y="15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5" name="Oval 321">
              <a:extLst>
                <a:ext uri="{FF2B5EF4-FFF2-40B4-BE49-F238E27FC236}">
                  <a16:creationId xmlns:a16="http://schemas.microsoft.com/office/drawing/2014/main" id="{EF455394-2A7E-484E-A717-6C30A16938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30" y="15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6" name="Oval 322">
              <a:extLst>
                <a:ext uri="{FF2B5EF4-FFF2-40B4-BE49-F238E27FC236}">
                  <a16:creationId xmlns:a16="http://schemas.microsoft.com/office/drawing/2014/main" id="{4C1143CB-6207-4AA3-B3F5-3F647E5E9C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38" y="16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7" name="Oval 323">
              <a:extLst>
                <a:ext uri="{FF2B5EF4-FFF2-40B4-BE49-F238E27FC236}">
                  <a16:creationId xmlns:a16="http://schemas.microsoft.com/office/drawing/2014/main" id="{9592436A-C94A-4A49-B09B-114C5F0608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23" y="16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28" name="Oval 324">
              <a:extLst>
                <a:ext uri="{FF2B5EF4-FFF2-40B4-BE49-F238E27FC236}">
                  <a16:creationId xmlns:a16="http://schemas.microsoft.com/office/drawing/2014/main" id="{0C5F3B32-C094-4C27-AD69-64FA2E2BF2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82" y="16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34" name="Oval 330">
              <a:extLst>
                <a:ext uri="{FF2B5EF4-FFF2-40B4-BE49-F238E27FC236}">
                  <a16:creationId xmlns:a16="http://schemas.microsoft.com/office/drawing/2014/main" id="{717E233A-8257-43F5-A593-CFDFA9148B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47" y="22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35" name="Oval 331">
              <a:extLst>
                <a:ext uri="{FF2B5EF4-FFF2-40B4-BE49-F238E27FC236}">
                  <a16:creationId xmlns:a16="http://schemas.microsoft.com/office/drawing/2014/main" id="{389276CF-A890-45CD-9DA8-70B3C1E6CE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32" y="21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36" name="Oval 332">
              <a:extLst>
                <a:ext uri="{FF2B5EF4-FFF2-40B4-BE49-F238E27FC236}">
                  <a16:creationId xmlns:a16="http://schemas.microsoft.com/office/drawing/2014/main" id="{42AA3980-727C-49D3-ABDB-20A117309B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91" y="22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40" name="Oval 336">
              <a:extLst>
                <a:ext uri="{FF2B5EF4-FFF2-40B4-BE49-F238E27FC236}">
                  <a16:creationId xmlns:a16="http://schemas.microsoft.com/office/drawing/2014/main" id="{2A9F9C97-413D-4F8C-AEB7-E367923639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61" y="22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42" name="Oval 338">
              <a:extLst>
                <a:ext uri="{FF2B5EF4-FFF2-40B4-BE49-F238E27FC236}">
                  <a16:creationId xmlns:a16="http://schemas.microsoft.com/office/drawing/2014/main" id="{F0AF0D2B-A00C-4468-AFBF-19C110546E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04" y="22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52" name="Oval 348">
              <a:extLst>
                <a:ext uri="{FF2B5EF4-FFF2-40B4-BE49-F238E27FC236}">
                  <a16:creationId xmlns:a16="http://schemas.microsoft.com/office/drawing/2014/main" id="{BE860BE1-133E-4FF7-9E71-1FFE7C1A9D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59" y="22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54" name="Oval 350">
              <a:extLst>
                <a:ext uri="{FF2B5EF4-FFF2-40B4-BE49-F238E27FC236}">
                  <a16:creationId xmlns:a16="http://schemas.microsoft.com/office/drawing/2014/main" id="{D6C1883F-096F-46FC-B17F-BD4D6BC254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18" y="22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70" name="Oval 366">
              <a:extLst>
                <a:ext uri="{FF2B5EF4-FFF2-40B4-BE49-F238E27FC236}">
                  <a16:creationId xmlns:a16="http://schemas.microsoft.com/office/drawing/2014/main" id="{560F892C-68E1-4608-A5AB-398DF6AF7C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46" y="207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49" name="Oval 445">
              <a:extLst>
                <a:ext uri="{FF2B5EF4-FFF2-40B4-BE49-F238E27FC236}">
                  <a16:creationId xmlns:a16="http://schemas.microsoft.com/office/drawing/2014/main" id="{9611DCED-8B1F-4E27-A199-CF0F1C59E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" y="21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52" name="Oval 448">
              <a:extLst>
                <a:ext uri="{FF2B5EF4-FFF2-40B4-BE49-F238E27FC236}">
                  <a16:creationId xmlns:a16="http://schemas.microsoft.com/office/drawing/2014/main" id="{B84B53B8-76DD-4EBF-98BF-5F5769D5D7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10" y="17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53" name="Oval 449">
              <a:extLst>
                <a:ext uri="{FF2B5EF4-FFF2-40B4-BE49-F238E27FC236}">
                  <a16:creationId xmlns:a16="http://schemas.microsoft.com/office/drawing/2014/main" id="{9A31707E-E1A8-4F4D-8446-F5DB292C0E4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95" y="16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54" name="Oval 450">
              <a:extLst>
                <a:ext uri="{FF2B5EF4-FFF2-40B4-BE49-F238E27FC236}">
                  <a16:creationId xmlns:a16="http://schemas.microsoft.com/office/drawing/2014/main" id="{A5EDEAB7-5710-4203-A385-B4F7BF231F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53" y="16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56" name="Oval 452">
              <a:extLst>
                <a:ext uri="{FF2B5EF4-FFF2-40B4-BE49-F238E27FC236}">
                  <a16:creationId xmlns:a16="http://schemas.microsoft.com/office/drawing/2014/main" id="{512536BF-A630-45A8-9AA7-64C3EFFA8A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46" y="17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1" name="Oval 457">
              <a:extLst>
                <a:ext uri="{FF2B5EF4-FFF2-40B4-BE49-F238E27FC236}">
                  <a16:creationId xmlns:a16="http://schemas.microsoft.com/office/drawing/2014/main" id="{C099836A-0470-4354-9794-25702C0D63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75" y="17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2" name="Oval 458">
              <a:extLst>
                <a:ext uri="{FF2B5EF4-FFF2-40B4-BE49-F238E27FC236}">
                  <a16:creationId xmlns:a16="http://schemas.microsoft.com/office/drawing/2014/main" id="{0E541167-FAFD-44FE-968E-A37A2373CB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60" y="17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3" name="Oval 459">
              <a:extLst>
                <a:ext uri="{FF2B5EF4-FFF2-40B4-BE49-F238E27FC236}">
                  <a16:creationId xmlns:a16="http://schemas.microsoft.com/office/drawing/2014/main" id="{5FE96DB0-FF5E-438F-8FC8-15072E375A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18" y="17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4" name="Oval 460">
              <a:extLst>
                <a:ext uri="{FF2B5EF4-FFF2-40B4-BE49-F238E27FC236}">
                  <a16:creationId xmlns:a16="http://schemas.microsoft.com/office/drawing/2014/main" id="{F8061224-B45F-4062-8CD3-FC55C18DE6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8" y="17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5" name="Oval 461">
              <a:extLst>
                <a:ext uri="{FF2B5EF4-FFF2-40B4-BE49-F238E27FC236}">
                  <a16:creationId xmlns:a16="http://schemas.microsoft.com/office/drawing/2014/main" id="{6B30B99E-8CA7-4579-AF17-FB4084793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93" y="16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66" name="Oval 462">
              <a:extLst>
                <a:ext uri="{FF2B5EF4-FFF2-40B4-BE49-F238E27FC236}">
                  <a16:creationId xmlns:a16="http://schemas.microsoft.com/office/drawing/2014/main" id="{0932DD34-A55F-4353-BFEB-0EE6C95054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51" y="17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70" name="Oval 466">
              <a:extLst>
                <a:ext uri="{FF2B5EF4-FFF2-40B4-BE49-F238E27FC236}">
                  <a16:creationId xmlns:a16="http://schemas.microsoft.com/office/drawing/2014/main" id="{4E884E7A-AA71-420A-BC2A-363E1CC378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21" y="17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71" name="Oval 467">
              <a:extLst>
                <a:ext uri="{FF2B5EF4-FFF2-40B4-BE49-F238E27FC236}">
                  <a16:creationId xmlns:a16="http://schemas.microsoft.com/office/drawing/2014/main" id="{351806B1-249A-4973-8C5D-9A90B4B0ED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6" y="16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73" name="Oval 469">
              <a:extLst>
                <a:ext uri="{FF2B5EF4-FFF2-40B4-BE49-F238E27FC236}">
                  <a16:creationId xmlns:a16="http://schemas.microsoft.com/office/drawing/2014/main" id="{55A17524-9513-4317-9D4F-D77F7826EB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3" y="18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75" name="Oval 471">
              <a:extLst>
                <a:ext uri="{FF2B5EF4-FFF2-40B4-BE49-F238E27FC236}">
                  <a16:creationId xmlns:a16="http://schemas.microsoft.com/office/drawing/2014/main" id="{C868379D-4A18-421F-99FF-DB5D1F2422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6" y="17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80" name="Oval 476">
              <a:extLst>
                <a:ext uri="{FF2B5EF4-FFF2-40B4-BE49-F238E27FC236}">
                  <a16:creationId xmlns:a16="http://schemas.microsoft.com/office/drawing/2014/main" id="{EDDAE2D6-7282-4B8E-ACDA-E36C27474C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75" y="20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81" name="Oval 477">
              <a:extLst>
                <a:ext uri="{FF2B5EF4-FFF2-40B4-BE49-F238E27FC236}">
                  <a16:creationId xmlns:a16="http://schemas.microsoft.com/office/drawing/2014/main" id="{E05D4D3A-478B-49DC-B67C-E2DF9CA7AD4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5" y="15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83" name="Oval 479">
              <a:extLst>
                <a:ext uri="{FF2B5EF4-FFF2-40B4-BE49-F238E27FC236}">
                  <a16:creationId xmlns:a16="http://schemas.microsoft.com/office/drawing/2014/main" id="{C2E02181-503C-4583-B31E-4E06F90511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32" y="14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88" name="Oval 484">
              <a:extLst>
                <a:ext uri="{FF2B5EF4-FFF2-40B4-BE49-F238E27FC236}">
                  <a16:creationId xmlns:a16="http://schemas.microsoft.com/office/drawing/2014/main" id="{A400710E-9236-4F82-8C4D-6B2EB2FFC9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9" y="15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89" name="Oval 485">
              <a:extLst>
                <a:ext uri="{FF2B5EF4-FFF2-40B4-BE49-F238E27FC236}">
                  <a16:creationId xmlns:a16="http://schemas.microsoft.com/office/drawing/2014/main" id="{25187EA0-59A5-4764-8A77-D39AEE839F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93" y="14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0" name="Oval 486">
              <a:extLst>
                <a:ext uri="{FF2B5EF4-FFF2-40B4-BE49-F238E27FC236}">
                  <a16:creationId xmlns:a16="http://schemas.microsoft.com/office/drawing/2014/main" id="{A6F4F53C-380A-4F93-893D-F7E4FA7943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52" y="15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1" name="Oval 487">
              <a:extLst>
                <a:ext uri="{FF2B5EF4-FFF2-40B4-BE49-F238E27FC236}">
                  <a16:creationId xmlns:a16="http://schemas.microsoft.com/office/drawing/2014/main" id="{FD34C1E2-ED0D-41D7-A1BE-F0EE4BFFFA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60" y="16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2" name="Oval 488">
              <a:extLst>
                <a:ext uri="{FF2B5EF4-FFF2-40B4-BE49-F238E27FC236}">
                  <a16:creationId xmlns:a16="http://schemas.microsoft.com/office/drawing/2014/main" id="{1A38F238-8BD5-47D0-A9E7-995E9D03C0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5" y="15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4" name="Oval 490">
              <a:extLst>
                <a:ext uri="{FF2B5EF4-FFF2-40B4-BE49-F238E27FC236}">
                  <a16:creationId xmlns:a16="http://schemas.microsoft.com/office/drawing/2014/main" id="{E4D80FB0-9C75-435C-A91B-E4F79AB93C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22" y="15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5" name="Oval 491">
              <a:extLst>
                <a:ext uri="{FF2B5EF4-FFF2-40B4-BE49-F238E27FC236}">
                  <a16:creationId xmlns:a16="http://schemas.microsoft.com/office/drawing/2014/main" id="{9087D90A-9996-468B-BFC3-5A4A7E0697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7" y="14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6" name="Oval 492">
              <a:extLst>
                <a:ext uri="{FF2B5EF4-FFF2-40B4-BE49-F238E27FC236}">
                  <a16:creationId xmlns:a16="http://schemas.microsoft.com/office/drawing/2014/main" id="{1BBAB1C6-ABC4-43F5-86FB-9EBC8C5CB9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65" y="15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7" name="Oval 493">
              <a:extLst>
                <a:ext uri="{FF2B5EF4-FFF2-40B4-BE49-F238E27FC236}">
                  <a16:creationId xmlns:a16="http://schemas.microsoft.com/office/drawing/2014/main" id="{AEDFD4FF-B440-4771-B983-CE7AAD11E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73" y="16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8" name="Oval 494">
              <a:extLst>
                <a:ext uri="{FF2B5EF4-FFF2-40B4-BE49-F238E27FC236}">
                  <a16:creationId xmlns:a16="http://schemas.microsoft.com/office/drawing/2014/main" id="{1DB17086-B510-4CD5-B5EA-B63B6956B8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58" y="15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599" name="Oval 495">
              <a:extLst>
                <a:ext uri="{FF2B5EF4-FFF2-40B4-BE49-F238E27FC236}">
                  <a16:creationId xmlns:a16="http://schemas.microsoft.com/office/drawing/2014/main" id="{37BBCD3C-FF87-4BF0-B65D-7A337C240F1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17" y="16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0" name="Oval 496">
              <a:extLst>
                <a:ext uri="{FF2B5EF4-FFF2-40B4-BE49-F238E27FC236}">
                  <a16:creationId xmlns:a16="http://schemas.microsoft.com/office/drawing/2014/main" id="{71E019A2-2DA9-423C-9B46-0E59389FF3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60" y="18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1" name="Oval 497">
              <a:extLst>
                <a:ext uri="{FF2B5EF4-FFF2-40B4-BE49-F238E27FC236}">
                  <a16:creationId xmlns:a16="http://schemas.microsoft.com/office/drawing/2014/main" id="{294483B9-1DB2-49F4-9003-ADB893FE6B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31" y="21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2" name="Oval 498">
              <a:extLst>
                <a:ext uri="{FF2B5EF4-FFF2-40B4-BE49-F238E27FC236}">
                  <a16:creationId xmlns:a16="http://schemas.microsoft.com/office/drawing/2014/main" id="{A7C7B3EA-7210-4107-A6AE-9CFC2952EF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6" y="20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4" name="Oval 500">
              <a:extLst>
                <a:ext uri="{FF2B5EF4-FFF2-40B4-BE49-F238E27FC236}">
                  <a16:creationId xmlns:a16="http://schemas.microsoft.com/office/drawing/2014/main" id="{1F4485D8-E4DD-4692-9B8C-A7DE94121B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82" y="219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7" name="Oval 503">
              <a:extLst>
                <a:ext uri="{FF2B5EF4-FFF2-40B4-BE49-F238E27FC236}">
                  <a16:creationId xmlns:a16="http://schemas.microsoft.com/office/drawing/2014/main" id="{175A1735-560D-4C36-9F60-F8120135A9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44" y="2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8" name="Oval 504">
              <a:extLst>
                <a:ext uri="{FF2B5EF4-FFF2-40B4-BE49-F238E27FC236}">
                  <a16:creationId xmlns:a16="http://schemas.microsoft.com/office/drawing/2014/main" id="{2A517F9A-4046-40EA-B6B5-B3CC213895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29" y="20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09" name="Oval 505">
              <a:extLst>
                <a:ext uri="{FF2B5EF4-FFF2-40B4-BE49-F238E27FC236}">
                  <a16:creationId xmlns:a16="http://schemas.microsoft.com/office/drawing/2014/main" id="{E9ECF938-D183-48B7-90AE-01B3AD9CC0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88" y="20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10" name="Oval 506">
              <a:extLst>
                <a:ext uri="{FF2B5EF4-FFF2-40B4-BE49-F238E27FC236}">
                  <a16:creationId xmlns:a16="http://schemas.microsoft.com/office/drawing/2014/main" id="{E9BF1657-0FF8-4593-8AE9-D75E8107C3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96" y="21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11" name="Oval 507">
              <a:extLst>
                <a:ext uri="{FF2B5EF4-FFF2-40B4-BE49-F238E27FC236}">
                  <a16:creationId xmlns:a16="http://schemas.microsoft.com/office/drawing/2014/main" id="{BC19AA88-62E7-4328-8B65-05B4E6E285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81" y="21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12" name="Oval 508">
              <a:extLst>
                <a:ext uri="{FF2B5EF4-FFF2-40B4-BE49-F238E27FC236}">
                  <a16:creationId xmlns:a16="http://schemas.microsoft.com/office/drawing/2014/main" id="{9EA8DA5A-2D68-44FE-A29A-7FB0165E6C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39" y="21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17" name="Oval 513">
              <a:extLst>
                <a:ext uri="{FF2B5EF4-FFF2-40B4-BE49-F238E27FC236}">
                  <a16:creationId xmlns:a16="http://schemas.microsoft.com/office/drawing/2014/main" id="{D64BA9DB-9D20-4FF2-9673-95C2BC1A63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94" y="22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19" name="Oval 515">
              <a:extLst>
                <a:ext uri="{FF2B5EF4-FFF2-40B4-BE49-F238E27FC236}">
                  <a16:creationId xmlns:a16="http://schemas.microsoft.com/office/drawing/2014/main" id="{0F2E2EDE-17CD-4B9F-B1DB-4BBE8B6C8D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37" y="21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0" name="Oval 516">
              <a:extLst>
                <a:ext uri="{FF2B5EF4-FFF2-40B4-BE49-F238E27FC236}">
                  <a16:creationId xmlns:a16="http://schemas.microsoft.com/office/drawing/2014/main" id="{AB5EF9C6-F6EF-47A1-B93D-64EF17A9B2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31" y="19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1" name="Oval 517">
              <a:extLst>
                <a:ext uri="{FF2B5EF4-FFF2-40B4-BE49-F238E27FC236}">
                  <a16:creationId xmlns:a16="http://schemas.microsoft.com/office/drawing/2014/main" id="{3F266838-E01A-4BBC-839D-A6425D6AFD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16" y="18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2" name="Oval 518">
              <a:extLst>
                <a:ext uri="{FF2B5EF4-FFF2-40B4-BE49-F238E27FC236}">
                  <a16:creationId xmlns:a16="http://schemas.microsoft.com/office/drawing/2014/main" id="{E657B1DE-B8F5-4037-A01C-DC36C3741F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5" y="18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3" name="Oval 519">
              <a:extLst>
                <a:ext uri="{FF2B5EF4-FFF2-40B4-BE49-F238E27FC236}">
                  <a16:creationId xmlns:a16="http://schemas.microsoft.com/office/drawing/2014/main" id="{B69B05FC-71FA-4852-83A4-68C01FD3F3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83" y="19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4" name="Oval 520">
              <a:extLst>
                <a:ext uri="{FF2B5EF4-FFF2-40B4-BE49-F238E27FC236}">
                  <a16:creationId xmlns:a16="http://schemas.microsoft.com/office/drawing/2014/main" id="{F0EE84D6-4A90-4400-BA25-9131ED18B5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68" y="19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5" name="Oval 521">
              <a:extLst>
                <a:ext uri="{FF2B5EF4-FFF2-40B4-BE49-F238E27FC236}">
                  <a16:creationId xmlns:a16="http://schemas.microsoft.com/office/drawing/2014/main" id="{27C51D18-99A2-4CAE-81DE-861657B99F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6" y="19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6" name="Oval 522">
              <a:extLst>
                <a:ext uri="{FF2B5EF4-FFF2-40B4-BE49-F238E27FC236}">
                  <a16:creationId xmlns:a16="http://schemas.microsoft.com/office/drawing/2014/main" id="{07876FC0-265F-436A-8C4B-2AF5546A91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01" y="18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7" name="Oval 523">
              <a:extLst>
                <a:ext uri="{FF2B5EF4-FFF2-40B4-BE49-F238E27FC236}">
                  <a16:creationId xmlns:a16="http://schemas.microsoft.com/office/drawing/2014/main" id="{56A74708-C944-46BD-9759-50FA359E80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29" y="18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29" name="Oval 525">
              <a:extLst>
                <a:ext uri="{FF2B5EF4-FFF2-40B4-BE49-F238E27FC236}">
                  <a16:creationId xmlns:a16="http://schemas.microsoft.com/office/drawing/2014/main" id="{84576E4F-F20E-4220-BB1C-DAD34EC789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96" y="198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31" name="Oval 527">
              <a:extLst>
                <a:ext uri="{FF2B5EF4-FFF2-40B4-BE49-F238E27FC236}">
                  <a16:creationId xmlns:a16="http://schemas.microsoft.com/office/drawing/2014/main" id="{5FF94601-7E98-46B1-BC0F-0A4FE6076E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39" y="19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37" name="Oval 533">
              <a:extLst>
                <a:ext uri="{FF2B5EF4-FFF2-40B4-BE49-F238E27FC236}">
                  <a16:creationId xmlns:a16="http://schemas.microsoft.com/office/drawing/2014/main" id="{1AAC6666-7828-468B-94FD-6DD29F6D58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3" y="19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38" name="Oval 534">
              <a:extLst>
                <a:ext uri="{FF2B5EF4-FFF2-40B4-BE49-F238E27FC236}">
                  <a16:creationId xmlns:a16="http://schemas.microsoft.com/office/drawing/2014/main" id="{59BAF3CC-90E2-43BB-A9A9-BE6E74732D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8" y="18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39" name="Oval 535">
              <a:extLst>
                <a:ext uri="{FF2B5EF4-FFF2-40B4-BE49-F238E27FC236}">
                  <a16:creationId xmlns:a16="http://schemas.microsoft.com/office/drawing/2014/main" id="{225163EB-A05A-4B82-A6E1-7B64A9D805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86" y="19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40" name="Oval 536">
              <a:extLst>
                <a:ext uri="{FF2B5EF4-FFF2-40B4-BE49-F238E27FC236}">
                  <a16:creationId xmlns:a16="http://schemas.microsoft.com/office/drawing/2014/main" id="{EAE4429A-09DB-4494-A2D5-94D26C2D8E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94" y="20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46" name="Oval 542">
              <a:extLst>
                <a:ext uri="{FF2B5EF4-FFF2-40B4-BE49-F238E27FC236}">
                  <a16:creationId xmlns:a16="http://schemas.microsoft.com/office/drawing/2014/main" id="{9873EFDD-9AEB-464C-89F5-B754E5BA4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" y="19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47" name="Oval 543">
              <a:extLst>
                <a:ext uri="{FF2B5EF4-FFF2-40B4-BE49-F238E27FC236}">
                  <a16:creationId xmlns:a16="http://schemas.microsoft.com/office/drawing/2014/main" id="{86507C36-662F-4B59-9063-0028B01D9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20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49" name="Oval 545">
              <a:extLst>
                <a:ext uri="{FF2B5EF4-FFF2-40B4-BE49-F238E27FC236}">
                  <a16:creationId xmlns:a16="http://schemas.microsoft.com/office/drawing/2014/main" id="{E4B566E0-E420-4AC8-846A-0D3A55632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198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0" name="Oval 546">
              <a:extLst>
                <a:ext uri="{FF2B5EF4-FFF2-40B4-BE49-F238E27FC236}">
                  <a16:creationId xmlns:a16="http://schemas.microsoft.com/office/drawing/2014/main" id="{E35AEBE6-0657-4A57-8DCA-DD0403859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8" y="20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1" name="Oval 547">
              <a:extLst>
                <a:ext uri="{FF2B5EF4-FFF2-40B4-BE49-F238E27FC236}">
                  <a16:creationId xmlns:a16="http://schemas.microsoft.com/office/drawing/2014/main" id="{7221CB93-F117-4755-B759-F4F28ADBE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0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3" name="Oval 549">
              <a:extLst>
                <a:ext uri="{FF2B5EF4-FFF2-40B4-BE49-F238E27FC236}">
                  <a16:creationId xmlns:a16="http://schemas.microsoft.com/office/drawing/2014/main" id="{EDB139DB-CB41-45C1-948A-9C1224B46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0" y="19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5" name="Oval 551">
              <a:extLst>
                <a:ext uri="{FF2B5EF4-FFF2-40B4-BE49-F238E27FC236}">
                  <a16:creationId xmlns:a16="http://schemas.microsoft.com/office/drawing/2014/main" id="{A7EAC768-F49F-4377-95F6-FCBDDCC77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" y="18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6" name="Oval 552">
              <a:extLst>
                <a:ext uri="{FF2B5EF4-FFF2-40B4-BE49-F238E27FC236}">
                  <a16:creationId xmlns:a16="http://schemas.microsoft.com/office/drawing/2014/main" id="{90646AB7-62DE-4112-BCB2-BFB00913E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9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7" name="Oval 553">
              <a:extLst>
                <a:ext uri="{FF2B5EF4-FFF2-40B4-BE49-F238E27FC236}">
                  <a16:creationId xmlns:a16="http://schemas.microsoft.com/office/drawing/2014/main" id="{D01852FE-EA88-4198-A57F-01DBAF4FB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19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58" name="Oval 554">
              <a:extLst>
                <a:ext uri="{FF2B5EF4-FFF2-40B4-BE49-F238E27FC236}">
                  <a16:creationId xmlns:a16="http://schemas.microsoft.com/office/drawing/2014/main" id="{28B1E404-FB93-4C49-A416-F2D0C875D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7" y="14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0" name="Oval 556">
              <a:extLst>
                <a:ext uri="{FF2B5EF4-FFF2-40B4-BE49-F238E27FC236}">
                  <a16:creationId xmlns:a16="http://schemas.microsoft.com/office/drawing/2014/main" id="{084FB082-F27B-4D5C-969E-059464BD7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5" y="2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1" name="Oval 557">
              <a:extLst>
                <a:ext uri="{FF2B5EF4-FFF2-40B4-BE49-F238E27FC236}">
                  <a16:creationId xmlns:a16="http://schemas.microsoft.com/office/drawing/2014/main" id="{1903D0A8-CB35-46AF-8599-D3F5DDB8A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" y="21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2" name="Oval 558">
              <a:extLst>
                <a:ext uri="{FF2B5EF4-FFF2-40B4-BE49-F238E27FC236}">
                  <a16:creationId xmlns:a16="http://schemas.microsoft.com/office/drawing/2014/main" id="{726308F4-F038-4FDE-90C9-9F3266ED4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21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3" name="Oval 559">
              <a:extLst>
                <a:ext uri="{FF2B5EF4-FFF2-40B4-BE49-F238E27FC236}">
                  <a16:creationId xmlns:a16="http://schemas.microsoft.com/office/drawing/2014/main" id="{8B07A7FB-BCDB-468F-BA3D-E4A0B736F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2" y="20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4" name="Oval 560">
              <a:extLst>
                <a:ext uri="{FF2B5EF4-FFF2-40B4-BE49-F238E27FC236}">
                  <a16:creationId xmlns:a16="http://schemas.microsoft.com/office/drawing/2014/main" id="{21AAB05D-20E2-4623-9BB5-299B1B0CD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7" y="21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5" name="Oval 561">
              <a:extLst>
                <a:ext uri="{FF2B5EF4-FFF2-40B4-BE49-F238E27FC236}">
                  <a16:creationId xmlns:a16="http://schemas.microsoft.com/office/drawing/2014/main" id="{8892BAC7-2DE6-44BA-B885-552AE9707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" y="20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6" name="Oval 562">
              <a:extLst>
                <a:ext uri="{FF2B5EF4-FFF2-40B4-BE49-F238E27FC236}">
                  <a16:creationId xmlns:a16="http://schemas.microsoft.com/office/drawing/2014/main" id="{6A4DCD29-0FDA-44C9-811D-5F67228F7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1" y="17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7" name="Oval 563">
              <a:extLst>
                <a:ext uri="{FF2B5EF4-FFF2-40B4-BE49-F238E27FC236}">
                  <a16:creationId xmlns:a16="http://schemas.microsoft.com/office/drawing/2014/main" id="{0B4BFDCA-F5A4-416D-B00B-3B106FA2E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4" y="18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8" name="Oval 564">
              <a:extLst>
                <a:ext uri="{FF2B5EF4-FFF2-40B4-BE49-F238E27FC236}">
                  <a16:creationId xmlns:a16="http://schemas.microsoft.com/office/drawing/2014/main" id="{D68397EA-06E3-44E6-B9E0-92238B133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4" y="18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69" name="Oval 565">
              <a:extLst>
                <a:ext uri="{FF2B5EF4-FFF2-40B4-BE49-F238E27FC236}">
                  <a16:creationId xmlns:a16="http://schemas.microsoft.com/office/drawing/2014/main" id="{5AC467CE-7D1F-4DC3-9263-C9DF0F625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2" y="19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0" name="Oval 566">
              <a:extLst>
                <a:ext uri="{FF2B5EF4-FFF2-40B4-BE49-F238E27FC236}">
                  <a16:creationId xmlns:a16="http://schemas.microsoft.com/office/drawing/2014/main" id="{BAC8108B-0769-4567-8165-6E66A6A26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9" y="18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1" name="Oval 567">
              <a:extLst>
                <a:ext uri="{FF2B5EF4-FFF2-40B4-BE49-F238E27FC236}">
                  <a16:creationId xmlns:a16="http://schemas.microsoft.com/office/drawing/2014/main" id="{0903CB85-0D43-4241-855C-9F3C3D527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9" y="16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2" name="Oval 568">
              <a:extLst>
                <a:ext uri="{FF2B5EF4-FFF2-40B4-BE49-F238E27FC236}">
                  <a16:creationId xmlns:a16="http://schemas.microsoft.com/office/drawing/2014/main" id="{35E41242-4839-4440-AAE9-862C411F0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16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3" name="Oval 569">
              <a:extLst>
                <a:ext uri="{FF2B5EF4-FFF2-40B4-BE49-F238E27FC236}">
                  <a16:creationId xmlns:a16="http://schemas.microsoft.com/office/drawing/2014/main" id="{70E1C806-0876-48BE-B5FB-EC7427794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5" y="17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5" name="Oval 571">
              <a:extLst>
                <a:ext uri="{FF2B5EF4-FFF2-40B4-BE49-F238E27FC236}">
                  <a16:creationId xmlns:a16="http://schemas.microsoft.com/office/drawing/2014/main" id="{CE6D973D-7C81-4171-AAB5-E162224F3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3" y="16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77" name="Oval 573">
              <a:extLst>
                <a:ext uri="{FF2B5EF4-FFF2-40B4-BE49-F238E27FC236}">
                  <a16:creationId xmlns:a16="http://schemas.microsoft.com/office/drawing/2014/main" id="{DF3C24BD-E77C-4B1C-8F37-365250B4B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" y="17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4" name="Oval 590">
              <a:extLst>
                <a:ext uri="{FF2B5EF4-FFF2-40B4-BE49-F238E27FC236}">
                  <a16:creationId xmlns:a16="http://schemas.microsoft.com/office/drawing/2014/main" id="{A6AB221F-FEA0-4592-8627-9F42BC580E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75" y="16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5" name="Oval 591">
              <a:extLst>
                <a:ext uri="{FF2B5EF4-FFF2-40B4-BE49-F238E27FC236}">
                  <a16:creationId xmlns:a16="http://schemas.microsoft.com/office/drawing/2014/main" id="{ADA36FDD-FF1F-4672-8A6D-3C9CD23AA5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75" y="21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6" name="Oval 592">
              <a:extLst>
                <a:ext uri="{FF2B5EF4-FFF2-40B4-BE49-F238E27FC236}">
                  <a16:creationId xmlns:a16="http://schemas.microsoft.com/office/drawing/2014/main" id="{A5F13513-96A0-4C0D-A1E2-0270AC878C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28" y="21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7" name="Oval 593">
              <a:extLst>
                <a:ext uri="{FF2B5EF4-FFF2-40B4-BE49-F238E27FC236}">
                  <a16:creationId xmlns:a16="http://schemas.microsoft.com/office/drawing/2014/main" id="{D5980B62-62C4-42FD-BA6D-D2EAB9A59D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88" y="21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8" name="Oval 594">
              <a:extLst>
                <a:ext uri="{FF2B5EF4-FFF2-40B4-BE49-F238E27FC236}">
                  <a16:creationId xmlns:a16="http://schemas.microsoft.com/office/drawing/2014/main" id="{1C7CC288-1B5A-4C60-8DA2-045B50181A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80" y="21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699" name="Oval 595">
              <a:extLst>
                <a:ext uri="{FF2B5EF4-FFF2-40B4-BE49-F238E27FC236}">
                  <a16:creationId xmlns:a16="http://schemas.microsoft.com/office/drawing/2014/main" id="{9E2C387C-E7FF-4F74-ADD2-78CA0BC63F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33" y="21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0" name="Oval 596">
              <a:extLst>
                <a:ext uri="{FF2B5EF4-FFF2-40B4-BE49-F238E27FC236}">
                  <a16:creationId xmlns:a16="http://schemas.microsoft.com/office/drawing/2014/main" id="{C12B7CF8-8007-4BB3-BA9B-8965616A9A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93" y="21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1" name="Oval 597">
              <a:extLst>
                <a:ext uri="{FF2B5EF4-FFF2-40B4-BE49-F238E27FC236}">
                  <a16:creationId xmlns:a16="http://schemas.microsoft.com/office/drawing/2014/main" id="{B290902F-305A-48BE-BC52-14B44368E2E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11" y="20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2" name="Oval 598">
              <a:extLst>
                <a:ext uri="{FF2B5EF4-FFF2-40B4-BE49-F238E27FC236}">
                  <a16:creationId xmlns:a16="http://schemas.microsoft.com/office/drawing/2014/main" id="{D944A690-494C-4F08-81D9-3E039F5DDB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64" y="20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3" name="Oval 599">
              <a:extLst>
                <a:ext uri="{FF2B5EF4-FFF2-40B4-BE49-F238E27FC236}">
                  <a16:creationId xmlns:a16="http://schemas.microsoft.com/office/drawing/2014/main" id="{A6D369D6-51FE-4601-8929-AB08E50E76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24" y="20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4" name="Oval 600">
              <a:extLst>
                <a:ext uri="{FF2B5EF4-FFF2-40B4-BE49-F238E27FC236}">
                  <a16:creationId xmlns:a16="http://schemas.microsoft.com/office/drawing/2014/main" id="{08BA3B31-9E69-4DB6-BE2D-E0C46BD8EF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69" y="16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5" name="Oval 601">
              <a:extLst>
                <a:ext uri="{FF2B5EF4-FFF2-40B4-BE49-F238E27FC236}">
                  <a16:creationId xmlns:a16="http://schemas.microsoft.com/office/drawing/2014/main" id="{EA83B035-D13E-4B32-8D7C-6EF406843F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69" y="20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8" name="Oval 604">
              <a:extLst>
                <a:ext uri="{FF2B5EF4-FFF2-40B4-BE49-F238E27FC236}">
                  <a16:creationId xmlns:a16="http://schemas.microsoft.com/office/drawing/2014/main" id="{1A47D6A5-688F-4C4E-AC52-9EEBA5BAB8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685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09" name="Oval 605">
              <a:extLst>
                <a:ext uri="{FF2B5EF4-FFF2-40B4-BE49-F238E27FC236}">
                  <a16:creationId xmlns:a16="http://schemas.microsoft.com/office/drawing/2014/main" id="{B49F9739-3DAF-48DC-988A-EA3AA2F854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730" y="14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0" name="Oval 606">
              <a:extLst>
                <a:ext uri="{FF2B5EF4-FFF2-40B4-BE49-F238E27FC236}">
                  <a16:creationId xmlns:a16="http://schemas.microsoft.com/office/drawing/2014/main" id="{CCEADE8E-A81D-47EB-AFE2-55A829A21D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790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1" name="Oval 607">
              <a:extLst>
                <a:ext uri="{FF2B5EF4-FFF2-40B4-BE49-F238E27FC236}">
                  <a16:creationId xmlns:a16="http://schemas.microsoft.com/office/drawing/2014/main" id="{EF152FB0-8E4F-4E9D-8348-4CF21576E7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26" y="22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3" name="Oval 609">
              <a:extLst>
                <a:ext uri="{FF2B5EF4-FFF2-40B4-BE49-F238E27FC236}">
                  <a16:creationId xmlns:a16="http://schemas.microsoft.com/office/drawing/2014/main" id="{8FDBCD22-7D1D-486A-B2C8-8CED3CB9EC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31" y="22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5" name="Oval 611">
              <a:extLst>
                <a:ext uri="{FF2B5EF4-FFF2-40B4-BE49-F238E27FC236}">
                  <a16:creationId xmlns:a16="http://schemas.microsoft.com/office/drawing/2014/main" id="{673A0EC1-CF50-42C1-AE49-2927A39742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430" y="18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8" name="Oval 614">
              <a:extLst>
                <a:ext uri="{FF2B5EF4-FFF2-40B4-BE49-F238E27FC236}">
                  <a16:creationId xmlns:a16="http://schemas.microsoft.com/office/drawing/2014/main" id="{AE33BA11-1B6D-438C-A7CE-0B1406C356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57" y="21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19" name="Oval 615">
              <a:extLst>
                <a:ext uri="{FF2B5EF4-FFF2-40B4-BE49-F238E27FC236}">
                  <a16:creationId xmlns:a16="http://schemas.microsoft.com/office/drawing/2014/main" id="{A5BA9541-85FC-49AC-A25C-6FE4DBFC4F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20" y="14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20" name="Oval 616">
              <a:extLst>
                <a:ext uri="{FF2B5EF4-FFF2-40B4-BE49-F238E27FC236}">
                  <a16:creationId xmlns:a16="http://schemas.microsoft.com/office/drawing/2014/main" id="{9CE711DE-7704-4039-9672-4195DCC158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70" y="21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21" name="Oval 617">
              <a:extLst>
                <a:ext uri="{FF2B5EF4-FFF2-40B4-BE49-F238E27FC236}">
                  <a16:creationId xmlns:a16="http://schemas.microsoft.com/office/drawing/2014/main" id="{E3D454E5-894E-4FCF-AC34-22DE048E7B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22" y="16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24" name="Oval 620">
              <a:extLst>
                <a:ext uri="{FF2B5EF4-FFF2-40B4-BE49-F238E27FC236}">
                  <a16:creationId xmlns:a16="http://schemas.microsoft.com/office/drawing/2014/main" id="{4C3F3E34-7735-4419-94A2-39277E1E48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843" y="14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25" name="Oval 621">
              <a:extLst>
                <a:ext uri="{FF2B5EF4-FFF2-40B4-BE49-F238E27FC236}">
                  <a16:creationId xmlns:a16="http://schemas.microsoft.com/office/drawing/2014/main" id="{918EDD2A-EDC4-40C8-AEFC-0FD7B58BA1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448" y="176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33" name="Oval 629">
              <a:extLst>
                <a:ext uri="{FF2B5EF4-FFF2-40B4-BE49-F238E27FC236}">
                  <a16:creationId xmlns:a16="http://schemas.microsoft.com/office/drawing/2014/main" id="{75FC707E-E63C-48DC-8C3A-282765128B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89" y="16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34" name="Oval 630">
              <a:extLst>
                <a:ext uri="{FF2B5EF4-FFF2-40B4-BE49-F238E27FC236}">
                  <a16:creationId xmlns:a16="http://schemas.microsoft.com/office/drawing/2014/main" id="{68271F8C-2DF2-4AFD-A549-F3823C2D02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99" y="20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36" name="Oval 632">
              <a:extLst>
                <a:ext uri="{FF2B5EF4-FFF2-40B4-BE49-F238E27FC236}">
                  <a16:creationId xmlns:a16="http://schemas.microsoft.com/office/drawing/2014/main" id="{AA1F9113-785E-423B-81F5-035D1B01ED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32" y="16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37" name="Oval 633">
              <a:extLst>
                <a:ext uri="{FF2B5EF4-FFF2-40B4-BE49-F238E27FC236}">
                  <a16:creationId xmlns:a16="http://schemas.microsoft.com/office/drawing/2014/main" id="{6B040625-CDE7-4073-AF8E-018E827848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89" y="18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38" name="Oval 634">
              <a:extLst>
                <a:ext uri="{FF2B5EF4-FFF2-40B4-BE49-F238E27FC236}">
                  <a16:creationId xmlns:a16="http://schemas.microsoft.com/office/drawing/2014/main" id="{8426754B-F842-424F-9A26-9DCC88D8BD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96" y="18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0" name="Oval 636">
              <a:extLst>
                <a:ext uri="{FF2B5EF4-FFF2-40B4-BE49-F238E27FC236}">
                  <a16:creationId xmlns:a16="http://schemas.microsoft.com/office/drawing/2014/main" id="{6C419816-5CA4-4D21-A85F-C0E7B5ED56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39" y="15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2" name="Oval 638">
              <a:extLst>
                <a:ext uri="{FF2B5EF4-FFF2-40B4-BE49-F238E27FC236}">
                  <a16:creationId xmlns:a16="http://schemas.microsoft.com/office/drawing/2014/main" id="{470D92EB-B1E3-4806-A7E2-78CCD783B0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64" y="16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3" name="Oval 639">
              <a:extLst>
                <a:ext uri="{FF2B5EF4-FFF2-40B4-BE49-F238E27FC236}">
                  <a16:creationId xmlns:a16="http://schemas.microsoft.com/office/drawing/2014/main" id="{7BBF96DD-A094-4B22-89FA-BAA768080E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35" y="15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4" name="Oval 640">
              <a:extLst>
                <a:ext uri="{FF2B5EF4-FFF2-40B4-BE49-F238E27FC236}">
                  <a16:creationId xmlns:a16="http://schemas.microsoft.com/office/drawing/2014/main" id="{442C6807-7F96-4DCC-931C-0A875B3E5C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06" y="15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5" name="Oval 641">
              <a:extLst>
                <a:ext uri="{FF2B5EF4-FFF2-40B4-BE49-F238E27FC236}">
                  <a16:creationId xmlns:a16="http://schemas.microsoft.com/office/drawing/2014/main" id="{24CF1704-FC1E-4A17-82BD-EB070FEA8E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69" y="15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6" name="Oval 642">
              <a:extLst>
                <a:ext uri="{FF2B5EF4-FFF2-40B4-BE49-F238E27FC236}">
                  <a16:creationId xmlns:a16="http://schemas.microsoft.com/office/drawing/2014/main" id="{B69A9A22-169A-485F-87F0-E0CED1BCBD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09" y="16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7" name="Oval 643">
              <a:extLst>
                <a:ext uri="{FF2B5EF4-FFF2-40B4-BE49-F238E27FC236}">
                  <a16:creationId xmlns:a16="http://schemas.microsoft.com/office/drawing/2014/main" id="{EBD31C81-3C5E-45E2-BB26-A2572AA89D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67" y="16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49" name="Oval 645">
              <a:extLst>
                <a:ext uri="{FF2B5EF4-FFF2-40B4-BE49-F238E27FC236}">
                  <a16:creationId xmlns:a16="http://schemas.microsoft.com/office/drawing/2014/main" id="{C8BF1FDB-9C83-4444-A369-ED4043FA4E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7" y="14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1" name="Oval 647">
              <a:extLst>
                <a:ext uri="{FF2B5EF4-FFF2-40B4-BE49-F238E27FC236}">
                  <a16:creationId xmlns:a16="http://schemas.microsoft.com/office/drawing/2014/main" id="{B6764BC7-8990-4959-937B-5545A01F3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33" y="16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2" name="Oval 648">
              <a:extLst>
                <a:ext uri="{FF2B5EF4-FFF2-40B4-BE49-F238E27FC236}">
                  <a16:creationId xmlns:a16="http://schemas.microsoft.com/office/drawing/2014/main" id="{7C9210EF-5F91-41B3-A47D-94F68A3B97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91" y="17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3" name="Oval 649">
              <a:extLst>
                <a:ext uri="{FF2B5EF4-FFF2-40B4-BE49-F238E27FC236}">
                  <a16:creationId xmlns:a16="http://schemas.microsoft.com/office/drawing/2014/main" id="{FE2C3B5E-AFCB-4EA3-B57D-C5840C9E4B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99" y="18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6" name="Oval 652">
              <a:extLst>
                <a:ext uri="{FF2B5EF4-FFF2-40B4-BE49-F238E27FC236}">
                  <a16:creationId xmlns:a16="http://schemas.microsoft.com/office/drawing/2014/main" id="{F8A8EE67-EE7A-4AF8-8A3A-8AD7850E28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61" y="17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8" name="Oval 654">
              <a:extLst>
                <a:ext uri="{FF2B5EF4-FFF2-40B4-BE49-F238E27FC236}">
                  <a16:creationId xmlns:a16="http://schemas.microsoft.com/office/drawing/2014/main" id="{EC46D763-0872-48FB-A559-F9BECEBD56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21" y="17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59" name="Oval 655">
              <a:extLst>
                <a:ext uri="{FF2B5EF4-FFF2-40B4-BE49-F238E27FC236}">
                  <a16:creationId xmlns:a16="http://schemas.microsoft.com/office/drawing/2014/main" id="{4ACAA39F-3CF8-4CE1-B64E-AA98D77FBF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13" y="18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0" name="Oval 656">
              <a:extLst>
                <a:ext uri="{FF2B5EF4-FFF2-40B4-BE49-F238E27FC236}">
                  <a16:creationId xmlns:a16="http://schemas.microsoft.com/office/drawing/2014/main" id="{9ED24404-06E9-4D5B-AA40-6ACE8CF1C9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98" y="17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1" name="Oval 657">
              <a:extLst>
                <a:ext uri="{FF2B5EF4-FFF2-40B4-BE49-F238E27FC236}">
                  <a16:creationId xmlns:a16="http://schemas.microsoft.com/office/drawing/2014/main" id="{231F1861-5CF9-480D-8499-FEF5B90F85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56" y="18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2" name="Oval 658">
              <a:extLst>
                <a:ext uri="{FF2B5EF4-FFF2-40B4-BE49-F238E27FC236}">
                  <a16:creationId xmlns:a16="http://schemas.microsoft.com/office/drawing/2014/main" id="{F61285B3-FEC3-4379-95BE-36A709CCCB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46" y="17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4" name="Oval 660">
              <a:extLst>
                <a:ext uri="{FF2B5EF4-FFF2-40B4-BE49-F238E27FC236}">
                  <a16:creationId xmlns:a16="http://schemas.microsoft.com/office/drawing/2014/main" id="{1DA15EF4-68FE-4406-80A2-35D8E294C1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89" y="17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5" name="Oval 661">
              <a:extLst>
                <a:ext uri="{FF2B5EF4-FFF2-40B4-BE49-F238E27FC236}">
                  <a16:creationId xmlns:a16="http://schemas.microsoft.com/office/drawing/2014/main" id="{BFD44080-902A-4FE9-BE72-1CE925CA59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98" y="18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6" name="Oval 662">
              <a:extLst>
                <a:ext uri="{FF2B5EF4-FFF2-40B4-BE49-F238E27FC236}">
                  <a16:creationId xmlns:a16="http://schemas.microsoft.com/office/drawing/2014/main" id="{92AE1D24-AB83-4083-804F-9CA07232C4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82" y="18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67" name="Oval 663">
              <a:extLst>
                <a:ext uri="{FF2B5EF4-FFF2-40B4-BE49-F238E27FC236}">
                  <a16:creationId xmlns:a16="http://schemas.microsoft.com/office/drawing/2014/main" id="{DCB2E21C-56CD-4FF3-9432-A313082E9C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41" y="18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0" name="Oval 666">
              <a:extLst>
                <a:ext uri="{FF2B5EF4-FFF2-40B4-BE49-F238E27FC236}">
                  <a16:creationId xmlns:a16="http://schemas.microsoft.com/office/drawing/2014/main" id="{9360FBD1-01AC-49B9-9F7C-57F7CD45B9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03" y="17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2" name="Oval 668">
              <a:extLst>
                <a:ext uri="{FF2B5EF4-FFF2-40B4-BE49-F238E27FC236}">
                  <a16:creationId xmlns:a16="http://schemas.microsoft.com/office/drawing/2014/main" id="{01456C60-DE43-481A-B47B-2BA2E963E7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96" y="17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3" name="Oval 669">
              <a:extLst>
                <a:ext uri="{FF2B5EF4-FFF2-40B4-BE49-F238E27FC236}">
                  <a16:creationId xmlns:a16="http://schemas.microsoft.com/office/drawing/2014/main" id="{9F9C01C3-2579-43A2-85D0-5777866BC3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54" y="18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4" name="Oval 670">
              <a:extLst>
                <a:ext uri="{FF2B5EF4-FFF2-40B4-BE49-F238E27FC236}">
                  <a16:creationId xmlns:a16="http://schemas.microsoft.com/office/drawing/2014/main" id="{964C5FBD-D650-42B2-8CF8-26F061761D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48" y="15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5" name="Oval 671">
              <a:extLst>
                <a:ext uri="{FF2B5EF4-FFF2-40B4-BE49-F238E27FC236}">
                  <a16:creationId xmlns:a16="http://schemas.microsoft.com/office/drawing/2014/main" id="{28873B27-964A-402D-AE74-4CDDDB0822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33" y="14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6" name="Oval 672">
              <a:extLst>
                <a:ext uri="{FF2B5EF4-FFF2-40B4-BE49-F238E27FC236}">
                  <a16:creationId xmlns:a16="http://schemas.microsoft.com/office/drawing/2014/main" id="{35C9D73A-C951-4FFB-BDD1-3E10243608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92" y="15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7" name="Oval 673">
              <a:extLst>
                <a:ext uri="{FF2B5EF4-FFF2-40B4-BE49-F238E27FC236}">
                  <a16:creationId xmlns:a16="http://schemas.microsoft.com/office/drawing/2014/main" id="{1356CBE6-C4DA-428C-8E95-01EFE87500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00" y="16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8" name="Oval 674">
              <a:extLst>
                <a:ext uri="{FF2B5EF4-FFF2-40B4-BE49-F238E27FC236}">
                  <a16:creationId xmlns:a16="http://schemas.microsoft.com/office/drawing/2014/main" id="{9A9A6F28-A5F2-4A6A-8FC0-15B315778C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85" y="15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79" name="Oval 675">
              <a:extLst>
                <a:ext uri="{FF2B5EF4-FFF2-40B4-BE49-F238E27FC236}">
                  <a16:creationId xmlns:a16="http://schemas.microsoft.com/office/drawing/2014/main" id="{1123CCE6-5763-4510-AD90-8507DA3CC1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43" y="16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0" name="Oval 676">
              <a:extLst>
                <a:ext uri="{FF2B5EF4-FFF2-40B4-BE49-F238E27FC236}">
                  <a16:creationId xmlns:a16="http://schemas.microsoft.com/office/drawing/2014/main" id="{0CF80252-A2B1-4968-8E81-B7AC49E302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62" y="15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1" name="Oval 677">
              <a:extLst>
                <a:ext uri="{FF2B5EF4-FFF2-40B4-BE49-F238E27FC236}">
                  <a16:creationId xmlns:a16="http://schemas.microsoft.com/office/drawing/2014/main" id="{C171816A-320C-41D3-A0CA-22D088626B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46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2" name="Oval 678">
              <a:extLst>
                <a:ext uri="{FF2B5EF4-FFF2-40B4-BE49-F238E27FC236}">
                  <a16:creationId xmlns:a16="http://schemas.microsoft.com/office/drawing/2014/main" id="{817DD798-3CF3-4754-B2F1-BBBABFDD5F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5" y="15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3" name="Oval 679">
              <a:extLst>
                <a:ext uri="{FF2B5EF4-FFF2-40B4-BE49-F238E27FC236}">
                  <a16:creationId xmlns:a16="http://schemas.microsoft.com/office/drawing/2014/main" id="{36C82759-4C90-4EF6-AB6F-2E06649A82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13" y="16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4" name="Oval 680">
              <a:extLst>
                <a:ext uri="{FF2B5EF4-FFF2-40B4-BE49-F238E27FC236}">
                  <a16:creationId xmlns:a16="http://schemas.microsoft.com/office/drawing/2014/main" id="{42AB4362-D46D-4299-82C1-C547E7FA6B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98" y="15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85" name="Oval 681">
              <a:extLst>
                <a:ext uri="{FF2B5EF4-FFF2-40B4-BE49-F238E27FC236}">
                  <a16:creationId xmlns:a16="http://schemas.microsoft.com/office/drawing/2014/main" id="{605FC947-9AF7-4B13-BD5B-01AE72E9A9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6" y="16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2" name="Oval 688">
              <a:extLst>
                <a:ext uri="{FF2B5EF4-FFF2-40B4-BE49-F238E27FC236}">
                  <a16:creationId xmlns:a16="http://schemas.microsoft.com/office/drawing/2014/main" id="{E5A80F81-3B54-491C-88C9-85CD124F74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60" y="15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3" name="Oval 689">
              <a:extLst>
                <a:ext uri="{FF2B5EF4-FFF2-40B4-BE49-F238E27FC236}">
                  <a16:creationId xmlns:a16="http://schemas.microsoft.com/office/drawing/2014/main" id="{4CD60F41-217E-4AA8-855B-E4215DFAD3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45" y="15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4" name="Oval 690">
              <a:extLst>
                <a:ext uri="{FF2B5EF4-FFF2-40B4-BE49-F238E27FC236}">
                  <a16:creationId xmlns:a16="http://schemas.microsoft.com/office/drawing/2014/main" id="{54FA8143-515C-444F-A7D5-C2A05717C3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03" y="15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5" name="Oval 691">
              <a:extLst>
                <a:ext uri="{FF2B5EF4-FFF2-40B4-BE49-F238E27FC236}">
                  <a16:creationId xmlns:a16="http://schemas.microsoft.com/office/drawing/2014/main" id="{A68AE74D-6543-4087-960F-001ADAED841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11" y="16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6" name="Oval 692">
              <a:extLst>
                <a:ext uri="{FF2B5EF4-FFF2-40B4-BE49-F238E27FC236}">
                  <a16:creationId xmlns:a16="http://schemas.microsoft.com/office/drawing/2014/main" id="{4FD5CD07-4697-4D15-9ED2-16319E94E3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96" y="15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7" name="Oval 693">
              <a:extLst>
                <a:ext uri="{FF2B5EF4-FFF2-40B4-BE49-F238E27FC236}">
                  <a16:creationId xmlns:a16="http://schemas.microsoft.com/office/drawing/2014/main" id="{E210E810-D173-4832-ABF8-83F3CCE5D4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55" y="16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8" name="Oval 694">
              <a:extLst>
                <a:ext uri="{FF2B5EF4-FFF2-40B4-BE49-F238E27FC236}">
                  <a16:creationId xmlns:a16="http://schemas.microsoft.com/office/drawing/2014/main" id="{8332D8A2-127C-455F-BDEE-B3A03FBDD7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98" y="18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799" name="Oval 695">
              <a:extLst>
                <a:ext uri="{FF2B5EF4-FFF2-40B4-BE49-F238E27FC236}">
                  <a16:creationId xmlns:a16="http://schemas.microsoft.com/office/drawing/2014/main" id="{BBED2930-F4D0-45B3-BCD1-9059607435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69" y="21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00" name="Oval 696">
              <a:extLst>
                <a:ext uri="{FF2B5EF4-FFF2-40B4-BE49-F238E27FC236}">
                  <a16:creationId xmlns:a16="http://schemas.microsoft.com/office/drawing/2014/main" id="{2521B229-6752-48D1-8D86-DA3DAF65C3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54" y="20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01" name="Oval 697">
              <a:extLst>
                <a:ext uri="{FF2B5EF4-FFF2-40B4-BE49-F238E27FC236}">
                  <a16:creationId xmlns:a16="http://schemas.microsoft.com/office/drawing/2014/main" id="{7E7E054B-58CA-46BF-BAC5-EDD2FC28A7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12" y="21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05" name="Oval 701">
              <a:extLst>
                <a:ext uri="{FF2B5EF4-FFF2-40B4-BE49-F238E27FC236}">
                  <a16:creationId xmlns:a16="http://schemas.microsoft.com/office/drawing/2014/main" id="{6E55221C-17F6-4391-AE55-C84856BCFDD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82" y="21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06" name="Oval 702">
              <a:extLst>
                <a:ext uri="{FF2B5EF4-FFF2-40B4-BE49-F238E27FC236}">
                  <a16:creationId xmlns:a16="http://schemas.microsoft.com/office/drawing/2014/main" id="{5C16D649-DF56-4E96-9F8B-39CB22A167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67" y="20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07" name="Oval 703">
              <a:extLst>
                <a:ext uri="{FF2B5EF4-FFF2-40B4-BE49-F238E27FC236}">
                  <a16:creationId xmlns:a16="http://schemas.microsoft.com/office/drawing/2014/main" id="{09009267-BF16-4AA4-ACD3-4543BC5132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26" y="21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12" name="Oval 708">
              <a:extLst>
                <a:ext uri="{FF2B5EF4-FFF2-40B4-BE49-F238E27FC236}">
                  <a16:creationId xmlns:a16="http://schemas.microsoft.com/office/drawing/2014/main" id="{B50117E8-3605-4E57-B1B3-B29C0D209F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80" y="21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13" name="Oval 709">
              <a:extLst>
                <a:ext uri="{FF2B5EF4-FFF2-40B4-BE49-F238E27FC236}">
                  <a16:creationId xmlns:a16="http://schemas.microsoft.com/office/drawing/2014/main" id="{4E503B38-636C-41B9-B599-DEE5D88B71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65" y="209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14" name="Oval 710">
              <a:extLst>
                <a:ext uri="{FF2B5EF4-FFF2-40B4-BE49-F238E27FC236}">
                  <a16:creationId xmlns:a16="http://schemas.microsoft.com/office/drawing/2014/main" id="{4E2F9380-C481-4F01-96EC-2832B57FAC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24" y="21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18" name="Oval 714">
              <a:extLst>
                <a:ext uri="{FF2B5EF4-FFF2-40B4-BE49-F238E27FC236}">
                  <a16:creationId xmlns:a16="http://schemas.microsoft.com/office/drawing/2014/main" id="{E5D2E651-F4EC-46D2-9638-C303890FDA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69" y="19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19" name="Oval 715">
              <a:extLst>
                <a:ext uri="{FF2B5EF4-FFF2-40B4-BE49-F238E27FC236}">
                  <a16:creationId xmlns:a16="http://schemas.microsoft.com/office/drawing/2014/main" id="{2AD909FE-8F9C-4D7F-972E-2EAE0F4F87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54" y="18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0" name="Oval 716">
              <a:extLst>
                <a:ext uri="{FF2B5EF4-FFF2-40B4-BE49-F238E27FC236}">
                  <a16:creationId xmlns:a16="http://schemas.microsoft.com/office/drawing/2014/main" id="{4DB49BD6-96EB-4321-8283-B1A7298AA0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13" y="19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1" name="Oval 717">
              <a:extLst>
                <a:ext uri="{FF2B5EF4-FFF2-40B4-BE49-F238E27FC236}">
                  <a16:creationId xmlns:a16="http://schemas.microsoft.com/office/drawing/2014/main" id="{F88D5B1F-D692-4021-9B1B-A81E916686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21" y="20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2" name="Oval 718">
              <a:extLst>
                <a:ext uri="{FF2B5EF4-FFF2-40B4-BE49-F238E27FC236}">
                  <a16:creationId xmlns:a16="http://schemas.microsoft.com/office/drawing/2014/main" id="{C4C6BF2E-7EAC-43A8-AA46-431E39BF9A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06" y="19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3" name="Oval 719">
              <a:extLst>
                <a:ext uri="{FF2B5EF4-FFF2-40B4-BE49-F238E27FC236}">
                  <a16:creationId xmlns:a16="http://schemas.microsoft.com/office/drawing/2014/main" id="{BE9D0AF3-664C-4774-9F26-208122CE7F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64" y="20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4" name="Oval 720">
              <a:extLst>
                <a:ext uri="{FF2B5EF4-FFF2-40B4-BE49-F238E27FC236}">
                  <a16:creationId xmlns:a16="http://schemas.microsoft.com/office/drawing/2014/main" id="{9AF87520-66DC-46EF-9DAD-E7793B0D34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83" y="19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5" name="Oval 721">
              <a:extLst>
                <a:ext uri="{FF2B5EF4-FFF2-40B4-BE49-F238E27FC236}">
                  <a16:creationId xmlns:a16="http://schemas.microsoft.com/office/drawing/2014/main" id="{A82E2B52-1CF8-40C1-A90E-E7A95D624C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67" y="18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6" name="Oval 722">
              <a:extLst>
                <a:ext uri="{FF2B5EF4-FFF2-40B4-BE49-F238E27FC236}">
                  <a16:creationId xmlns:a16="http://schemas.microsoft.com/office/drawing/2014/main" id="{81EAEDF0-6866-464F-B42A-CBFC8968E6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26" y="19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7" name="Oval 723">
              <a:extLst>
                <a:ext uri="{FF2B5EF4-FFF2-40B4-BE49-F238E27FC236}">
                  <a16:creationId xmlns:a16="http://schemas.microsoft.com/office/drawing/2014/main" id="{884F8C42-B9DC-41E1-9892-D85869281F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34" y="20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8" name="Oval 724">
              <a:extLst>
                <a:ext uri="{FF2B5EF4-FFF2-40B4-BE49-F238E27FC236}">
                  <a16:creationId xmlns:a16="http://schemas.microsoft.com/office/drawing/2014/main" id="{1FE630C1-080A-4902-A2CF-F49A8F8295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19" y="19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29" name="Oval 725">
              <a:extLst>
                <a:ext uri="{FF2B5EF4-FFF2-40B4-BE49-F238E27FC236}">
                  <a16:creationId xmlns:a16="http://schemas.microsoft.com/office/drawing/2014/main" id="{A3677F07-69D6-4F28-8588-17DDCA0B94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77" y="20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0" name="Oval 726">
              <a:extLst>
                <a:ext uri="{FF2B5EF4-FFF2-40B4-BE49-F238E27FC236}">
                  <a16:creationId xmlns:a16="http://schemas.microsoft.com/office/drawing/2014/main" id="{D33D2971-D591-4A6B-8160-CB532371CC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68" y="19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2" name="Oval 728">
              <a:extLst>
                <a:ext uri="{FF2B5EF4-FFF2-40B4-BE49-F238E27FC236}">
                  <a16:creationId xmlns:a16="http://schemas.microsoft.com/office/drawing/2014/main" id="{21D0A67D-FC6A-4EB0-ABFE-EF1477DDA2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11" y="19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3" name="Oval 729">
              <a:extLst>
                <a:ext uri="{FF2B5EF4-FFF2-40B4-BE49-F238E27FC236}">
                  <a16:creationId xmlns:a16="http://schemas.microsoft.com/office/drawing/2014/main" id="{9125C7A9-7F45-4818-903E-491493D4E6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19" y="20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5" name="Oval 731">
              <a:extLst>
                <a:ext uri="{FF2B5EF4-FFF2-40B4-BE49-F238E27FC236}">
                  <a16:creationId xmlns:a16="http://schemas.microsoft.com/office/drawing/2014/main" id="{B4120CB0-F358-4DF0-B209-599232CAFE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81" y="19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7" name="Oval 733">
              <a:extLst>
                <a:ext uri="{FF2B5EF4-FFF2-40B4-BE49-F238E27FC236}">
                  <a16:creationId xmlns:a16="http://schemas.microsoft.com/office/drawing/2014/main" id="{73B610CC-599D-4283-9EDE-6DABB15D6B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24" y="19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8" name="Oval 734">
              <a:extLst>
                <a:ext uri="{FF2B5EF4-FFF2-40B4-BE49-F238E27FC236}">
                  <a16:creationId xmlns:a16="http://schemas.microsoft.com/office/drawing/2014/main" id="{3AD0A9AA-BD90-4956-944E-7C9A6429DB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32" y="20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39" name="Oval 735">
              <a:extLst>
                <a:ext uri="{FF2B5EF4-FFF2-40B4-BE49-F238E27FC236}">
                  <a16:creationId xmlns:a16="http://schemas.microsoft.com/office/drawing/2014/main" id="{D563B9D5-3D90-42CB-AABE-6691868072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17" y="19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0" name="Oval 736">
              <a:extLst>
                <a:ext uri="{FF2B5EF4-FFF2-40B4-BE49-F238E27FC236}">
                  <a16:creationId xmlns:a16="http://schemas.microsoft.com/office/drawing/2014/main" id="{FEE968F5-95F0-4E69-AD3C-2D0D4547E9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76" y="20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1" name="Oval 737">
              <a:extLst>
                <a:ext uri="{FF2B5EF4-FFF2-40B4-BE49-F238E27FC236}">
                  <a16:creationId xmlns:a16="http://schemas.microsoft.com/office/drawing/2014/main" id="{9B858F0B-C059-41CA-AEDD-1EE9BF247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" y="21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2" name="Oval 738">
              <a:extLst>
                <a:ext uri="{FF2B5EF4-FFF2-40B4-BE49-F238E27FC236}">
                  <a16:creationId xmlns:a16="http://schemas.microsoft.com/office/drawing/2014/main" id="{358C9C9F-80A2-4CF3-9193-621F39AB4C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84" y="14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3" name="Oval 739">
              <a:extLst>
                <a:ext uri="{FF2B5EF4-FFF2-40B4-BE49-F238E27FC236}">
                  <a16:creationId xmlns:a16="http://schemas.microsoft.com/office/drawing/2014/main" id="{4F58980E-AE54-41B6-9AD3-2BC10CBDC2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83" y="169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4" name="Oval 740">
              <a:extLst>
                <a:ext uri="{FF2B5EF4-FFF2-40B4-BE49-F238E27FC236}">
                  <a16:creationId xmlns:a16="http://schemas.microsoft.com/office/drawing/2014/main" id="{84E41696-14DF-4429-9189-2218EA02C5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68" y="16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5" name="Oval 741">
              <a:extLst>
                <a:ext uri="{FF2B5EF4-FFF2-40B4-BE49-F238E27FC236}">
                  <a16:creationId xmlns:a16="http://schemas.microsoft.com/office/drawing/2014/main" id="{0945B6F1-F89F-4F72-9231-7C0BA5ABB2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26" y="16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6" name="Oval 742">
              <a:extLst>
                <a:ext uri="{FF2B5EF4-FFF2-40B4-BE49-F238E27FC236}">
                  <a16:creationId xmlns:a16="http://schemas.microsoft.com/office/drawing/2014/main" id="{50122CA9-E3AA-4FF6-8D6D-C44766A069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34" y="17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7" name="Oval 743">
              <a:extLst>
                <a:ext uri="{FF2B5EF4-FFF2-40B4-BE49-F238E27FC236}">
                  <a16:creationId xmlns:a16="http://schemas.microsoft.com/office/drawing/2014/main" id="{05DE9DA8-AA49-4381-B1B4-A605999DA2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19" y="17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8" name="Oval 744">
              <a:extLst>
                <a:ext uri="{FF2B5EF4-FFF2-40B4-BE49-F238E27FC236}">
                  <a16:creationId xmlns:a16="http://schemas.microsoft.com/office/drawing/2014/main" id="{5A984BCA-FD44-4CCA-AD8B-792009447F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8" y="17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49" name="Oval 745">
              <a:extLst>
                <a:ext uri="{FF2B5EF4-FFF2-40B4-BE49-F238E27FC236}">
                  <a16:creationId xmlns:a16="http://schemas.microsoft.com/office/drawing/2014/main" id="{4B4289DF-7678-4B55-8E6F-3E2AAF9971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96" y="16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50" name="Oval 746">
              <a:extLst>
                <a:ext uri="{FF2B5EF4-FFF2-40B4-BE49-F238E27FC236}">
                  <a16:creationId xmlns:a16="http://schemas.microsoft.com/office/drawing/2014/main" id="{B8FBD5D1-EB63-4D14-9426-6CE3D5AC44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1" y="16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51" name="Oval 747">
              <a:extLst>
                <a:ext uri="{FF2B5EF4-FFF2-40B4-BE49-F238E27FC236}">
                  <a16:creationId xmlns:a16="http://schemas.microsoft.com/office/drawing/2014/main" id="{489C9A58-DC98-4A57-94DE-297FD50152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40" y="16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53" name="Oval 749">
              <a:extLst>
                <a:ext uri="{FF2B5EF4-FFF2-40B4-BE49-F238E27FC236}">
                  <a16:creationId xmlns:a16="http://schemas.microsoft.com/office/drawing/2014/main" id="{511116C0-C6EA-484B-8C8D-91B2B504DA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33" y="17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54" name="Oval 750">
              <a:extLst>
                <a:ext uri="{FF2B5EF4-FFF2-40B4-BE49-F238E27FC236}">
                  <a16:creationId xmlns:a16="http://schemas.microsoft.com/office/drawing/2014/main" id="{27D86CB4-EAC2-4A4B-A900-B4DA6FA87F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91" y="17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0" name="Oval 756">
              <a:extLst>
                <a:ext uri="{FF2B5EF4-FFF2-40B4-BE49-F238E27FC236}">
                  <a16:creationId xmlns:a16="http://schemas.microsoft.com/office/drawing/2014/main" id="{39C15B38-55AE-4BD6-8C29-4654386AEA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76" y="18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1" name="Oval 757">
              <a:extLst>
                <a:ext uri="{FF2B5EF4-FFF2-40B4-BE49-F238E27FC236}">
                  <a16:creationId xmlns:a16="http://schemas.microsoft.com/office/drawing/2014/main" id="{FDD3EF4E-515A-48A5-B6B7-C7676A65CE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94" y="17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2" name="Oval 758">
              <a:extLst>
                <a:ext uri="{FF2B5EF4-FFF2-40B4-BE49-F238E27FC236}">
                  <a16:creationId xmlns:a16="http://schemas.microsoft.com/office/drawing/2014/main" id="{B6981404-F180-4572-B53E-E5978FC9BC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9" y="16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3" name="Oval 759">
              <a:extLst>
                <a:ext uri="{FF2B5EF4-FFF2-40B4-BE49-F238E27FC236}">
                  <a16:creationId xmlns:a16="http://schemas.microsoft.com/office/drawing/2014/main" id="{3CEF076F-727F-4CCA-8A99-3B3AA31DA7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8" y="16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4" name="Oval 760">
              <a:extLst>
                <a:ext uri="{FF2B5EF4-FFF2-40B4-BE49-F238E27FC236}">
                  <a16:creationId xmlns:a16="http://schemas.microsoft.com/office/drawing/2014/main" id="{922054F7-7E17-460E-8417-5C50D09CB4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46" y="18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5" name="Oval 761">
              <a:extLst>
                <a:ext uri="{FF2B5EF4-FFF2-40B4-BE49-F238E27FC236}">
                  <a16:creationId xmlns:a16="http://schemas.microsoft.com/office/drawing/2014/main" id="{9BC448C4-2373-4C7E-AB72-118E5209F1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1" y="17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6" name="Oval 762">
              <a:extLst>
                <a:ext uri="{FF2B5EF4-FFF2-40B4-BE49-F238E27FC236}">
                  <a16:creationId xmlns:a16="http://schemas.microsoft.com/office/drawing/2014/main" id="{BA552BE3-CFB6-457E-B99D-ED8FF570D8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89" y="17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7" name="Oval 763">
              <a:extLst>
                <a:ext uri="{FF2B5EF4-FFF2-40B4-BE49-F238E27FC236}">
                  <a16:creationId xmlns:a16="http://schemas.microsoft.com/office/drawing/2014/main" id="{136685A0-0377-414F-9D68-2540962FE4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3" y="14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8" name="Oval 764">
              <a:extLst>
                <a:ext uri="{FF2B5EF4-FFF2-40B4-BE49-F238E27FC236}">
                  <a16:creationId xmlns:a16="http://schemas.microsoft.com/office/drawing/2014/main" id="{E72D8323-60A5-4483-8103-154872C2B3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4" y="14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69" name="Oval 765">
              <a:extLst>
                <a:ext uri="{FF2B5EF4-FFF2-40B4-BE49-F238E27FC236}">
                  <a16:creationId xmlns:a16="http://schemas.microsoft.com/office/drawing/2014/main" id="{529E31CC-EF0C-43B1-996A-0A8F4750C2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27" y="14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0" name="Oval 766">
              <a:extLst>
                <a:ext uri="{FF2B5EF4-FFF2-40B4-BE49-F238E27FC236}">
                  <a16:creationId xmlns:a16="http://schemas.microsoft.com/office/drawing/2014/main" id="{AF798976-58D9-4F49-A203-E2113F1128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35" y="15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1" name="Oval 767">
              <a:extLst>
                <a:ext uri="{FF2B5EF4-FFF2-40B4-BE49-F238E27FC236}">
                  <a16:creationId xmlns:a16="http://schemas.microsoft.com/office/drawing/2014/main" id="{5F942F54-1BB4-4A81-9467-DB85AB11F8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48" y="20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2" name="Oval 768">
              <a:extLst>
                <a:ext uri="{FF2B5EF4-FFF2-40B4-BE49-F238E27FC236}">
                  <a16:creationId xmlns:a16="http://schemas.microsoft.com/office/drawing/2014/main" id="{0F653383-62E3-44E4-A03F-B16B63281B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78" y="15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3" name="Oval 769">
              <a:extLst>
                <a:ext uri="{FF2B5EF4-FFF2-40B4-BE49-F238E27FC236}">
                  <a16:creationId xmlns:a16="http://schemas.microsoft.com/office/drawing/2014/main" id="{A5B11A68-5B41-48F0-B02C-5A315B8965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97" y="148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4" name="Oval 770">
              <a:extLst>
                <a:ext uri="{FF2B5EF4-FFF2-40B4-BE49-F238E27FC236}">
                  <a16:creationId xmlns:a16="http://schemas.microsoft.com/office/drawing/2014/main" id="{95A41222-E577-456D-8094-9BB333908C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5" y="14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5" name="Oval 771">
              <a:extLst>
                <a:ext uri="{FF2B5EF4-FFF2-40B4-BE49-F238E27FC236}">
                  <a16:creationId xmlns:a16="http://schemas.microsoft.com/office/drawing/2014/main" id="{ED35FB5B-569A-41CE-9401-1F0D0BB58B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40" y="14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6" name="Oval 772">
              <a:extLst>
                <a:ext uri="{FF2B5EF4-FFF2-40B4-BE49-F238E27FC236}">
                  <a16:creationId xmlns:a16="http://schemas.microsoft.com/office/drawing/2014/main" id="{126ACE47-C467-4D92-B734-88B4476A1B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48" y="15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7" name="Oval 773">
              <a:extLst>
                <a:ext uri="{FF2B5EF4-FFF2-40B4-BE49-F238E27FC236}">
                  <a16:creationId xmlns:a16="http://schemas.microsoft.com/office/drawing/2014/main" id="{69B032A5-CA5D-488B-B76C-3BFDDB2F84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33" y="15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8" name="Oval 774">
              <a:extLst>
                <a:ext uri="{FF2B5EF4-FFF2-40B4-BE49-F238E27FC236}">
                  <a16:creationId xmlns:a16="http://schemas.microsoft.com/office/drawing/2014/main" id="{91DF11A2-CDE0-485E-A2E5-AECC8DAA51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91" y="15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79" name="Oval 775">
              <a:extLst>
                <a:ext uri="{FF2B5EF4-FFF2-40B4-BE49-F238E27FC236}">
                  <a16:creationId xmlns:a16="http://schemas.microsoft.com/office/drawing/2014/main" id="{A8F1E259-CB0A-44E3-B694-DF4BD1E0FC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82" y="15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0" name="Oval 776">
              <a:extLst>
                <a:ext uri="{FF2B5EF4-FFF2-40B4-BE49-F238E27FC236}">
                  <a16:creationId xmlns:a16="http://schemas.microsoft.com/office/drawing/2014/main" id="{4D79DCE1-2177-44D7-AAEC-F1BE8D4AA7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66" y="14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1" name="Oval 777">
              <a:extLst>
                <a:ext uri="{FF2B5EF4-FFF2-40B4-BE49-F238E27FC236}">
                  <a16:creationId xmlns:a16="http://schemas.microsoft.com/office/drawing/2014/main" id="{4E70AB3D-6E2B-4C08-9EAE-ED1E619DF9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25" y="15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3" name="Oval 779">
              <a:extLst>
                <a:ext uri="{FF2B5EF4-FFF2-40B4-BE49-F238E27FC236}">
                  <a16:creationId xmlns:a16="http://schemas.microsoft.com/office/drawing/2014/main" id="{102BD05B-3D7D-4EA3-A3E9-6A261F5CB4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18" y="15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4" name="Oval 780">
              <a:extLst>
                <a:ext uri="{FF2B5EF4-FFF2-40B4-BE49-F238E27FC236}">
                  <a16:creationId xmlns:a16="http://schemas.microsoft.com/office/drawing/2014/main" id="{D87C2A31-48D7-450B-9E02-BDFED86D2A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6" y="16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5" name="Oval 781">
              <a:extLst>
                <a:ext uri="{FF2B5EF4-FFF2-40B4-BE49-F238E27FC236}">
                  <a16:creationId xmlns:a16="http://schemas.microsoft.com/office/drawing/2014/main" id="{5CEC97CD-DF1E-404D-AF40-5C07574423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95" y="15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88" name="Oval 784">
              <a:extLst>
                <a:ext uri="{FF2B5EF4-FFF2-40B4-BE49-F238E27FC236}">
                  <a16:creationId xmlns:a16="http://schemas.microsoft.com/office/drawing/2014/main" id="{DBCEC443-4473-4917-B1EC-21A7AB16FE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46" y="16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1" name="Oval 787">
              <a:extLst>
                <a:ext uri="{FF2B5EF4-FFF2-40B4-BE49-F238E27FC236}">
                  <a16:creationId xmlns:a16="http://schemas.microsoft.com/office/drawing/2014/main" id="{EF9B7D36-3A41-4380-B17F-D90BCE10F2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33" y="18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2" name="Oval 788">
              <a:extLst>
                <a:ext uri="{FF2B5EF4-FFF2-40B4-BE49-F238E27FC236}">
                  <a16:creationId xmlns:a16="http://schemas.microsoft.com/office/drawing/2014/main" id="{63CFA8F0-548C-44A0-9768-8B0AE8586B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4" y="20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4" name="Oval 790">
              <a:extLst>
                <a:ext uri="{FF2B5EF4-FFF2-40B4-BE49-F238E27FC236}">
                  <a16:creationId xmlns:a16="http://schemas.microsoft.com/office/drawing/2014/main" id="{B630A64D-30A1-4B6F-A526-8728F72398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47" y="208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5" name="Oval 791">
              <a:extLst>
                <a:ext uri="{FF2B5EF4-FFF2-40B4-BE49-F238E27FC236}">
                  <a16:creationId xmlns:a16="http://schemas.microsoft.com/office/drawing/2014/main" id="{EED1A53A-2997-4784-97DF-CFEAEE00FD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55" y="21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6" name="Oval 792">
              <a:extLst>
                <a:ext uri="{FF2B5EF4-FFF2-40B4-BE49-F238E27FC236}">
                  <a16:creationId xmlns:a16="http://schemas.microsoft.com/office/drawing/2014/main" id="{0014B075-510B-4EA4-ADC5-5C44C51A6E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40" y="21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8" name="Oval 794">
              <a:extLst>
                <a:ext uri="{FF2B5EF4-FFF2-40B4-BE49-F238E27FC236}">
                  <a16:creationId xmlns:a16="http://schemas.microsoft.com/office/drawing/2014/main" id="{504AE6F3-9DB2-4CE9-B994-FC8D4359EB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17" y="20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899" name="Oval 795">
              <a:extLst>
                <a:ext uri="{FF2B5EF4-FFF2-40B4-BE49-F238E27FC236}">
                  <a16:creationId xmlns:a16="http://schemas.microsoft.com/office/drawing/2014/main" id="{76897F39-40C3-42EE-835B-111098E6A3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02" y="20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1" name="Oval 797">
              <a:extLst>
                <a:ext uri="{FF2B5EF4-FFF2-40B4-BE49-F238E27FC236}">
                  <a16:creationId xmlns:a16="http://schemas.microsoft.com/office/drawing/2014/main" id="{54E4D9D4-0235-4066-84D2-A4D3B0494A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53" y="21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3" name="Oval 799">
              <a:extLst>
                <a:ext uri="{FF2B5EF4-FFF2-40B4-BE49-F238E27FC236}">
                  <a16:creationId xmlns:a16="http://schemas.microsoft.com/office/drawing/2014/main" id="{8CDD30D1-AB5D-479F-B719-CD59BC47C1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12" y="21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4" name="Oval 800">
              <a:extLst>
                <a:ext uri="{FF2B5EF4-FFF2-40B4-BE49-F238E27FC236}">
                  <a16:creationId xmlns:a16="http://schemas.microsoft.com/office/drawing/2014/main" id="{22AA011E-45CF-4F1B-9891-04B6C0D58F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02" y="21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5" name="Oval 801">
              <a:extLst>
                <a:ext uri="{FF2B5EF4-FFF2-40B4-BE49-F238E27FC236}">
                  <a16:creationId xmlns:a16="http://schemas.microsoft.com/office/drawing/2014/main" id="{B6213B33-C613-45A7-AD24-7187B7E674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15" y="21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6" name="Oval 802">
              <a:extLst>
                <a:ext uri="{FF2B5EF4-FFF2-40B4-BE49-F238E27FC236}">
                  <a16:creationId xmlns:a16="http://schemas.microsoft.com/office/drawing/2014/main" id="{DF56E73F-46CE-42A1-A0DA-59C2DF2051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0" y="20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7" name="Oval 803">
              <a:extLst>
                <a:ext uri="{FF2B5EF4-FFF2-40B4-BE49-F238E27FC236}">
                  <a16:creationId xmlns:a16="http://schemas.microsoft.com/office/drawing/2014/main" id="{93F2494E-DC81-4188-B805-5D681D7989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9" y="20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09" name="Oval 805">
              <a:extLst>
                <a:ext uri="{FF2B5EF4-FFF2-40B4-BE49-F238E27FC236}">
                  <a16:creationId xmlns:a16="http://schemas.microsoft.com/office/drawing/2014/main" id="{76AB2A89-6610-4A18-B011-DBEFF2920B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2" y="21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1" name="Oval 807">
              <a:extLst>
                <a:ext uri="{FF2B5EF4-FFF2-40B4-BE49-F238E27FC236}">
                  <a16:creationId xmlns:a16="http://schemas.microsoft.com/office/drawing/2014/main" id="{F49DE556-2233-43E8-A678-320F45793B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04" y="18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2" name="Oval 808">
              <a:extLst>
                <a:ext uri="{FF2B5EF4-FFF2-40B4-BE49-F238E27FC236}">
                  <a16:creationId xmlns:a16="http://schemas.microsoft.com/office/drawing/2014/main" id="{07FF344D-A57C-4682-A5A5-7C8D605A0D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89" y="18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3" name="Oval 809">
              <a:extLst>
                <a:ext uri="{FF2B5EF4-FFF2-40B4-BE49-F238E27FC236}">
                  <a16:creationId xmlns:a16="http://schemas.microsoft.com/office/drawing/2014/main" id="{7A1C255F-2A84-47ED-9B7D-2D491F79047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48" y="18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4" name="Oval 810">
              <a:extLst>
                <a:ext uri="{FF2B5EF4-FFF2-40B4-BE49-F238E27FC236}">
                  <a16:creationId xmlns:a16="http://schemas.microsoft.com/office/drawing/2014/main" id="{BB2BB92D-8EEC-45A0-8249-A994DB79FC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56" y="19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5" name="Oval 811">
              <a:extLst>
                <a:ext uri="{FF2B5EF4-FFF2-40B4-BE49-F238E27FC236}">
                  <a16:creationId xmlns:a16="http://schemas.microsoft.com/office/drawing/2014/main" id="{8FE3F6F3-54DC-4C85-91BA-86CA7B65BD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41" y="19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6" name="Oval 812">
              <a:extLst>
                <a:ext uri="{FF2B5EF4-FFF2-40B4-BE49-F238E27FC236}">
                  <a16:creationId xmlns:a16="http://schemas.microsoft.com/office/drawing/2014/main" id="{247111E4-1E74-471D-A679-9E5532A80B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99" y="19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7" name="Oval 813">
              <a:extLst>
                <a:ext uri="{FF2B5EF4-FFF2-40B4-BE49-F238E27FC236}">
                  <a16:creationId xmlns:a16="http://schemas.microsoft.com/office/drawing/2014/main" id="{738C5D96-F177-4F70-807C-0D5FF81F49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74" y="188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19" name="Oval 815">
              <a:extLst>
                <a:ext uri="{FF2B5EF4-FFF2-40B4-BE49-F238E27FC236}">
                  <a16:creationId xmlns:a16="http://schemas.microsoft.com/office/drawing/2014/main" id="{1547DDB7-59F6-4F55-AFF9-8C11978D8C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61" y="18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0" name="Oval 816">
              <a:extLst>
                <a:ext uri="{FF2B5EF4-FFF2-40B4-BE49-F238E27FC236}">
                  <a16:creationId xmlns:a16="http://schemas.microsoft.com/office/drawing/2014/main" id="{8F1B1C9F-4C7A-4F2E-A718-3C62EE63BB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69" y="19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1" name="Oval 817">
              <a:extLst>
                <a:ext uri="{FF2B5EF4-FFF2-40B4-BE49-F238E27FC236}">
                  <a16:creationId xmlns:a16="http://schemas.microsoft.com/office/drawing/2014/main" id="{C697525F-CFBF-4CDB-9C3B-06E2BE06A2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54" y="19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2" name="Oval 818">
              <a:extLst>
                <a:ext uri="{FF2B5EF4-FFF2-40B4-BE49-F238E27FC236}">
                  <a16:creationId xmlns:a16="http://schemas.microsoft.com/office/drawing/2014/main" id="{0C975BCD-35D0-48F5-B9A8-53F4332013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12" y="19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3" name="Oval 819">
              <a:extLst>
                <a:ext uri="{FF2B5EF4-FFF2-40B4-BE49-F238E27FC236}">
                  <a16:creationId xmlns:a16="http://schemas.microsoft.com/office/drawing/2014/main" id="{5991EAF7-81E3-4661-A20C-E2781C5034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3" y="19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4" name="Oval 820">
              <a:extLst>
                <a:ext uri="{FF2B5EF4-FFF2-40B4-BE49-F238E27FC236}">
                  <a16:creationId xmlns:a16="http://schemas.microsoft.com/office/drawing/2014/main" id="{449AAFA2-CC36-4167-9D4E-75F61CB637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87" y="18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5" name="Oval 821">
              <a:extLst>
                <a:ext uri="{FF2B5EF4-FFF2-40B4-BE49-F238E27FC236}">
                  <a16:creationId xmlns:a16="http://schemas.microsoft.com/office/drawing/2014/main" id="{7D99CBB1-97F8-4AE3-9AA3-0CF7A68583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46" y="19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6" name="Oval 822">
              <a:extLst>
                <a:ext uri="{FF2B5EF4-FFF2-40B4-BE49-F238E27FC236}">
                  <a16:creationId xmlns:a16="http://schemas.microsoft.com/office/drawing/2014/main" id="{4A60D343-52BC-4F36-843E-C08FBEDA931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4" y="20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7" name="Oval 823">
              <a:extLst>
                <a:ext uri="{FF2B5EF4-FFF2-40B4-BE49-F238E27FC236}">
                  <a16:creationId xmlns:a16="http://schemas.microsoft.com/office/drawing/2014/main" id="{1145E90D-5FCF-41A2-B9E7-910739D54E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39" y="19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8" name="Oval 824">
              <a:extLst>
                <a:ext uri="{FF2B5EF4-FFF2-40B4-BE49-F238E27FC236}">
                  <a16:creationId xmlns:a16="http://schemas.microsoft.com/office/drawing/2014/main" id="{39575389-A803-4498-8686-55B1C6F460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16" y="19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29" name="Oval 825">
              <a:extLst>
                <a:ext uri="{FF2B5EF4-FFF2-40B4-BE49-F238E27FC236}">
                  <a16:creationId xmlns:a16="http://schemas.microsoft.com/office/drawing/2014/main" id="{D998E3A0-B3B0-4AF7-89CE-4058611DE7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1" y="18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33" name="Oval 829">
              <a:extLst>
                <a:ext uri="{FF2B5EF4-FFF2-40B4-BE49-F238E27FC236}">
                  <a16:creationId xmlns:a16="http://schemas.microsoft.com/office/drawing/2014/main" id="{3C0C5618-3165-4F68-8E0A-3730C8F55C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11" y="19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49" name="Oval 845">
              <a:extLst>
                <a:ext uri="{FF2B5EF4-FFF2-40B4-BE49-F238E27FC236}">
                  <a16:creationId xmlns:a16="http://schemas.microsoft.com/office/drawing/2014/main" id="{E97C41A7-6B35-4FCB-A199-E63573BC9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2" y="16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83" name="Oval 879">
              <a:extLst>
                <a:ext uri="{FF2B5EF4-FFF2-40B4-BE49-F238E27FC236}">
                  <a16:creationId xmlns:a16="http://schemas.microsoft.com/office/drawing/2014/main" id="{58A0E966-DD23-4DAA-8310-8F5E590936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585" y="16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85" name="Oval 881">
              <a:extLst>
                <a:ext uri="{FF2B5EF4-FFF2-40B4-BE49-F238E27FC236}">
                  <a16:creationId xmlns:a16="http://schemas.microsoft.com/office/drawing/2014/main" id="{3397A254-68A7-42FE-8572-313E36F534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92" y="15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87" name="Oval 883">
              <a:extLst>
                <a:ext uri="{FF2B5EF4-FFF2-40B4-BE49-F238E27FC236}">
                  <a16:creationId xmlns:a16="http://schemas.microsoft.com/office/drawing/2014/main" id="{91CD58FB-F840-405B-8E5B-3759DDA9DE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517" y="16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88" name="Oval 884">
              <a:extLst>
                <a:ext uri="{FF2B5EF4-FFF2-40B4-BE49-F238E27FC236}">
                  <a16:creationId xmlns:a16="http://schemas.microsoft.com/office/drawing/2014/main" id="{ECE90C50-5FD1-477D-ADC4-1460EF3E67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588" y="15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89" name="Oval 885">
              <a:extLst>
                <a:ext uri="{FF2B5EF4-FFF2-40B4-BE49-F238E27FC236}">
                  <a16:creationId xmlns:a16="http://schemas.microsoft.com/office/drawing/2014/main" id="{5F6D2975-D6FB-4C16-A647-4A5A55741C7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59" y="15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90" name="Oval 886">
              <a:extLst>
                <a:ext uri="{FF2B5EF4-FFF2-40B4-BE49-F238E27FC236}">
                  <a16:creationId xmlns:a16="http://schemas.microsoft.com/office/drawing/2014/main" id="{E5A08A3B-25CD-444B-9693-0E17F8255D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22" y="15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91" name="Oval 887">
              <a:extLst>
                <a:ext uri="{FF2B5EF4-FFF2-40B4-BE49-F238E27FC236}">
                  <a16:creationId xmlns:a16="http://schemas.microsoft.com/office/drawing/2014/main" id="{C6712A4A-548A-4BCA-B61B-B2A11EBFDF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62" y="16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93" name="Oval 889">
              <a:extLst>
                <a:ext uri="{FF2B5EF4-FFF2-40B4-BE49-F238E27FC236}">
                  <a16:creationId xmlns:a16="http://schemas.microsoft.com/office/drawing/2014/main" id="{66ECC317-6267-4E74-91DD-2DE7A57E48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637" y="14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995" name="Oval 891">
              <a:extLst>
                <a:ext uri="{FF2B5EF4-FFF2-40B4-BE49-F238E27FC236}">
                  <a16:creationId xmlns:a16="http://schemas.microsoft.com/office/drawing/2014/main" id="{BF5101D1-8A67-47B9-AE73-1F001EDCD0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34" y="16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0" name="Oval 896">
              <a:extLst>
                <a:ext uri="{FF2B5EF4-FFF2-40B4-BE49-F238E27FC236}">
                  <a16:creationId xmlns:a16="http://schemas.microsoft.com/office/drawing/2014/main" id="{9D2A934C-82BF-4A60-9D29-BC8100ECE8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36" y="15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1" name="Oval 897">
              <a:extLst>
                <a:ext uri="{FF2B5EF4-FFF2-40B4-BE49-F238E27FC236}">
                  <a16:creationId xmlns:a16="http://schemas.microsoft.com/office/drawing/2014/main" id="{A296945B-1DFB-41AE-BF0E-0A69C39C35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37" y="14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2" name="Oval 898">
              <a:extLst>
                <a:ext uri="{FF2B5EF4-FFF2-40B4-BE49-F238E27FC236}">
                  <a16:creationId xmlns:a16="http://schemas.microsoft.com/office/drawing/2014/main" id="{2DE960BA-D558-4B85-BE00-7FFC0DA623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80" y="14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3" name="Oval 899">
              <a:extLst>
                <a:ext uri="{FF2B5EF4-FFF2-40B4-BE49-F238E27FC236}">
                  <a16:creationId xmlns:a16="http://schemas.microsoft.com/office/drawing/2014/main" id="{FBABA974-741D-4FBB-83AC-9CB4A18F0A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88" y="15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4" name="Oval 900">
              <a:extLst>
                <a:ext uri="{FF2B5EF4-FFF2-40B4-BE49-F238E27FC236}">
                  <a16:creationId xmlns:a16="http://schemas.microsoft.com/office/drawing/2014/main" id="{0BC1E420-0454-4143-9AE3-564B558237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666" y="14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5" name="Oval 901">
              <a:extLst>
                <a:ext uri="{FF2B5EF4-FFF2-40B4-BE49-F238E27FC236}">
                  <a16:creationId xmlns:a16="http://schemas.microsoft.com/office/drawing/2014/main" id="{A44070DC-25B8-4C36-95B7-D91B8480C2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93" y="14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6" name="Oval 902">
              <a:extLst>
                <a:ext uri="{FF2B5EF4-FFF2-40B4-BE49-F238E27FC236}">
                  <a16:creationId xmlns:a16="http://schemas.microsoft.com/office/drawing/2014/main" id="{4853784A-E27A-42C0-8AC2-3AF4DFD6F4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629" y="15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7" name="Oval 903">
              <a:extLst>
                <a:ext uri="{FF2B5EF4-FFF2-40B4-BE49-F238E27FC236}">
                  <a16:creationId xmlns:a16="http://schemas.microsoft.com/office/drawing/2014/main" id="{11E9829E-BC30-4BCD-9570-2D511B5B35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86" y="15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8" name="Oval 904">
              <a:extLst>
                <a:ext uri="{FF2B5EF4-FFF2-40B4-BE49-F238E27FC236}">
                  <a16:creationId xmlns:a16="http://schemas.microsoft.com/office/drawing/2014/main" id="{6B32D632-81EF-44BF-845D-13DC2F1296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44" y="15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09" name="Oval 905">
              <a:extLst>
                <a:ext uri="{FF2B5EF4-FFF2-40B4-BE49-F238E27FC236}">
                  <a16:creationId xmlns:a16="http://schemas.microsoft.com/office/drawing/2014/main" id="{A6EF12D9-883A-4728-92CB-90774FA570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48" y="15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14" name="Oval 910">
              <a:extLst>
                <a:ext uri="{FF2B5EF4-FFF2-40B4-BE49-F238E27FC236}">
                  <a16:creationId xmlns:a16="http://schemas.microsoft.com/office/drawing/2014/main" id="{15714DAF-D20C-492F-83B6-7D7CC0D2B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" y="27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16" name="Oval 912">
              <a:extLst>
                <a:ext uri="{FF2B5EF4-FFF2-40B4-BE49-F238E27FC236}">
                  <a16:creationId xmlns:a16="http://schemas.microsoft.com/office/drawing/2014/main" id="{72A3F644-17AB-4BA3-B364-E543C2BB9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7" y="281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17" name="Oval 913">
              <a:extLst>
                <a:ext uri="{FF2B5EF4-FFF2-40B4-BE49-F238E27FC236}">
                  <a16:creationId xmlns:a16="http://schemas.microsoft.com/office/drawing/2014/main" id="{06A533C2-F053-40F4-9BA4-B349202A1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9" y="27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18" name="Oval 914">
              <a:extLst>
                <a:ext uri="{FF2B5EF4-FFF2-40B4-BE49-F238E27FC236}">
                  <a16:creationId xmlns:a16="http://schemas.microsoft.com/office/drawing/2014/main" id="{46EF3A47-0D3B-430C-8441-E9D5325A2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2" y="28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19" name="Oval 915">
              <a:extLst>
                <a:ext uri="{FF2B5EF4-FFF2-40B4-BE49-F238E27FC236}">
                  <a16:creationId xmlns:a16="http://schemas.microsoft.com/office/drawing/2014/main" id="{011610CE-57FB-4A77-86A9-A30830132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2" y="28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23" name="Oval 919">
              <a:extLst>
                <a:ext uri="{FF2B5EF4-FFF2-40B4-BE49-F238E27FC236}">
                  <a16:creationId xmlns:a16="http://schemas.microsoft.com/office/drawing/2014/main" id="{C300CFE7-E3BF-4150-A825-AECC1974D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6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24" name="Oval 920">
              <a:extLst>
                <a:ext uri="{FF2B5EF4-FFF2-40B4-BE49-F238E27FC236}">
                  <a16:creationId xmlns:a16="http://schemas.microsoft.com/office/drawing/2014/main" id="{35D3E7FB-3BB1-4692-BD2E-8F4CF5C99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" y="27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25" name="Oval 921">
              <a:extLst>
                <a:ext uri="{FF2B5EF4-FFF2-40B4-BE49-F238E27FC236}">
                  <a16:creationId xmlns:a16="http://schemas.microsoft.com/office/drawing/2014/main" id="{BE5176CE-D454-4B85-BC4F-8EC5C65D1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9" y="27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26" name="Oval 922">
              <a:extLst>
                <a:ext uri="{FF2B5EF4-FFF2-40B4-BE49-F238E27FC236}">
                  <a16:creationId xmlns:a16="http://schemas.microsoft.com/office/drawing/2014/main" id="{1C6B8FE8-744D-4C97-BB41-CCF93B780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1" y="22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4" name="Oval 930">
              <a:extLst>
                <a:ext uri="{FF2B5EF4-FFF2-40B4-BE49-F238E27FC236}">
                  <a16:creationId xmlns:a16="http://schemas.microsoft.com/office/drawing/2014/main" id="{01FFF5BA-4968-40E1-AC31-8D214527D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5" y="25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5" name="Oval 931">
              <a:extLst>
                <a:ext uri="{FF2B5EF4-FFF2-40B4-BE49-F238E27FC236}">
                  <a16:creationId xmlns:a16="http://schemas.microsoft.com/office/drawing/2014/main" id="{D3A8342B-101C-4FE0-A6C5-692A5DD0B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" y="26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6" name="Oval 932">
              <a:extLst>
                <a:ext uri="{FF2B5EF4-FFF2-40B4-BE49-F238E27FC236}">
                  <a16:creationId xmlns:a16="http://schemas.microsoft.com/office/drawing/2014/main" id="{7BF6CECC-CF7F-4AB1-9512-4A717A6D9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26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7" name="Oval 933">
              <a:extLst>
                <a:ext uri="{FF2B5EF4-FFF2-40B4-BE49-F238E27FC236}">
                  <a16:creationId xmlns:a16="http://schemas.microsoft.com/office/drawing/2014/main" id="{05639DE9-A10E-4C0C-8A85-1C09259D7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6" y="27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8" name="Oval 934">
              <a:extLst>
                <a:ext uri="{FF2B5EF4-FFF2-40B4-BE49-F238E27FC236}">
                  <a16:creationId xmlns:a16="http://schemas.microsoft.com/office/drawing/2014/main" id="{DD87D06F-FF98-4924-B3F9-44C5E882F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3" y="26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39" name="Oval 935">
              <a:extLst>
                <a:ext uri="{FF2B5EF4-FFF2-40B4-BE49-F238E27FC236}">
                  <a16:creationId xmlns:a16="http://schemas.microsoft.com/office/drawing/2014/main" id="{2C03DD3C-5D32-4F39-9766-0B633FE80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" y="24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0" name="Oval 936">
              <a:extLst>
                <a:ext uri="{FF2B5EF4-FFF2-40B4-BE49-F238E27FC236}">
                  <a16:creationId xmlns:a16="http://schemas.microsoft.com/office/drawing/2014/main" id="{1EC899F0-E52C-412A-89E2-07AA54A83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2" y="24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1" name="Oval 937">
              <a:extLst>
                <a:ext uri="{FF2B5EF4-FFF2-40B4-BE49-F238E27FC236}">
                  <a16:creationId xmlns:a16="http://schemas.microsoft.com/office/drawing/2014/main" id="{F915A4F0-9A42-42AE-9E94-D98E4DEC8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" y="25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2" name="Oval 938">
              <a:extLst>
                <a:ext uri="{FF2B5EF4-FFF2-40B4-BE49-F238E27FC236}">
                  <a16:creationId xmlns:a16="http://schemas.microsoft.com/office/drawing/2014/main" id="{48F9599F-EBFC-4E26-B080-413080F50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5" y="25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3" name="Oval 939">
              <a:extLst>
                <a:ext uri="{FF2B5EF4-FFF2-40B4-BE49-F238E27FC236}">
                  <a16:creationId xmlns:a16="http://schemas.microsoft.com/office/drawing/2014/main" id="{B5639BFD-1B0C-4483-A5A6-5E04EC027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24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4" name="Oval 940">
              <a:extLst>
                <a:ext uri="{FF2B5EF4-FFF2-40B4-BE49-F238E27FC236}">
                  <a16:creationId xmlns:a16="http://schemas.microsoft.com/office/drawing/2014/main" id="{969BA21E-62A9-4B84-9972-902F02C08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0" y="25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5" name="Oval 941">
              <a:extLst>
                <a:ext uri="{FF2B5EF4-FFF2-40B4-BE49-F238E27FC236}">
                  <a16:creationId xmlns:a16="http://schemas.microsoft.com/office/drawing/2014/main" id="{91EB86A9-77DC-46F7-A50C-57ABA85DB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0" y="25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6" name="Oval 942">
              <a:extLst>
                <a:ext uri="{FF2B5EF4-FFF2-40B4-BE49-F238E27FC236}">
                  <a16:creationId xmlns:a16="http://schemas.microsoft.com/office/drawing/2014/main" id="{966D95E6-2A35-4C8F-B094-C43C45597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8" y="27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7" name="Oval 943">
              <a:extLst>
                <a:ext uri="{FF2B5EF4-FFF2-40B4-BE49-F238E27FC236}">
                  <a16:creationId xmlns:a16="http://schemas.microsoft.com/office/drawing/2014/main" id="{0F43F14E-8EEA-448D-BB16-F30E70EBF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27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8" name="Oval 944">
              <a:extLst>
                <a:ext uri="{FF2B5EF4-FFF2-40B4-BE49-F238E27FC236}">
                  <a16:creationId xmlns:a16="http://schemas.microsoft.com/office/drawing/2014/main" id="{46D0273D-7F6C-4607-86A0-D6F62512F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" y="27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49" name="Oval 945">
              <a:extLst>
                <a:ext uri="{FF2B5EF4-FFF2-40B4-BE49-F238E27FC236}">
                  <a16:creationId xmlns:a16="http://schemas.microsoft.com/office/drawing/2014/main" id="{F4D998E9-637D-462B-ADAF-47C7015CD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26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0" name="Oval 946">
              <a:extLst>
                <a:ext uri="{FF2B5EF4-FFF2-40B4-BE49-F238E27FC236}">
                  <a16:creationId xmlns:a16="http://schemas.microsoft.com/office/drawing/2014/main" id="{6D61E6D6-B922-4E33-8831-7133B2D3A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" y="26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1" name="Oval 947">
              <a:extLst>
                <a:ext uri="{FF2B5EF4-FFF2-40B4-BE49-F238E27FC236}">
                  <a16:creationId xmlns:a16="http://schemas.microsoft.com/office/drawing/2014/main" id="{72B08574-4044-4ACD-A165-B12AFAEB9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" y="26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3" name="Oval 949">
              <a:extLst>
                <a:ext uri="{FF2B5EF4-FFF2-40B4-BE49-F238E27FC236}">
                  <a16:creationId xmlns:a16="http://schemas.microsoft.com/office/drawing/2014/main" id="{2650FCEA-2FE9-4777-A584-18340646D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" y="24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4" name="Oval 950">
              <a:extLst>
                <a:ext uri="{FF2B5EF4-FFF2-40B4-BE49-F238E27FC236}">
                  <a16:creationId xmlns:a16="http://schemas.microsoft.com/office/drawing/2014/main" id="{6FEBD701-7B87-4B89-8E39-1B8EF45E8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" y="23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5" name="Oval 951">
              <a:extLst>
                <a:ext uri="{FF2B5EF4-FFF2-40B4-BE49-F238E27FC236}">
                  <a16:creationId xmlns:a16="http://schemas.microsoft.com/office/drawing/2014/main" id="{7B3E8225-38AF-4074-BA4F-122549CA4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" y="23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59" name="Oval 955">
              <a:extLst>
                <a:ext uri="{FF2B5EF4-FFF2-40B4-BE49-F238E27FC236}">
                  <a16:creationId xmlns:a16="http://schemas.microsoft.com/office/drawing/2014/main" id="{E7CFF02B-E2DF-45DD-95A0-F9DCC8FEF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4" y="24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0" name="Oval 956">
              <a:extLst>
                <a:ext uri="{FF2B5EF4-FFF2-40B4-BE49-F238E27FC236}">
                  <a16:creationId xmlns:a16="http://schemas.microsoft.com/office/drawing/2014/main" id="{243E9D84-C3F4-44C4-883A-F2857754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" y="23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1" name="Oval 957">
              <a:extLst>
                <a:ext uri="{FF2B5EF4-FFF2-40B4-BE49-F238E27FC236}">
                  <a16:creationId xmlns:a16="http://schemas.microsoft.com/office/drawing/2014/main" id="{3E4BE7CB-EE1B-4DA7-B51C-DA699E31E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" y="23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2" name="Oval 958">
              <a:extLst>
                <a:ext uri="{FF2B5EF4-FFF2-40B4-BE49-F238E27FC236}">
                  <a16:creationId xmlns:a16="http://schemas.microsoft.com/office/drawing/2014/main" id="{6E2A184B-6138-44F6-895F-0FC41528ED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99" y="24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5" name="Oval 961">
              <a:extLst>
                <a:ext uri="{FF2B5EF4-FFF2-40B4-BE49-F238E27FC236}">
                  <a16:creationId xmlns:a16="http://schemas.microsoft.com/office/drawing/2014/main" id="{975818CC-1EBC-4329-8E97-27EC71EB8C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12" y="29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7" name="Oval 963">
              <a:extLst>
                <a:ext uri="{FF2B5EF4-FFF2-40B4-BE49-F238E27FC236}">
                  <a16:creationId xmlns:a16="http://schemas.microsoft.com/office/drawing/2014/main" id="{3495AC15-8759-4D35-9B40-E918E9C04F7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57" y="29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8" name="Oval 964">
              <a:extLst>
                <a:ext uri="{FF2B5EF4-FFF2-40B4-BE49-F238E27FC236}">
                  <a16:creationId xmlns:a16="http://schemas.microsoft.com/office/drawing/2014/main" id="{EB247245-B6EB-4FF1-B8FC-7A8BC9EFA1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17" y="29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69" name="Oval 965">
              <a:extLst>
                <a:ext uri="{FF2B5EF4-FFF2-40B4-BE49-F238E27FC236}">
                  <a16:creationId xmlns:a16="http://schemas.microsoft.com/office/drawing/2014/main" id="{CB7C247B-41D8-435E-A375-7D9F322532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35" y="28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0" name="Oval 966">
              <a:extLst>
                <a:ext uri="{FF2B5EF4-FFF2-40B4-BE49-F238E27FC236}">
                  <a16:creationId xmlns:a16="http://schemas.microsoft.com/office/drawing/2014/main" id="{FF847CD1-5A5F-4B04-87CD-4C65CD833A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88" y="28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1" name="Oval 967">
              <a:extLst>
                <a:ext uri="{FF2B5EF4-FFF2-40B4-BE49-F238E27FC236}">
                  <a16:creationId xmlns:a16="http://schemas.microsoft.com/office/drawing/2014/main" id="{7CA793C0-1EF7-45C4-BD5E-77AF4A77D9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28" y="28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2" name="Oval 968">
              <a:extLst>
                <a:ext uri="{FF2B5EF4-FFF2-40B4-BE49-F238E27FC236}">
                  <a16:creationId xmlns:a16="http://schemas.microsoft.com/office/drawing/2014/main" id="{A6540F0C-0E4A-4473-AE87-2C0BEFBE7C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93" y="24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4" name="Oval 970">
              <a:extLst>
                <a:ext uri="{FF2B5EF4-FFF2-40B4-BE49-F238E27FC236}">
                  <a16:creationId xmlns:a16="http://schemas.microsoft.com/office/drawing/2014/main" id="{F9369EF1-AC77-4BA8-8592-2B1C5848B7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61" y="28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5" name="Oval 971">
              <a:extLst>
                <a:ext uri="{FF2B5EF4-FFF2-40B4-BE49-F238E27FC236}">
                  <a16:creationId xmlns:a16="http://schemas.microsoft.com/office/drawing/2014/main" id="{A291F04F-38A8-4581-962A-AE796B0F9E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549" y="22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6" name="Oval 972">
              <a:extLst>
                <a:ext uri="{FF2B5EF4-FFF2-40B4-BE49-F238E27FC236}">
                  <a16:creationId xmlns:a16="http://schemas.microsoft.com/office/drawing/2014/main" id="{5BFEFB64-2E0F-4FB9-9FD3-0D1127BD6E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609" y="22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7" name="Oval 973">
              <a:extLst>
                <a:ext uri="{FF2B5EF4-FFF2-40B4-BE49-F238E27FC236}">
                  <a16:creationId xmlns:a16="http://schemas.microsoft.com/office/drawing/2014/main" id="{0D95DBA6-5A91-4975-975A-AA53FECAE7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654" y="22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78" name="Oval 974">
              <a:extLst>
                <a:ext uri="{FF2B5EF4-FFF2-40B4-BE49-F238E27FC236}">
                  <a16:creationId xmlns:a16="http://schemas.microsoft.com/office/drawing/2014/main" id="{E70D5F41-842A-4F1C-9FBE-4DCE27B843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714" y="22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0" name="Oval 976">
              <a:extLst>
                <a:ext uri="{FF2B5EF4-FFF2-40B4-BE49-F238E27FC236}">
                  <a16:creationId xmlns:a16="http://schemas.microsoft.com/office/drawing/2014/main" id="{2C7516D9-28DD-40D9-8D93-4E3F0CDDCD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47" y="29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3" name="Oval 979">
              <a:extLst>
                <a:ext uri="{FF2B5EF4-FFF2-40B4-BE49-F238E27FC236}">
                  <a16:creationId xmlns:a16="http://schemas.microsoft.com/office/drawing/2014/main" id="{BF2512BF-3C05-4ADF-923C-1B0F8C12E8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54" y="25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4" name="Oval 980">
              <a:extLst>
                <a:ext uri="{FF2B5EF4-FFF2-40B4-BE49-F238E27FC236}">
                  <a16:creationId xmlns:a16="http://schemas.microsoft.com/office/drawing/2014/main" id="{D71E6984-5262-4E50-A13F-C1077849FE7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63" y="25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6" name="Oval 982">
              <a:extLst>
                <a:ext uri="{FF2B5EF4-FFF2-40B4-BE49-F238E27FC236}">
                  <a16:creationId xmlns:a16="http://schemas.microsoft.com/office/drawing/2014/main" id="{853B3EBE-D661-4539-90D5-5540DAB098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81" y="29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7" name="Oval 983">
              <a:extLst>
                <a:ext uri="{FF2B5EF4-FFF2-40B4-BE49-F238E27FC236}">
                  <a16:creationId xmlns:a16="http://schemas.microsoft.com/office/drawing/2014/main" id="{73E1DE1C-FFB7-4150-BF19-E9AC148A51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44" y="22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8" name="Oval 984">
              <a:extLst>
                <a:ext uri="{FF2B5EF4-FFF2-40B4-BE49-F238E27FC236}">
                  <a16:creationId xmlns:a16="http://schemas.microsoft.com/office/drawing/2014/main" id="{9C5CF5A5-5735-47E5-8CE2-C784E06667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94" y="29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89" name="Oval 985">
              <a:extLst>
                <a:ext uri="{FF2B5EF4-FFF2-40B4-BE49-F238E27FC236}">
                  <a16:creationId xmlns:a16="http://schemas.microsoft.com/office/drawing/2014/main" id="{B7846FAA-D011-41C7-B1C8-852BC23A30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46" y="24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0" name="Oval 986">
              <a:extLst>
                <a:ext uri="{FF2B5EF4-FFF2-40B4-BE49-F238E27FC236}">
                  <a16:creationId xmlns:a16="http://schemas.microsoft.com/office/drawing/2014/main" id="{5384C42A-1523-4A74-8AFC-8345EFB5E8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99" y="25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1" name="Oval 987">
              <a:extLst>
                <a:ext uri="{FF2B5EF4-FFF2-40B4-BE49-F238E27FC236}">
                  <a16:creationId xmlns:a16="http://schemas.microsoft.com/office/drawing/2014/main" id="{C5370DA5-CB05-4BEE-A45E-FDEC59B6BF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59" y="25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2" name="Oval 988">
              <a:extLst>
                <a:ext uri="{FF2B5EF4-FFF2-40B4-BE49-F238E27FC236}">
                  <a16:creationId xmlns:a16="http://schemas.microsoft.com/office/drawing/2014/main" id="{9409BA9C-1CD2-4AB8-8AE2-AFB57E9CB6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767" y="22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3" name="Oval 989">
              <a:extLst>
                <a:ext uri="{FF2B5EF4-FFF2-40B4-BE49-F238E27FC236}">
                  <a16:creationId xmlns:a16="http://schemas.microsoft.com/office/drawing/2014/main" id="{DCDE3B79-5250-4E2F-86E7-C269D94877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72" y="25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4" name="Oval 990">
              <a:extLst>
                <a:ext uri="{FF2B5EF4-FFF2-40B4-BE49-F238E27FC236}">
                  <a16:creationId xmlns:a16="http://schemas.microsoft.com/office/drawing/2014/main" id="{61F504ED-9987-4B1F-BF95-69F6894674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32" y="28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7" name="Oval 993">
              <a:extLst>
                <a:ext uri="{FF2B5EF4-FFF2-40B4-BE49-F238E27FC236}">
                  <a16:creationId xmlns:a16="http://schemas.microsoft.com/office/drawing/2014/main" id="{6A299E46-292B-4D2F-B26D-A846F4CB49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431" y="22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8" name="Oval 994">
              <a:extLst>
                <a:ext uri="{FF2B5EF4-FFF2-40B4-BE49-F238E27FC236}">
                  <a16:creationId xmlns:a16="http://schemas.microsoft.com/office/drawing/2014/main" id="{A9E3ED58-90D5-4228-98EE-DF9300DB3E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491" y="22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099" name="Oval 995">
              <a:extLst>
                <a:ext uri="{FF2B5EF4-FFF2-40B4-BE49-F238E27FC236}">
                  <a16:creationId xmlns:a16="http://schemas.microsoft.com/office/drawing/2014/main" id="{279A021D-3E06-4AC0-85C1-D00E553125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73" y="24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1" name="Oval 997">
              <a:extLst>
                <a:ext uri="{FF2B5EF4-FFF2-40B4-BE49-F238E27FC236}">
                  <a16:creationId xmlns:a16="http://schemas.microsoft.com/office/drawing/2014/main" id="{06CB6D63-B26E-4432-84C4-859F8BD41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13" y="24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2" name="Oval 998">
              <a:extLst>
                <a:ext uri="{FF2B5EF4-FFF2-40B4-BE49-F238E27FC236}">
                  <a16:creationId xmlns:a16="http://schemas.microsoft.com/office/drawing/2014/main" id="{77B9DC5F-5767-4C6D-BF24-4AEB3BAA14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23" y="28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3" name="Oval 999">
              <a:extLst>
                <a:ext uri="{FF2B5EF4-FFF2-40B4-BE49-F238E27FC236}">
                  <a16:creationId xmlns:a16="http://schemas.microsoft.com/office/drawing/2014/main" id="{CF7172DE-D06E-4631-BC3B-DD2A26F50D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85" y="28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4" name="Oval 1000">
              <a:extLst>
                <a:ext uri="{FF2B5EF4-FFF2-40B4-BE49-F238E27FC236}">
                  <a16:creationId xmlns:a16="http://schemas.microsoft.com/office/drawing/2014/main" id="{BF6BB23F-B2BB-40B8-9B0C-E37A2626BB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256" y="24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5" name="Oval 1001">
              <a:extLst>
                <a:ext uri="{FF2B5EF4-FFF2-40B4-BE49-F238E27FC236}">
                  <a16:creationId xmlns:a16="http://schemas.microsoft.com/office/drawing/2014/main" id="{10D79B0C-F27B-4C14-B1A5-978D2F49F1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1313" y="25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6" name="Oval 1002">
              <a:extLst>
                <a:ext uri="{FF2B5EF4-FFF2-40B4-BE49-F238E27FC236}">
                  <a16:creationId xmlns:a16="http://schemas.microsoft.com/office/drawing/2014/main" id="{F3FF1211-B8E6-48E9-B7D2-86BA76AC4A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1320" y="26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7" name="Oval 1003">
              <a:extLst>
                <a:ext uri="{FF2B5EF4-FFF2-40B4-BE49-F238E27FC236}">
                  <a16:creationId xmlns:a16="http://schemas.microsoft.com/office/drawing/2014/main" id="{01B5DB67-4863-43CA-9937-5A5D288209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92" y="28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08" name="Oval 1004">
              <a:extLst>
                <a:ext uri="{FF2B5EF4-FFF2-40B4-BE49-F238E27FC236}">
                  <a16:creationId xmlns:a16="http://schemas.microsoft.com/office/drawing/2014/main" id="{E89E754A-6105-463F-95AC-53524614DD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163" y="23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0" name="Oval 1006">
              <a:extLst>
                <a:ext uri="{FF2B5EF4-FFF2-40B4-BE49-F238E27FC236}">
                  <a16:creationId xmlns:a16="http://schemas.microsoft.com/office/drawing/2014/main" id="{5FDC02DB-6CB8-4E57-916C-385E7E37B2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188" y="24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1" name="Oval 1007">
              <a:extLst>
                <a:ext uri="{FF2B5EF4-FFF2-40B4-BE49-F238E27FC236}">
                  <a16:creationId xmlns:a16="http://schemas.microsoft.com/office/drawing/2014/main" id="{5E8F54F3-7FAD-455B-9EDF-D567AEE76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259" y="23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2" name="Oval 1008">
              <a:extLst>
                <a:ext uri="{FF2B5EF4-FFF2-40B4-BE49-F238E27FC236}">
                  <a16:creationId xmlns:a16="http://schemas.microsoft.com/office/drawing/2014/main" id="{8BA482E7-F6AC-4742-BB14-06A38B7A28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30" y="23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3" name="Oval 1009">
              <a:extLst>
                <a:ext uri="{FF2B5EF4-FFF2-40B4-BE49-F238E27FC236}">
                  <a16:creationId xmlns:a16="http://schemas.microsoft.com/office/drawing/2014/main" id="{AD88B6A0-4F68-40FD-8099-35DF2CCF78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293" y="23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4" name="Oval 1010">
              <a:extLst>
                <a:ext uri="{FF2B5EF4-FFF2-40B4-BE49-F238E27FC236}">
                  <a16:creationId xmlns:a16="http://schemas.microsoft.com/office/drawing/2014/main" id="{77C23A39-5E4B-4B6F-93DF-253397E3B27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33" y="23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5" name="Oval 1011">
              <a:extLst>
                <a:ext uri="{FF2B5EF4-FFF2-40B4-BE49-F238E27FC236}">
                  <a16:creationId xmlns:a16="http://schemas.microsoft.com/office/drawing/2014/main" id="{905D8912-B6C0-41C9-B062-D656075C77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191" y="24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7" name="Oval 1013">
              <a:extLst>
                <a:ext uri="{FF2B5EF4-FFF2-40B4-BE49-F238E27FC236}">
                  <a16:creationId xmlns:a16="http://schemas.microsoft.com/office/drawing/2014/main" id="{6C4418FA-7261-4CE9-A8FE-6BCE32B128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1" y="22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8" name="Oval 1014">
              <a:extLst>
                <a:ext uri="{FF2B5EF4-FFF2-40B4-BE49-F238E27FC236}">
                  <a16:creationId xmlns:a16="http://schemas.microsoft.com/office/drawing/2014/main" id="{E9273608-19BD-44D3-9C9F-1549E08461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72" y="25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19" name="Oval 1015">
              <a:extLst>
                <a:ext uri="{FF2B5EF4-FFF2-40B4-BE49-F238E27FC236}">
                  <a16:creationId xmlns:a16="http://schemas.microsoft.com/office/drawing/2014/main" id="{DDCA9E07-EAD2-429E-B9DF-F47F22286E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57" y="24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0" name="Oval 1016">
              <a:extLst>
                <a:ext uri="{FF2B5EF4-FFF2-40B4-BE49-F238E27FC236}">
                  <a16:creationId xmlns:a16="http://schemas.microsoft.com/office/drawing/2014/main" id="{28645C8B-D22C-496D-8BC7-B6D3CC82CE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15" y="25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1" name="Oval 1017">
              <a:extLst>
                <a:ext uri="{FF2B5EF4-FFF2-40B4-BE49-F238E27FC236}">
                  <a16:creationId xmlns:a16="http://schemas.microsoft.com/office/drawing/2014/main" id="{9DA1CC40-1343-4C93-8D27-A9CA109DAD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23" y="26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2" name="Oval 1018">
              <a:extLst>
                <a:ext uri="{FF2B5EF4-FFF2-40B4-BE49-F238E27FC236}">
                  <a16:creationId xmlns:a16="http://schemas.microsoft.com/office/drawing/2014/main" id="{71254E10-638F-4328-9A3B-CCE1939FA6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08" y="25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3" name="Oval 1019">
              <a:extLst>
                <a:ext uri="{FF2B5EF4-FFF2-40B4-BE49-F238E27FC236}">
                  <a16:creationId xmlns:a16="http://schemas.microsoft.com/office/drawing/2014/main" id="{9788C024-B4D9-4CF9-9E81-0CB24143E9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67" y="26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4" name="Oval 1020">
              <a:extLst>
                <a:ext uri="{FF2B5EF4-FFF2-40B4-BE49-F238E27FC236}">
                  <a16:creationId xmlns:a16="http://schemas.microsoft.com/office/drawing/2014/main" id="{3F6E43F2-871B-41F8-9D2B-7CC55EF026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85" y="25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5" name="Oval 1021">
              <a:extLst>
                <a:ext uri="{FF2B5EF4-FFF2-40B4-BE49-F238E27FC236}">
                  <a16:creationId xmlns:a16="http://schemas.microsoft.com/office/drawing/2014/main" id="{995435D4-9AE3-46E7-A5B2-5127619702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0" y="24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6" name="Oval 1022">
              <a:extLst>
                <a:ext uri="{FF2B5EF4-FFF2-40B4-BE49-F238E27FC236}">
                  <a16:creationId xmlns:a16="http://schemas.microsoft.com/office/drawing/2014/main" id="{A144FCAB-29D0-4DAB-8A27-3EF39E26B1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9" y="25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7" name="Oval 1023">
              <a:extLst>
                <a:ext uri="{FF2B5EF4-FFF2-40B4-BE49-F238E27FC236}">
                  <a16:creationId xmlns:a16="http://schemas.microsoft.com/office/drawing/2014/main" id="{61F8ED38-9621-46BF-B5BC-9FCA2AD320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37" y="26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8" name="Oval 1024">
              <a:extLst>
                <a:ext uri="{FF2B5EF4-FFF2-40B4-BE49-F238E27FC236}">
                  <a16:creationId xmlns:a16="http://schemas.microsoft.com/office/drawing/2014/main" id="{432BF550-9A84-4E36-8DCE-50DC283A1A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2" y="25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29" name="Oval 1025">
              <a:extLst>
                <a:ext uri="{FF2B5EF4-FFF2-40B4-BE49-F238E27FC236}">
                  <a16:creationId xmlns:a16="http://schemas.microsoft.com/office/drawing/2014/main" id="{27EA447A-A09A-4E16-AB31-E30C72E3E4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80" y="25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0" name="Oval 1026">
              <a:extLst>
                <a:ext uri="{FF2B5EF4-FFF2-40B4-BE49-F238E27FC236}">
                  <a16:creationId xmlns:a16="http://schemas.microsoft.com/office/drawing/2014/main" id="{DE2B64E6-EB80-43C7-A988-478E333CCF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70" y="25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1" name="Oval 1027">
              <a:extLst>
                <a:ext uri="{FF2B5EF4-FFF2-40B4-BE49-F238E27FC236}">
                  <a16:creationId xmlns:a16="http://schemas.microsoft.com/office/drawing/2014/main" id="{9B493854-9367-4124-9131-B47C6E3BBE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55" y="24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2" name="Oval 1028">
              <a:extLst>
                <a:ext uri="{FF2B5EF4-FFF2-40B4-BE49-F238E27FC236}">
                  <a16:creationId xmlns:a16="http://schemas.microsoft.com/office/drawing/2014/main" id="{89DAD3E8-DFA9-4EE8-8281-E43ABFAB7C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13" y="25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3" name="Oval 1029">
              <a:extLst>
                <a:ext uri="{FF2B5EF4-FFF2-40B4-BE49-F238E27FC236}">
                  <a16:creationId xmlns:a16="http://schemas.microsoft.com/office/drawing/2014/main" id="{E52AB7A2-8A70-4E85-9DFA-7F2565BE85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22" y="26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4" name="Oval 1030">
              <a:extLst>
                <a:ext uri="{FF2B5EF4-FFF2-40B4-BE49-F238E27FC236}">
                  <a16:creationId xmlns:a16="http://schemas.microsoft.com/office/drawing/2014/main" id="{B77B0D88-933A-4DB9-BD0A-6A99331524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06" y="25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5" name="Oval 1031">
              <a:extLst>
                <a:ext uri="{FF2B5EF4-FFF2-40B4-BE49-F238E27FC236}">
                  <a16:creationId xmlns:a16="http://schemas.microsoft.com/office/drawing/2014/main" id="{50F976C2-8975-4947-8A0B-510EF1DA2D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65" y="26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6" name="Oval 1032">
              <a:extLst>
                <a:ext uri="{FF2B5EF4-FFF2-40B4-BE49-F238E27FC236}">
                  <a16:creationId xmlns:a16="http://schemas.microsoft.com/office/drawing/2014/main" id="{FA23A9D4-A081-42B4-89A8-143D33D26B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19" y="23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7" name="Oval 1033">
              <a:extLst>
                <a:ext uri="{FF2B5EF4-FFF2-40B4-BE49-F238E27FC236}">
                  <a16:creationId xmlns:a16="http://schemas.microsoft.com/office/drawing/2014/main" id="{A44EF28D-4CDC-4713-A6EA-0FE261F50C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68" y="24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8" name="Oval 1034">
              <a:extLst>
                <a:ext uri="{FF2B5EF4-FFF2-40B4-BE49-F238E27FC236}">
                  <a16:creationId xmlns:a16="http://schemas.microsoft.com/office/drawing/2014/main" id="{4088F405-F215-4C6E-BEE8-51DE7FD40E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27" y="25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9" name="Oval 1035">
              <a:extLst>
                <a:ext uri="{FF2B5EF4-FFF2-40B4-BE49-F238E27FC236}">
                  <a16:creationId xmlns:a16="http://schemas.microsoft.com/office/drawing/2014/main" id="{11E0AEAE-2EDE-441E-AFE6-119593302B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35" y="26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0" name="Oval 1036">
              <a:extLst>
                <a:ext uri="{FF2B5EF4-FFF2-40B4-BE49-F238E27FC236}">
                  <a16:creationId xmlns:a16="http://schemas.microsoft.com/office/drawing/2014/main" id="{9E518407-74CE-4967-AD67-718C53F86F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20" y="25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1" name="Oval 1037">
              <a:extLst>
                <a:ext uri="{FF2B5EF4-FFF2-40B4-BE49-F238E27FC236}">
                  <a16:creationId xmlns:a16="http://schemas.microsoft.com/office/drawing/2014/main" id="{5E4567FA-B2D7-45D2-9D82-606A89C50F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78" y="26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2" name="Oval 1038">
              <a:extLst>
                <a:ext uri="{FF2B5EF4-FFF2-40B4-BE49-F238E27FC236}">
                  <a16:creationId xmlns:a16="http://schemas.microsoft.com/office/drawing/2014/main" id="{C02CAFD9-A584-4A70-999B-2CC95AC074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2" y="23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3" name="Oval 1039">
              <a:extLst>
                <a:ext uri="{FF2B5EF4-FFF2-40B4-BE49-F238E27FC236}">
                  <a16:creationId xmlns:a16="http://schemas.microsoft.com/office/drawing/2014/main" id="{3FC70DAA-818D-4E6C-BACD-3BE0F59974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57" y="22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4" name="Oval 1040">
              <a:extLst>
                <a:ext uri="{FF2B5EF4-FFF2-40B4-BE49-F238E27FC236}">
                  <a16:creationId xmlns:a16="http://schemas.microsoft.com/office/drawing/2014/main" id="{1C55CC39-5E7E-49E5-9D62-6C99910639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16" y="23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5" name="Oval 1041">
              <a:extLst>
                <a:ext uri="{FF2B5EF4-FFF2-40B4-BE49-F238E27FC236}">
                  <a16:creationId xmlns:a16="http://schemas.microsoft.com/office/drawing/2014/main" id="{8EF76987-E2FB-4546-8715-3E9D85CC1B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4" y="24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7" name="Oval 1043">
              <a:extLst>
                <a:ext uri="{FF2B5EF4-FFF2-40B4-BE49-F238E27FC236}">
                  <a16:creationId xmlns:a16="http://schemas.microsoft.com/office/drawing/2014/main" id="{D83644B6-EC0C-4C37-A23D-C4B7A57DAB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67" y="24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8" name="Oval 1044">
              <a:extLst>
                <a:ext uri="{FF2B5EF4-FFF2-40B4-BE49-F238E27FC236}">
                  <a16:creationId xmlns:a16="http://schemas.microsoft.com/office/drawing/2014/main" id="{56D95CBA-84A1-4F63-8874-F5F6E2051B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86" y="23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9" name="Oval 1045">
              <a:extLst>
                <a:ext uri="{FF2B5EF4-FFF2-40B4-BE49-F238E27FC236}">
                  <a16:creationId xmlns:a16="http://schemas.microsoft.com/office/drawing/2014/main" id="{E36A1B48-CB33-423F-A4F3-3B970DF319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0" y="22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0" name="Oval 1046">
              <a:extLst>
                <a:ext uri="{FF2B5EF4-FFF2-40B4-BE49-F238E27FC236}">
                  <a16:creationId xmlns:a16="http://schemas.microsoft.com/office/drawing/2014/main" id="{7E74B8C5-15DF-4784-94CB-A3CD954966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29" y="23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2" name="Oval 1048">
              <a:extLst>
                <a:ext uri="{FF2B5EF4-FFF2-40B4-BE49-F238E27FC236}">
                  <a16:creationId xmlns:a16="http://schemas.microsoft.com/office/drawing/2014/main" id="{5B06D270-2F7B-414E-8EBD-3E0692DA06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22" y="23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5" name="Oval 1051">
              <a:extLst>
                <a:ext uri="{FF2B5EF4-FFF2-40B4-BE49-F238E27FC236}">
                  <a16:creationId xmlns:a16="http://schemas.microsoft.com/office/drawing/2014/main" id="{93718A45-04DA-4ADF-BEF6-8833CDD49D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55" y="22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6" name="Oval 1052">
              <a:extLst>
                <a:ext uri="{FF2B5EF4-FFF2-40B4-BE49-F238E27FC236}">
                  <a16:creationId xmlns:a16="http://schemas.microsoft.com/office/drawing/2014/main" id="{4CF2A701-C90E-401E-A51B-6DC556BAC4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14" y="23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7" name="Oval 1053">
              <a:extLst>
                <a:ext uri="{FF2B5EF4-FFF2-40B4-BE49-F238E27FC236}">
                  <a16:creationId xmlns:a16="http://schemas.microsoft.com/office/drawing/2014/main" id="{9051B839-C5E7-4390-88E6-4FF60E559D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22" y="24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59" name="Oval 1055">
              <a:extLst>
                <a:ext uri="{FF2B5EF4-FFF2-40B4-BE49-F238E27FC236}">
                  <a16:creationId xmlns:a16="http://schemas.microsoft.com/office/drawing/2014/main" id="{5CD8F13D-6375-43E2-944C-EC4CE6583E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65" y="24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61" name="Oval 1057">
              <a:extLst>
                <a:ext uri="{FF2B5EF4-FFF2-40B4-BE49-F238E27FC236}">
                  <a16:creationId xmlns:a16="http://schemas.microsoft.com/office/drawing/2014/main" id="{D790C4BB-8AF2-4132-BC6F-93D95AF3DF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69" y="22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62" name="Oval 1058">
              <a:extLst>
                <a:ext uri="{FF2B5EF4-FFF2-40B4-BE49-F238E27FC236}">
                  <a16:creationId xmlns:a16="http://schemas.microsoft.com/office/drawing/2014/main" id="{1BEF344F-96D9-44EE-B1F0-CBD42FACED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27" y="23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63" name="Oval 1059">
              <a:extLst>
                <a:ext uri="{FF2B5EF4-FFF2-40B4-BE49-F238E27FC236}">
                  <a16:creationId xmlns:a16="http://schemas.microsoft.com/office/drawing/2014/main" id="{B9EEE1AD-3B50-49A9-88B4-77DA2A8B00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35" y="24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65" name="Oval 1061">
              <a:extLst>
                <a:ext uri="{FF2B5EF4-FFF2-40B4-BE49-F238E27FC236}">
                  <a16:creationId xmlns:a16="http://schemas.microsoft.com/office/drawing/2014/main" id="{F905BBF8-CD51-4444-BEBF-D910758665B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79" y="24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66" name="Oval 1062">
              <a:extLst>
                <a:ext uri="{FF2B5EF4-FFF2-40B4-BE49-F238E27FC236}">
                  <a16:creationId xmlns:a16="http://schemas.microsoft.com/office/drawing/2014/main" id="{FF4161D5-D432-4C4B-A253-F4F8A3FBD9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2" y="26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72" name="Oval 1068">
              <a:extLst>
                <a:ext uri="{FF2B5EF4-FFF2-40B4-BE49-F238E27FC236}">
                  <a16:creationId xmlns:a16="http://schemas.microsoft.com/office/drawing/2014/main" id="{03333E25-4A77-4058-90BC-C1CF505BF4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88" y="30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79" name="Oval 1075">
              <a:extLst>
                <a:ext uri="{FF2B5EF4-FFF2-40B4-BE49-F238E27FC236}">
                  <a16:creationId xmlns:a16="http://schemas.microsoft.com/office/drawing/2014/main" id="{BD2C5190-C392-4263-84B7-BF5A24A82A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11" y="29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0" name="Oval 1076">
              <a:extLst>
                <a:ext uri="{FF2B5EF4-FFF2-40B4-BE49-F238E27FC236}">
                  <a16:creationId xmlns:a16="http://schemas.microsoft.com/office/drawing/2014/main" id="{042F9134-2F1B-4D02-8636-23514CE84A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04" y="29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1" name="Oval 1077">
              <a:extLst>
                <a:ext uri="{FF2B5EF4-FFF2-40B4-BE49-F238E27FC236}">
                  <a16:creationId xmlns:a16="http://schemas.microsoft.com/office/drawing/2014/main" id="{94E5A352-37AE-4196-BC17-0CB78B2160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89" y="28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2" name="Oval 1078">
              <a:extLst>
                <a:ext uri="{FF2B5EF4-FFF2-40B4-BE49-F238E27FC236}">
                  <a16:creationId xmlns:a16="http://schemas.microsoft.com/office/drawing/2014/main" id="{6EABD61E-8ED3-455C-86E4-B0672FE19A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48" y="29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3" name="Oval 1079">
              <a:extLst>
                <a:ext uri="{FF2B5EF4-FFF2-40B4-BE49-F238E27FC236}">
                  <a16:creationId xmlns:a16="http://schemas.microsoft.com/office/drawing/2014/main" id="{251E8E8B-0C51-4DC7-84E7-FB10558AA0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56" y="30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4" name="Oval 1080">
              <a:extLst>
                <a:ext uri="{FF2B5EF4-FFF2-40B4-BE49-F238E27FC236}">
                  <a16:creationId xmlns:a16="http://schemas.microsoft.com/office/drawing/2014/main" id="{C1A9E182-EA82-46EC-99BF-6FBA1D588D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41" y="29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5" name="Oval 1081">
              <a:extLst>
                <a:ext uri="{FF2B5EF4-FFF2-40B4-BE49-F238E27FC236}">
                  <a16:creationId xmlns:a16="http://schemas.microsoft.com/office/drawing/2014/main" id="{F09A5576-8E2B-4A3E-A799-157A5B6EC3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15" y="30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87" name="Oval 1083">
              <a:extLst>
                <a:ext uri="{FF2B5EF4-FFF2-40B4-BE49-F238E27FC236}">
                  <a16:creationId xmlns:a16="http://schemas.microsoft.com/office/drawing/2014/main" id="{6978566D-F033-42AD-9E10-A1B4444F6D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78" y="26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93" name="Oval 1089">
              <a:extLst>
                <a:ext uri="{FF2B5EF4-FFF2-40B4-BE49-F238E27FC236}">
                  <a16:creationId xmlns:a16="http://schemas.microsoft.com/office/drawing/2014/main" id="{ACA00574-C8DB-4EEB-84A8-632E7977B0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91" y="26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94" name="Oval 1090">
              <a:extLst>
                <a:ext uri="{FF2B5EF4-FFF2-40B4-BE49-F238E27FC236}">
                  <a16:creationId xmlns:a16="http://schemas.microsoft.com/office/drawing/2014/main" id="{9BCD2AA8-1143-4B7A-A9C7-E56A0A23A7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50" y="27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98" name="Oval 1094">
              <a:extLst>
                <a:ext uri="{FF2B5EF4-FFF2-40B4-BE49-F238E27FC236}">
                  <a16:creationId xmlns:a16="http://schemas.microsoft.com/office/drawing/2014/main" id="{8EC5876E-C436-4D63-B5F4-A1326F2204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92" y="27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0" name="Oval 1096">
              <a:extLst>
                <a:ext uri="{FF2B5EF4-FFF2-40B4-BE49-F238E27FC236}">
                  <a16:creationId xmlns:a16="http://schemas.microsoft.com/office/drawing/2014/main" id="{A76061A5-2D11-42CC-9304-1E90ACFE26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35" y="27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1" name="Oval 1097">
              <a:extLst>
                <a:ext uri="{FF2B5EF4-FFF2-40B4-BE49-F238E27FC236}">
                  <a16:creationId xmlns:a16="http://schemas.microsoft.com/office/drawing/2014/main" id="{648F76BE-FDE1-402A-8545-1FD4750407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43" y="28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2" name="Oval 1098">
              <a:extLst>
                <a:ext uri="{FF2B5EF4-FFF2-40B4-BE49-F238E27FC236}">
                  <a16:creationId xmlns:a16="http://schemas.microsoft.com/office/drawing/2014/main" id="{113FC8A5-4CF1-4D75-A3DC-BBCB4C121A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28" y="27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4" name="Oval 1100">
              <a:extLst>
                <a:ext uri="{FF2B5EF4-FFF2-40B4-BE49-F238E27FC236}">
                  <a16:creationId xmlns:a16="http://schemas.microsoft.com/office/drawing/2014/main" id="{D7BB811C-265E-419C-823A-0A5807C1F1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90" y="26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8" name="Oval 1104">
              <a:extLst>
                <a:ext uri="{FF2B5EF4-FFF2-40B4-BE49-F238E27FC236}">
                  <a16:creationId xmlns:a16="http://schemas.microsoft.com/office/drawing/2014/main" id="{990BE3BE-6806-489A-8B54-B064F43B5A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00" y="28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09" name="Oval 1105">
              <a:extLst>
                <a:ext uri="{FF2B5EF4-FFF2-40B4-BE49-F238E27FC236}">
                  <a16:creationId xmlns:a16="http://schemas.microsoft.com/office/drawing/2014/main" id="{00C620E6-C904-4A39-B03D-8B3883FA1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9" y="29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0" name="Oval 1106">
              <a:extLst>
                <a:ext uri="{FF2B5EF4-FFF2-40B4-BE49-F238E27FC236}">
                  <a16:creationId xmlns:a16="http://schemas.microsoft.com/office/drawing/2014/main" id="{78031105-4FED-4B57-BC79-F13BB235A4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308" y="22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1" name="Oval 1107">
              <a:extLst>
                <a:ext uri="{FF2B5EF4-FFF2-40B4-BE49-F238E27FC236}">
                  <a16:creationId xmlns:a16="http://schemas.microsoft.com/office/drawing/2014/main" id="{9ECECEDA-6DB9-45AB-A34C-D3E99B75F9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7" y="24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6" name="Oval 1112">
              <a:extLst>
                <a:ext uri="{FF2B5EF4-FFF2-40B4-BE49-F238E27FC236}">
                  <a16:creationId xmlns:a16="http://schemas.microsoft.com/office/drawing/2014/main" id="{76640278-C925-4FDB-A529-BE6992A96B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2" y="25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7" name="Oval 1113">
              <a:extLst>
                <a:ext uri="{FF2B5EF4-FFF2-40B4-BE49-F238E27FC236}">
                  <a16:creationId xmlns:a16="http://schemas.microsoft.com/office/drawing/2014/main" id="{71C0224D-04B4-4F15-879A-B6C94CE0AD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20" y="24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8" name="Oval 1114">
              <a:extLst>
                <a:ext uri="{FF2B5EF4-FFF2-40B4-BE49-F238E27FC236}">
                  <a16:creationId xmlns:a16="http://schemas.microsoft.com/office/drawing/2014/main" id="{8971A549-EE24-4E2A-BF7D-84CCFC5332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05" y="24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19" name="Oval 1115">
              <a:extLst>
                <a:ext uri="{FF2B5EF4-FFF2-40B4-BE49-F238E27FC236}">
                  <a16:creationId xmlns:a16="http://schemas.microsoft.com/office/drawing/2014/main" id="{6DBE18D4-A484-4FB8-86D2-5B4E65B21D1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64" y="24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0" name="Oval 1116">
              <a:extLst>
                <a:ext uri="{FF2B5EF4-FFF2-40B4-BE49-F238E27FC236}">
                  <a16:creationId xmlns:a16="http://schemas.microsoft.com/office/drawing/2014/main" id="{BEF8ED44-01EE-482F-979A-E8AB1786C5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72" y="25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1" name="Oval 1117">
              <a:extLst>
                <a:ext uri="{FF2B5EF4-FFF2-40B4-BE49-F238E27FC236}">
                  <a16:creationId xmlns:a16="http://schemas.microsoft.com/office/drawing/2014/main" id="{96A1FEF1-29D6-4726-95F6-2A11F9B5F7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57" y="249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2" name="Oval 1118">
              <a:extLst>
                <a:ext uri="{FF2B5EF4-FFF2-40B4-BE49-F238E27FC236}">
                  <a16:creationId xmlns:a16="http://schemas.microsoft.com/office/drawing/2014/main" id="{8D03B9F8-883D-4249-9103-9FCBC18CEA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15" y="25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3" name="Oval 1119">
              <a:extLst>
                <a:ext uri="{FF2B5EF4-FFF2-40B4-BE49-F238E27FC236}">
                  <a16:creationId xmlns:a16="http://schemas.microsoft.com/office/drawing/2014/main" id="{2EBFF6F5-9B72-4D61-9924-72DCDD533C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5" y="25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5" name="Oval 1121">
              <a:extLst>
                <a:ext uri="{FF2B5EF4-FFF2-40B4-BE49-F238E27FC236}">
                  <a16:creationId xmlns:a16="http://schemas.microsoft.com/office/drawing/2014/main" id="{23083C15-B34F-4E0A-879A-4E02DEFC15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48" y="24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6" name="Oval 1122">
              <a:extLst>
                <a:ext uri="{FF2B5EF4-FFF2-40B4-BE49-F238E27FC236}">
                  <a16:creationId xmlns:a16="http://schemas.microsoft.com/office/drawing/2014/main" id="{70F4CDCE-34C7-4E4E-AFB9-CE0CE59453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57" y="25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7" name="Oval 1123">
              <a:extLst>
                <a:ext uri="{FF2B5EF4-FFF2-40B4-BE49-F238E27FC236}">
                  <a16:creationId xmlns:a16="http://schemas.microsoft.com/office/drawing/2014/main" id="{8F6CE703-6C3F-4957-9429-BA6AEB88404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41" y="25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28" name="Oval 1124">
              <a:extLst>
                <a:ext uri="{FF2B5EF4-FFF2-40B4-BE49-F238E27FC236}">
                  <a16:creationId xmlns:a16="http://schemas.microsoft.com/office/drawing/2014/main" id="{A279F5F4-ED28-4444-A6D4-CE446E3581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00" y="25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0" name="Oval 1126">
              <a:extLst>
                <a:ext uri="{FF2B5EF4-FFF2-40B4-BE49-F238E27FC236}">
                  <a16:creationId xmlns:a16="http://schemas.microsoft.com/office/drawing/2014/main" id="{A2A25870-999F-4562-8DEC-FE235AB03E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3" y="24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2" name="Oval 1128">
              <a:extLst>
                <a:ext uri="{FF2B5EF4-FFF2-40B4-BE49-F238E27FC236}">
                  <a16:creationId xmlns:a16="http://schemas.microsoft.com/office/drawing/2014/main" id="{B59D709E-B0FD-441E-A8D6-6F73662FF0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0" y="25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3" name="Oval 1129">
              <a:extLst>
                <a:ext uri="{FF2B5EF4-FFF2-40B4-BE49-F238E27FC236}">
                  <a16:creationId xmlns:a16="http://schemas.microsoft.com/office/drawing/2014/main" id="{3641C25F-B82D-4B3A-AB4E-ED100C56BA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55" y="25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4" name="Oval 1130">
              <a:extLst>
                <a:ext uri="{FF2B5EF4-FFF2-40B4-BE49-F238E27FC236}">
                  <a16:creationId xmlns:a16="http://schemas.microsoft.com/office/drawing/2014/main" id="{90E89E03-FE0E-4C9A-901B-A5C88F2414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3" y="25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5" name="Oval 1131">
              <a:extLst>
                <a:ext uri="{FF2B5EF4-FFF2-40B4-BE49-F238E27FC236}">
                  <a16:creationId xmlns:a16="http://schemas.microsoft.com/office/drawing/2014/main" id="{79419ACC-D82D-4AF9-9673-9AF44B8473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07" y="22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6" name="Oval 1132">
              <a:extLst>
                <a:ext uri="{FF2B5EF4-FFF2-40B4-BE49-F238E27FC236}">
                  <a16:creationId xmlns:a16="http://schemas.microsoft.com/office/drawing/2014/main" id="{C51B9C82-A867-465A-B98D-8EDD1A36D3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08" y="22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8" name="Oval 1134">
              <a:extLst>
                <a:ext uri="{FF2B5EF4-FFF2-40B4-BE49-F238E27FC236}">
                  <a16:creationId xmlns:a16="http://schemas.microsoft.com/office/drawing/2014/main" id="{F303EA43-FD7A-4088-9AFE-50C3FE014F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59" y="23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39" name="Oval 1135">
              <a:extLst>
                <a:ext uri="{FF2B5EF4-FFF2-40B4-BE49-F238E27FC236}">
                  <a16:creationId xmlns:a16="http://schemas.microsoft.com/office/drawing/2014/main" id="{83258DF4-70B0-4CD1-8E08-D5E40298D5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72" y="28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1" name="Oval 1137">
              <a:extLst>
                <a:ext uri="{FF2B5EF4-FFF2-40B4-BE49-F238E27FC236}">
                  <a16:creationId xmlns:a16="http://schemas.microsoft.com/office/drawing/2014/main" id="{33764E8A-1B4F-4547-8AD5-E02D4C1DF3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321" y="22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2" name="Oval 1138">
              <a:extLst>
                <a:ext uri="{FF2B5EF4-FFF2-40B4-BE49-F238E27FC236}">
                  <a16:creationId xmlns:a16="http://schemas.microsoft.com/office/drawing/2014/main" id="{B5B86BD2-FB70-4F11-BD72-3C2D364701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9" y="22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3" name="Oval 1139">
              <a:extLst>
                <a:ext uri="{FF2B5EF4-FFF2-40B4-BE49-F238E27FC236}">
                  <a16:creationId xmlns:a16="http://schemas.microsoft.com/office/drawing/2014/main" id="{A09B6549-7D98-46C3-8BDA-2A7BF5232F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64" y="22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4" name="Oval 1140">
              <a:extLst>
                <a:ext uri="{FF2B5EF4-FFF2-40B4-BE49-F238E27FC236}">
                  <a16:creationId xmlns:a16="http://schemas.microsoft.com/office/drawing/2014/main" id="{0A439395-0C9F-4967-80BA-12D66CEB8B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72" y="23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5" name="Oval 1141">
              <a:extLst>
                <a:ext uri="{FF2B5EF4-FFF2-40B4-BE49-F238E27FC236}">
                  <a16:creationId xmlns:a16="http://schemas.microsoft.com/office/drawing/2014/main" id="{FE8B43DF-1986-4730-B3A9-6017B680D4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57" y="22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6" name="Oval 1142">
              <a:extLst>
                <a:ext uri="{FF2B5EF4-FFF2-40B4-BE49-F238E27FC236}">
                  <a16:creationId xmlns:a16="http://schemas.microsoft.com/office/drawing/2014/main" id="{21140456-7FCE-4D60-BE69-950432A7B6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215" y="23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7" name="Oval 1143">
              <a:extLst>
                <a:ext uri="{FF2B5EF4-FFF2-40B4-BE49-F238E27FC236}">
                  <a16:creationId xmlns:a16="http://schemas.microsoft.com/office/drawing/2014/main" id="{75ECE899-60E3-4BC7-B671-04CEC78DE2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6" y="23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8" name="Oval 1144">
              <a:extLst>
                <a:ext uri="{FF2B5EF4-FFF2-40B4-BE49-F238E27FC236}">
                  <a16:creationId xmlns:a16="http://schemas.microsoft.com/office/drawing/2014/main" id="{CBDEBA24-0711-4B0D-8132-42AF11EABF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90" y="22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49" name="Oval 1145">
              <a:extLst>
                <a:ext uri="{FF2B5EF4-FFF2-40B4-BE49-F238E27FC236}">
                  <a16:creationId xmlns:a16="http://schemas.microsoft.com/office/drawing/2014/main" id="{A6CD6037-AF03-45AD-8B8C-F4268EA36C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9" y="22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0" name="Oval 1146">
              <a:extLst>
                <a:ext uri="{FF2B5EF4-FFF2-40B4-BE49-F238E27FC236}">
                  <a16:creationId xmlns:a16="http://schemas.microsoft.com/office/drawing/2014/main" id="{4205AA3B-20AD-4BAF-9066-E4D7FDFDC2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57" y="23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1" name="Oval 1147">
              <a:extLst>
                <a:ext uri="{FF2B5EF4-FFF2-40B4-BE49-F238E27FC236}">
                  <a16:creationId xmlns:a16="http://schemas.microsoft.com/office/drawing/2014/main" id="{0E66DFC1-2660-45D4-B58C-E1A0FF1FD9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2" y="23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2" name="Oval 1148">
              <a:extLst>
                <a:ext uri="{FF2B5EF4-FFF2-40B4-BE49-F238E27FC236}">
                  <a16:creationId xmlns:a16="http://schemas.microsoft.com/office/drawing/2014/main" id="{29244275-E124-47A3-8081-C85A612936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0" y="23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3" name="Oval 1149">
              <a:extLst>
                <a:ext uri="{FF2B5EF4-FFF2-40B4-BE49-F238E27FC236}">
                  <a16:creationId xmlns:a16="http://schemas.microsoft.com/office/drawing/2014/main" id="{4E073E54-6B22-4386-BC90-3D64C3A753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3" y="22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4" name="Oval 1150">
              <a:extLst>
                <a:ext uri="{FF2B5EF4-FFF2-40B4-BE49-F238E27FC236}">
                  <a16:creationId xmlns:a16="http://schemas.microsoft.com/office/drawing/2014/main" id="{B6ED974C-47A3-4BD8-92A3-2813323496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4" y="22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5" name="Oval 1151">
              <a:extLst>
                <a:ext uri="{FF2B5EF4-FFF2-40B4-BE49-F238E27FC236}">
                  <a16:creationId xmlns:a16="http://schemas.microsoft.com/office/drawing/2014/main" id="{8951013F-3D5B-4E58-A96D-2681707AFCB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62" y="227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6" name="Oval 1152">
              <a:extLst>
                <a:ext uri="{FF2B5EF4-FFF2-40B4-BE49-F238E27FC236}">
                  <a16:creationId xmlns:a16="http://schemas.microsoft.com/office/drawing/2014/main" id="{FC41450B-619F-4F75-91EA-7D9E403A43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54" y="23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7" name="Oval 1153">
              <a:extLst>
                <a:ext uri="{FF2B5EF4-FFF2-40B4-BE49-F238E27FC236}">
                  <a16:creationId xmlns:a16="http://schemas.microsoft.com/office/drawing/2014/main" id="{BEC0E0ED-2508-4847-B017-D1BC34D699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55" y="23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8" name="Oval 1154">
              <a:extLst>
                <a:ext uri="{FF2B5EF4-FFF2-40B4-BE49-F238E27FC236}">
                  <a16:creationId xmlns:a16="http://schemas.microsoft.com/office/drawing/2014/main" id="{0932C3C3-55EB-416B-BE44-C872232D94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14" y="236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59" name="Oval 1155">
              <a:extLst>
                <a:ext uri="{FF2B5EF4-FFF2-40B4-BE49-F238E27FC236}">
                  <a16:creationId xmlns:a16="http://schemas.microsoft.com/office/drawing/2014/main" id="{B6F892F0-CC36-42EF-994B-1FFF2DB99E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57" y="26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0" name="Oval 1156">
              <a:extLst>
                <a:ext uri="{FF2B5EF4-FFF2-40B4-BE49-F238E27FC236}">
                  <a16:creationId xmlns:a16="http://schemas.microsoft.com/office/drawing/2014/main" id="{FB48584E-F23B-4DD3-9108-5CA930E051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8" y="28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1" name="Oval 1157">
              <a:extLst>
                <a:ext uri="{FF2B5EF4-FFF2-40B4-BE49-F238E27FC236}">
                  <a16:creationId xmlns:a16="http://schemas.microsoft.com/office/drawing/2014/main" id="{CE61EE36-6F88-4C3E-8CDF-7C364F9BE5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3" y="28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2" name="Oval 1158">
              <a:extLst>
                <a:ext uri="{FF2B5EF4-FFF2-40B4-BE49-F238E27FC236}">
                  <a16:creationId xmlns:a16="http://schemas.microsoft.com/office/drawing/2014/main" id="{AE7E49CF-49B1-4EE5-8AD7-17D0914FA6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1" y="28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3" name="Oval 1159">
              <a:extLst>
                <a:ext uri="{FF2B5EF4-FFF2-40B4-BE49-F238E27FC236}">
                  <a16:creationId xmlns:a16="http://schemas.microsoft.com/office/drawing/2014/main" id="{138FDB7E-2029-4CA1-A14D-BC0F491E71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9" y="29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4" name="Oval 1160">
              <a:extLst>
                <a:ext uri="{FF2B5EF4-FFF2-40B4-BE49-F238E27FC236}">
                  <a16:creationId xmlns:a16="http://schemas.microsoft.com/office/drawing/2014/main" id="{A712BA30-F0C1-4808-B918-310D269AD1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64" y="29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6" name="Oval 1162">
              <a:extLst>
                <a:ext uri="{FF2B5EF4-FFF2-40B4-BE49-F238E27FC236}">
                  <a16:creationId xmlns:a16="http://schemas.microsoft.com/office/drawing/2014/main" id="{9CDB91C8-F938-47E1-BF15-1D06CDF5D6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41" y="28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7" name="Oval 1163">
              <a:extLst>
                <a:ext uri="{FF2B5EF4-FFF2-40B4-BE49-F238E27FC236}">
                  <a16:creationId xmlns:a16="http://schemas.microsoft.com/office/drawing/2014/main" id="{443336D8-B37D-473D-B486-00BD64D43E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26" y="28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8" name="Oval 1164">
              <a:extLst>
                <a:ext uri="{FF2B5EF4-FFF2-40B4-BE49-F238E27FC236}">
                  <a16:creationId xmlns:a16="http://schemas.microsoft.com/office/drawing/2014/main" id="{22BAAEDC-EE5B-412F-AD83-ABEF608AB3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85" y="28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69" name="Oval 1165">
              <a:extLst>
                <a:ext uri="{FF2B5EF4-FFF2-40B4-BE49-F238E27FC236}">
                  <a16:creationId xmlns:a16="http://schemas.microsoft.com/office/drawing/2014/main" id="{071E89D9-DA2D-42C5-AC8D-5043EFC1AA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93" y="29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70" name="Oval 1166">
              <a:extLst>
                <a:ext uri="{FF2B5EF4-FFF2-40B4-BE49-F238E27FC236}">
                  <a16:creationId xmlns:a16="http://schemas.microsoft.com/office/drawing/2014/main" id="{6941DD3D-3D81-4F8F-B8D8-D11D819538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8" y="28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71" name="Oval 1167">
              <a:extLst>
                <a:ext uri="{FF2B5EF4-FFF2-40B4-BE49-F238E27FC236}">
                  <a16:creationId xmlns:a16="http://schemas.microsoft.com/office/drawing/2014/main" id="{B6FD233E-752B-42D0-8386-9828CF48A0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36" y="29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79" name="Oval 1175">
              <a:extLst>
                <a:ext uri="{FF2B5EF4-FFF2-40B4-BE49-F238E27FC236}">
                  <a16:creationId xmlns:a16="http://schemas.microsoft.com/office/drawing/2014/main" id="{7350104C-9F73-481D-BE5D-ABFA7FAD4C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28" y="26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0" name="Oval 1176">
              <a:extLst>
                <a:ext uri="{FF2B5EF4-FFF2-40B4-BE49-F238E27FC236}">
                  <a16:creationId xmlns:a16="http://schemas.microsoft.com/office/drawing/2014/main" id="{F3403389-E782-4C9E-B53A-EBBC9CF1CA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13" y="26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1" name="Oval 1177">
              <a:extLst>
                <a:ext uri="{FF2B5EF4-FFF2-40B4-BE49-F238E27FC236}">
                  <a16:creationId xmlns:a16="http://schemas.microsoft.com/office/drawing/2014/main" id="{1657A42F-36F7-4E4B-87AE-C85C7C3270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2" y="26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2" name="Oval 1178">
              <a:extLst>
                <a:ext uri="{FF2B5EF4-FFF2-40B4-BE49-F238E27FC236}">
                  <a16:creationId xmlns:a16="http://schemas.microsoft.com/office/drawing/2014/main" id="{D00EC4DE-ACD2-44DD-A95A-7055BF1BB2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80" y="27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3" name="Oval 1179">
              <a:extLst>
                <a:ext uri="{FF2B5EF4-FFF2-40B4-BE49-F238E27FC236}">
                  <a16:creationId xmlns:a16="http://schemas.microsoft.com/office/drawing/2014/main" id="{CE353CDC-B6F3-4BD3-9F36-EA342DE1D2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65" y="27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4" name="Oval 1180">
              <a:extLst>
                <a:ext uri="{FF2B5EF4-FFF2-40B4-BE49-F238E27FC236}">
                  <a16:creationId xmlns:a16="http://schemas.microsoft.com/office/drawing/2014/main" id="{393F501C-74AF-4F51-B521-422DCC9D15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3" y="27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5" name="Oval 1181">
              <a:extLst>
                <a:ext uri="{FF2B5EF4-FFF2-40B4-BE49-F238E27FC236}">
                  <a16:creationId xmlns:a16="http://schemas.microsoft.com/office/drawing/2014/main" id="{0B06AA82-3270-4C01-BCBF-8AFE84B206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98" y="26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6" name="Oval 1182">
              <a:extLst>
                <a:ext uri="{FF2B5EF4-FFF2-40B4-BE49-F238E27FC236}">
                  <a16:creationId xmlns:a16="http://schemas.microsoft.com/office/drawing/2014/main" id="{E0A1B4D7-3371-4F5D-B28C-81937FC8DB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26" y="26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8" name="Oval 1184">
              <a:extLst>
                <a:ext uri="{FF2B5EF4-FFF2-40B4-BE49-F238E27FC236}">
                  <a16:creationId xmlns:a16="http://schemas.microsoft.com/office/drawing/2014/main" id="{340B6AA0-9397-4547-B498-3D6CE111FE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93" y="27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89" name="Oval 1185">
              <a:extLst>
                <a:ext uri="{FF2B5EF4-FFF2-40B4-BE49-F238E27FC236}">
                  <a16:creationId xmlns:a16="http://schemas.microsoft.com/office/drawing/2014/main" id="{1092F0A9-CEEC-4B3A-B631-92D34FE789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78" y="26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0" name="Oval 1186">
              <a:extLst>
                <a:ext uri="{FF2B5EF4-FFF2-40B4-BE49-F238E27FC236}">
                  <a16:creationId xmlns:a16="http://schemas.microsoft.com/office/drawing/2014/main" id="{4A1F1E5C-573C-4744-B320-0D25A6162C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36" y="27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1" name="Oval 1187">
              <a:extLst>
                <a:ext uri="{FF2B5EF4-FFF2-40B4-BE49-F238E27FC236}">
                  <a16:creationId xmlns:a16="http://schemas.microsoft.com/office/drawing/2014/main" id="{4331F684-8B21-4944-816B-0411050B6F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27" y="26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2" name="Oval 1188">
              <a:extLst>
                <a:ext uri="{FF2B5EF4-FFF2-40B4-BE49-F238E27FC236}">
                  <a16:creationId xmlns:a16="http://schemas.microsoft.com/office/drawing/2014/main" id="{C49D97AB-C366-4CAB-98DA-E1BBB49233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11" y="26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3" name="Oval 1189">
              <a:extLst>
                <a:ext uri="{FF2B5EF4-FFF2-40B4-BE49-F238E27FC236}">
                  <a16:creationId xmlns:a16="http://schemas.microsoft.com/office/drawing/2014/main" id="{4F1BEAC6-8841-48D7-B96B-2DB6EF54D5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0" y="26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6" name="Oval 1192">
              <a:extLst>
                <a:ext uri="{FF2B5EF4-FFF2-40B4-BE49-F238E27FC236}">
                  <a16:creationId xmlns:a16="http://schemas.microsoft.com/office/drawing/2014/main" id="{75C7545B-1D05-41A8-9602-692A6E0DC3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0" y="268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7" name="Oval 1193">
              <a:extLst>
                <a:ext uri="{FF2B5EF4-FFF2-40B4-BE49-F238E27FC236}">
                  <a16:creationId xmlns:a16="http://schemas.microsoft.com/office/drawing/2014/main" id="{472C3C58-3AC2-4E06-B8AF-56ED7C56AA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5" y="26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8" name="Oval 1194">
              <a:extLst>
                <a:ext uri="{FF2B5EF4-FFF2-40B4-BE49-F238E27FC236}">
                  <a16:creationId xmlns:a16="http://schemas.microsoft.com/office/drawing/2014/main" id="{0EAB396F-9FE2-4536-AC1C-61F3FF4077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83" y="26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299" name="Oval 1195">
              <a:extLst>
                <a:ext uri="{FF2B5EF4-FFF2-40B4-BE49-F238E27FC236}">
                  <a16:creationId xmlns:a16="http://schemas.microsoft.com/office/drawing/2014/main" id="{A9AAA17F-7559-4D27-8DE9-237B328910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91" y="27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0" name="Oval 1196">
              <a:extLst>
                <a:ext uri="{FF2B5EF4-FFF2-40B4-BE49-F238E27FC236}">
                  <a16:creationId xmlns:a16="http://schemas.microsoft.com/office/drawing/2014/main" id="{12930058-C819-4458-819E-34DCF43BC9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6" y="27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2" name="Oval 1198">
              <a:extLst>
                <a:ext uri="{FF2B5EF4-FFF2-40B4-BE49-F238E27FC236}">
                  <a16:creationId xmlns:a16="http://schemas.microsoft.com/office/drawing/2014/main" id="{573A33D8-1270-4E8D-B50B-78E137FE1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7" y="27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3" name="Oval 1199">
              <a:extLst>
                <a:ext uri="{FF2B5EF4-FFF2-40B4-BE49-F238E27FC236}">
                  <a16:creationId xmlns:a16="http://schemas.microsoft.com/office/drawing/2014/main" id="{0B5D0274-21A0-4649-BFC8-2FDA90805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" y="27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4" name="Oval 1200">
              <a:extLst>
                <a:ext uri="{FF2B5EF4-FFF2-40B4-BE49-F238E27FC236}">
                  <a16:creationId xmlns:a16="http://schemas.microsoft.com/office/drawing/2014/main" id="{8CDE04E0-17CE-44F5-86C6-04016E36B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280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5" name="Oval 1201">
              <a:extLst>
                <a:ext uri="{FF2B5EF4-FFF2-40B4-BE49-F238E27FC236}">
                  <a16:creationId xmlns:a16="http://schemas.microsoft.com/office/drawing/2014/main" id="{67536BB9-0DC3-4281-913D-83C8D84EE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2" y="27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6" name="Oval 1202">
              <a:extLst>
                <a:ext uri="{FF2B5EF4-FFF2-40B4-BE49-F238E27FC236}">
                  <a16:creationId xmlns:a16="http://schemas.microsoft.com/office/drawing/2014/main" id="{9444D97E-CF56-4651-BBAA-5F17BC49B8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27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7" name="Oval 1203">
              <a:extLst>
                <a:ext uri="{FF2B5EF4-FFF2-40B4-BE49-F238E27FC236}">
                  <a16:creationId xmlns:a16="http://schemas.microsoft.com/office/drawing/2014/main" id="{1DB02DCB-FF2A-4633-A4A3-C11D1D829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5" y="28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8" name="Oval 1204">
              <a:extLst>
                <a:ext uri="{FF2B5EF4-FFF2-40B4-BE49-F238E27FC236}">
                  <a16:creationId xmlns:a16="http://schemas.microsoft.com/office/drawing/2014/main" id="{62418D92-B892-4994-8A17-C87C260C6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2" y="26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09" name="Oval 1205">
              <a:extLst>
                <a:ext uri="{FF2B5EF4-FFF2-40B4-BE49-F238E27FC236}">
                  <a16:creationId xmlns:a16="http://schemas.microsoft.com/office/drawing/2014/main" id="{4AF6BFA0-C7D0-473B-B3BC-E079D0A85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" y="26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11" name="Oval 1207">
              <a:extLst>
                <a:ext uri="{FF2B5EF4-FFF2-40B4-BE49-F238E27FC236}">
                  <a16:creationId xmlns:a16="http://schemas.microsoft.com/office/drawing/2014/main" id="{93E53B1E-1DDC-408A-AC95-BA29D2AD3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9" y="26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13" name="Oval 1209">
              <a:extLst>
                <a:ext uri="{FF2B5EF4-FFF2-40B4-BE49-F238E27FC236}">
                  <a16:creationId xmlns:a16="http://schemas.microsoft.com/office/drawing/2014/main" id="{7B3970D2-AADE-4C92-9EAB-0C6DD4A87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27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15" name="Oval 1211">
              <a:extLst>
                <a:ext uri="{FF2B5EF4-FFF2-40B4-BE49-F238E27FC236}">
                  <a16:creationId xmlns:a16="http://schemas.microsoft.com/office/drawing/2014/main" id="{511DC489-5A4F-432E-83B1-AC8D8C9A6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5" y="29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18" name="Oval 1214">
              <a:extLst>
                <a:ext uri="{FF2B5EF4-FFF2-40B4-BE49-F238E27FC236}">
                  <a16:creationId xmlns:a16="http://schemas.microsoft.com/office/drawing/2014/main" id="{7ECFBFB9-CB53-4B33-84D6-70143ACA3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5" y="29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19" name="Oval 1215">
              <a:extLst>
                <a:ext uri="{FF2B5EF4-FFF2-40B4-BE49-F238E27FC236}">
                  <a16:creationId xmlns:a16="http://schemas.microsoft.com/office/drawing/2014/main" id="{A75F1589-479E-418E-B0BF-8443F2EFB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27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21" name="Oval 1217">
              <a:extLst>
                <a:ext uri="{FF2B5EF4-FFF2-40B4-BE49-F238E27FC236}">
                  <a16:creationId xmlns:a16="http://schemas.microsoft.com/office/drawing/2014/main" id="{33BC925A-B831-4820-96FF-73AB1624E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" y="28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22" name="Oval 1218">
              <a:extLst>
                <a:ext uri="{FF2B5EF4-FFF2-40B4-BE49-F238E27FC236}">
                  <a16:creationId xmlns:a16="http://schemas.microsoft.com/office/drawing/2014/main" id="{5FD7534C-38CE-4DA1-9C6F-7B37E9777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8" y="25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24" name="Oval 1220">
              <a:extLst>
                <a:ext uri="{FF2B5EF4-FFF2-40B4-BE49-F238E27FC236}">
                  <a16:creationId xmlns:a16="http://schemas.microsoft.com/office/drawing/2014/main" id="{9A525EFD-C35A-424E-9D45-5000732F4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1" y="26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26" name="Oval 1222">
              <a:extLst>
                <a:ext uri="{FF2B5EF4-FFF2-40B4-BE49-F238E27FC236}">
                  <a16:creationId xmlns:a16="http://schemas.microsoft.com/office/drawing/2014/main" id="{D68EC264-F4E9-4157-BC47-CEA3A5E9B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" y="25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28" name="Oval 1224">
              <a:extLst>
                <a:ext uri="{FF2B5EF4-FFF2-40B4-BE49-F238E27FC236}">
                  <a16:creationId xmlns:a16="http://schemas.microsoft.com/office/drawing/2014/main" id="{7A446098-62CB-40B6-A9AD-C4984A8C06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4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0" name="Oval 1226">
              <a:extLst>
                <a:ext uri="{FF2B5EF4-FFF2-40B4-BE49-F238E27FC236}">
                  <a16:creationId xmlns:a16="http://schemas.microsoft.com/office/drawing/2014/main" id="{B2490268-34DE-4CE3-A679-AC54B858C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25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1" name="Oval 1227">
              <a:extLst>
                <a:ext uri="{FF2B5EF4-FFF2-40B4-BE49-F238E27FC236}">
                  <a16:creationId xmlns:a16="http://schemas.microsoft.com/office/drawing/2014/main" id="{7BEBF64C-B77A-49B1-BDE6-1625DE0AA3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24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2" name="Oval 1228">
              <a:extLst>
                <a:ext uri="{FF2B5EF4-FFF2-40B4-BE49-F238E27FC236}">
                  <a16:creationId xmlns:a16="http://schemas.microsoft.com/office/drawing/2014/main" id="{F0BEC73D-E228-4717-A5AB-91B424B26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25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3" name="Oval 1229">
              <a:extLst>
                <a:ext uri="{FF2B5EF4-FFF2-40B4-BE49-F238E27FC236}">
                  <a16:creationId xmlns:a16="http://schemas.microsoft.com/office/drawing/2014/main" id="{EA81E55E-520E-4AF1-A009-F167F9D62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3" y="25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4" name="Oval 1230">
              <a:extLst>
                <a:ext uri="{FF2B5EF4-FFF2-40B4-BE49-F238E27FC236}">
                  <a16:creationId xmlns:a16="http://schemas.microsoft.com/office/drawing/2014/main" id="{8D42D65A-B39A-49E6-84FA-CDF55741F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1" y="27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5" name="Oval 1231">
              <a:extLst>
                <a:ext uri="{FF2B5EF4-FFF2-40B4-BE49-F238E27FC236}">
                  <a16:creationId xmlns:a16="http://schemas.microsoft.com/office/drawing/2014/main" id="{8A089A9F-06C5-4E7B-A86A-370BD6117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" y="27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6" name="Oval 1232">
              <a:extLst>
                <a:ext uri="{FF2B5EF4-FFF2-40B4-BE49-F238E27FC236}">
                  <a16:creationId xmlns:a16="http://schemas.microsoft.com/office/drawing/2014/main" id="{80D968B5-9CE0-4266-BA11-598A6FFF5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4" y="27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7" name="Oval 1233">
              <a:extLst>
                <a:ext uri="{FF2B5EF4-FFF2-40B4-BE49-F238E27FC236}">
                  <a16:creationId xmlns:a16="http://schemas.microsoft.com/office/drawing/2014/main" id="{6BDC0A29-016D-4D86-BDF2-47CF447E0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" y="26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8" name="Oval 1234">
              <a:extLst>
                <a:ext uri="{FF2B5EF4-FFF2-40B4-BE49-F238E27FC236}">
                  <a16:creationId xmlns:a16="http://schemas.microsoft.com/office/drawing/2014/main" id="{CC9053EB-FF13-426C-ACBF-F6FC052C3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1" y="26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39" name="Oval 1235">
              <a:extLst>
                <a:ext uri="{FF2B5EF4-FFF2-40B4-BE49-F238E27FC236}">
                  <a16:creationId xmlns:a16="http://schemas.microsoft.com/office/drawing/2014/main" id="{0570E191-BFF7-4953-BA73-C73C5BD46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" y="26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0" name="Oval 1246">
              <a:extLst>
                <a:ext uri="{FF2B5EF4-FFF2-40B4-BE49-F238E27FC236}">
                  <a16:creationId xmlns:a16="http://schemas.microsoft.com/office/drawing/2014/main" id="{7BF3EE2E-CCB0-4382-A848-6EC5ED6A69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72" y="24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1" name="Oval 1247">
              <a:extLst>
                <a:ext uri="{FF2B5EF4-FFF2-40B4-BE49-F238E27FC236}">
                  <a16:creationId xmlns:a16="http://schemas.microsoft.com/office/drawing/2014/main" id="{DFF31690-A1F4-42B8-BB41-5989086B88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72" y="29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2" name="Oval 1248">
              <a:extLst>
                <a:ext uri="{FF2B5EF4-FFF2-40B4-BE49-F238E27FC236}">
                  <a16:creationId xmlns:a16="http://schemas.microsoft.com/office/drawing/2014/main" id="{D2779957-200D-4498-B690-48704DC53B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25" y="29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3" name="Oval 1249">
              <a:extLst>
                <a:ext uri="{FF2B5EF4-FFF2-40B4-BE49-F238E27FC236}">
                  <a16:creationId xmlns:a16="http://schemas.microsoft.com/office/drawing/2014/main" id="{E0EDB124-70ED-487C-A83F-97A971171D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85" y="29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5" name="Oval 1251">
              <a:extLst>
                <a:ext uri="{FF2B5EF4-FFF2-40B4-BE49-F238E27FC236}">
                  <a16:creationId xmlns:a16="http://schemas.microsoft.com/office/drawing/2014/main" id="{457D8967-A3AA-4009-A341-9B4C8727AB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30" y="29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6" name="Oval 1252">
              <a:extLst>
                <a:ext uri="{FF2B5EF4-FFF2-40B4-BE49-F238E27FC236}">
                  <a16:creationId xmlns:a16="http://schemas.microsoft.com/office/drawing/2014/main" id="{A54E1CBA-0A30-4858-B056-40D9AD0980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90" y="29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57" name="Oval 1253">
              <a:extLst>
                <a:ext uri="{FF2B5EF4-FFF2-40B4-BE49-F238E27FC236}">
                  <a16:creationId xmlns:a16="http://schemas.microsoft.com/office/drawing/2014/main" id="{06BBB27D-155A-4A8D-B494-66EBC94080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08" y="28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60" name="Oval 1256">
              <a:extLst>
                <a:ext uri="{FF2B5EF4-FFF2-40B4-BE49-F238E27FC236}">
                  <a16:creationId xmlns:a16="http://schemas.microsoft.com/office/drawing/2014/main" id="{1EED14C4-3464-4404-8626-92145C8FB0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66" y="24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67" name="Oval 1263">
              <a:extLst>
                <a:ext uri="{FF2B5EF4-FFF2-40B4-BE49-F238E27FC236}">
                  <a16:creationId xmlns:a16="http://schemas.microsoft.com/office/drawing/2014/main" id="{197991F4-0B53-4150-9F1C-154307FD327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23" y="29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68" name="Oval 1264">
              <a:extLst>
                <a:ext uri="{FF2B5EF4-FFF2-40B4-BE49-F238E27FC236}">
                  <a16:creationId xmlns:a16="http://schemas.microsoft.com/office/drawing/2014/main" id="{3DC7025A-29F3-40F8-B1A1-AFCDDF9061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20" y="29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69" name="Oval 1265">
              <a:extLst>
                <a:ext uri="{FF2B5EF4-FFF2-40B4-BE49-F238E27FC236}">
                  <a16:creationId xmlns:a16="http://schemas.microsoft.com/office/drawing/2014/main" id="{36F4ACD8-DA6B-4A97-AA83-17BEC6387F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28" y="29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0" name="Oval 1266">
              <a:extLst>
                <a:ext uri="{FF2B5EF4-FFF2-40B4-BE49-F238E27FC236}">
                  <a16:creationId xmlns:a16="http://schemas.microsoft.com/office/drawing/2014/main" id="{7B243604-CF20-4FFF-BD15-5FEED57B95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93" y="26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2" name="Oval 1268">
              <a:extLst>
                <a:ext uri="{FF2B5EF4-FFF2-40B4-BE49-F238E27FC236}">
                  <a16:creationId xmlns:a16="http://schemas.microsoft.com/office/drawing/2014/main" id="{DBF8D7D9-DF89-49E4-88E5-3850B79ADD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36" y="25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4" name="Oval 1270">
              <a:extLst>
                <a:ext uri="{FF2B5EF4-FFF2-40B4-BE49-F238E27FC236}">
                  <a16:creationId xmlns:a16="http://schemas.microsoft.com/office/drawing/2014/main" id="{F8D2C2A8-CDF5-47A4-8AB5-1CA34A2BF4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54" y="29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6" name="Oval 1272">
              <a:extLst>
                <a:ext uri="{FF2B5EF4-FFF2-40B4-BE49-F238E27FC236}">
                  <a16:creationId xmlns:a16="http://schemas.microsoft.com/office/drawing/2014/main" id="{6EE97E21-DB44-49B8-8750-627B5712BE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167" y="29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7" name="Oval 1273">
              <a:extLst>
                <a:ext uri="{FF2B5EF4-FFF2-40B4-BE49-F238E27FC236}">
                  <a16:creationId xmlns:a16="http://schemas.microsoft.com/office/drawing/2014/main" id="{BFCE4C4E-F3D5-40A2-B67D-676C2ED768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19" y="24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8" name="Oval 1274">
              <a:extLst>
                <a:ext uri="{FF2B5EF4-FFF2-40B4-BE49-F238E27FC236}">
                  <a16:creationId xmlns:a16="http://schemas.microsoft.com/office/drawing/2014/main" id="{CC6F7250-2E02-4D3D-B502-7F6AB0A738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72" y="24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79" name="Oval 1275">
              <a:extLst>
                <a:ext uri="{FF2B5EF4-FFF2-40B4-BE49-F238E27FC236}">
                  <a16:creationId xmlns:a16="http://schemas.microsoft.com/office/drawing/2014/main" id="{CE7C4FB2-1BF2-4B03-9BCD-F462A58ABD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32" y="25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87" name="Oval 1283">
              <a:extLst>
                <a:ext uri="{FF2B5EF4-FFF2-40B4-BE49-F238E27FC236}">
                  <a16:creationId xmlns:a16="http://schemas.microsoft.com/office/drawing/2014/main" id="{5E1D58D0-D716-4B51-8724-41E01D4536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205" y="29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88" name="Oval 1284">
              <a:extLst>
                <a:ext uri="{FF2B5EF4-FFF2-40B4-BE49-F238E27FC236}">
                  <a16:creationId xmlns:a16="http://schemas.microsoft.com/office/drawing/2014/main" id="{C522ED1B-882D-46B1-857D-A1E4174EB7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86" y="24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0" name="Oval 1286">
              <a:extLst>
                <a:ext uri="{FF2B5EF4-FFF2-40B4-BE49-F238E27FC236}">
                  <a16:creationId xmlns:a16="http://schemas.microsoft.com/office/drawing/2014/main" id="{98609E1A-59E6-46BF-A4B8-428F406AD5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58" y="28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1" name="Oval 1287">
              <a:extLst>
                <a:ext uri="{FF2B5EF4-FFF2-40B4-BE49-F238E27FC236}">
                  <a16:creationId xmlns:a16="http://schemas.microsoft.com/office/drawing/2014/main" id="{6BE13C3A-3889-43BA-8D8B-CAB35B8DAF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29" y="24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4" name="Oval 1290">
              <a:extLst>
                <a:ext uri="{FF2B5EF4-FFF2-40B4-BE49-F238E27FC236}">
                  <a16:creationId xmlns:a16="http://schemas.microsoft.com/office/drawing/2014/main" id="{468DDCEF-66F5-49C1-9695-964BDE5304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61" y="28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5" name="Oval 1291">
              <a:extLst>
                <a:ext uri="{FF2B5EF4-FFF2-40B4-BE49-F238E27FC236}">
                  <a16:creationId xmlns:a16="http://schemas.microsoft.com/office/drawing/2014/main" id="{9DE097D4-D05A-4E04-85A0-D0DB97A4D6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36" y="23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6" name="Oval 1292">
              <a:extLst>
                <a:ext uri="{FF2B5EF4-FFF2-40B4-BE49-F238E27FC236}">
                  <a16:creationId xmlns:a16="http://schemas.microsoft.com/office/drawing/2014/main" id="{85C24FCF-3C3D-47DF-9072-C80AF43E2B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46" y="27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7" name="Oval 1293">
              <a:extLst>
                <a:ext uri="{FF2B5EF4-FFF2-40B4-BE49-F238E27FC236}">
                  <a16:creationId xmlns:a16="http://schemas.microsoft.com/office/drawing/2014/main" id="{7DB2B300-6D5D-4900-9218-5B4CD94EF5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261" y="23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8" name="Oval 1294">
              <a:extLst>
                <a:ext uri="{FF2B5EF4-FFF2-40B4-BE49-F238E27FC236}">
                  <a16:creationId xmlns:a16="http://schemas.microsoft.com/office/drawing/2014/main" id="{16E0DA10-5AA5-451E-B855-14F2AEF3AF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32" y="23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399" name="Oval 1295">
              <a:extLst>
                <a:ext uri="{FF2B5EF4-FFF2-40B4-BE49-F238E27FC236}">
                  <a16:creationId xmlns:a16="http://schemas.microsoft.com/office/drawing/2014/main" id="{566977B9-A485-45B8-A1A9-E63CC2733F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03" y="23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00" name="Oval 1296">
              <a:extLst>
                <a:ext uri="{FF2B5EF4-FFF2-40B4-BE49-F238E27FC236}">
                  <a16:creationId xmlns:a16="http://schemas.microsoft.com/office/drawing/2014/main" id="{E48A5AB4-7DE2-420E-A012-C1C4DBE8D2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66" y="23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01" name="Oval 1297">
              <a:extLst>
                <a:ext uri="{FF2B5EF4-FFF2-40B4-BE49-F238E27FC236}">
                  <a16:creationId xmlns:a16="http://schemas.microsoft.com/office/drawing/2014/main" id="{7E3B3A1D-E57B-4C74-8046-DD3332487D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06" y="237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03" name="Oval 1299">
              <a:extLst>
                <a:ext uri="{FF2B5EF4-FFF2-40B4-BE49-F238E27FC236}">
                  <a16:creationId xmlns:a16="http://schemas.microsoft.com/office/drawing/2014/main" id="{E38E41FC-6833-40C6-B084-66C2C5CD3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9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04" name="Oval 1300">
              <a:extLst>
                <a:ext uri="{FF2B5EF4-FFF2-40B4-BE49-F238E27FC236}">
                  <a16:creationId xmlns:a16="http://schemas.microsoft.com/office/drawing/2014/main" id="{7B1AAC98-4612-403E-9228-041CF10910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4" y="22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20" name="Oval 1316">
              <a:extLst>
                <a:ext uri="{FF2B5EF4-FFF2-40B4-BE49-F238E27FC236}">
                  <a16:creationId xmlns:a16="http://schemas.microsoft.com/office/drawing/2014/main" id="{317B62F2-15E9-449C-B1E8-BFCFA07762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95" y="26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35" name="Oval 1331">
              <a:extLst>
                <a:ext uri="{FF2B5EF4-FFF2-40B4-BE49-F238E27FC236}">
                  <a16:creationId xmlns:a16="http://schemas.microsoft.com/office/drawing/2014/main" id="{5F321252-7327-47D5-82FB-1498CD52EA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59" y="23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36" name="Oval 1332">
              <a:extLst>
                <a:ext uri="{FF2B5EF4-FFF2-40B4-BE49-F238E27FC236}">
                  <a16:creationId xmlns:a16="http://schemas.microsoft.com/office/drawing/2014/main" id="{74CB0C0D-49BB-4453-AEF3-233B05BE0E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43" y="22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53" name="Oval 1349">
              <a:extLst>
                <a:ext uri="{FF2B5EF4-FFF2-40B4-BE49-F238E27FC236}">
                  <a16:creationId xmlns:a16="http://schemas.microsoft.com/office/drawing/2014/main" id="{FCA27A49-0879-47D9-A773-CACF573519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95" y="26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55" name="Oval 1351">
              <a:extLst>
                <a:ext uri="{FF2B5EF4-FFF2-40B4-BE49-F238E27FC236}">
                  <a16:creationId xmlns:a16="http://schemas.microsoft.com/office/drawing/2014/main" id="{E4F1468F-0757-46E4-810F-F643F15A55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51" y="28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56" name="Oval 1352">
              <a:extLst>
                <a:ext uri="{FF2B5EF4-FFF2-40B4-BE49-F238E27FC236}">
                  <a16:creationId xmlns:a16="http://schemas.microsoft.com/office/drawing/2014/main" id="{15583E8D-A4A0-4407-85E4-B6806E274E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09" y="29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57" name="Oval 1353">
              <a:extLst>
                <a:ext uri="{FF2B5EF4-FFF2-40B4-BE49-F238E27FC236}">
                  <a16:creationId xmlns:a16="http://schemas.microsoft.com/office/drawing/2014/main" id="{A8F2023A-3D5C-4E13-992F-596EA9CF21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17" y="30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59" name="Oval 1355">
              <a:extLst>
                <a:ext uri="{FF2B5EF4-FFF2-40B4-BE49-F238E27FC236}">
                  <a16:creationId xmlns:a16="http://schemas.microsoft.com/office/drawing/2014/main" id="{F680657D-BAF0-4F97-8571-25A9A7089E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61" y="29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61" name="Oval 1357">
              <a:extLst>
                <a:ext uri="{FF2B5EF4-FFF2-40B4-BE49-F238E27FC236}">
                  <a16:creationId xmlns:a16="http://schemas.microsoft.com/office/drawing/2014/main" id="{29A391F0-7E92-47E8-A09E-95DEFDCB96C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64" y="28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63" name="Oval 1359">
              <a:extLst>
                <a:ext uri="{FF2B5EF4-FFF2-40B4-BE49-F238E27FC236}">
                  <a16:creationId xmlns:a16="http://schemas.microsoft.com/office/drawing/2014/main" id="{57B1621E-891C-4F56-BB78-BA260FA6B0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31" y="29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65" name="Oval 1361">
              <a:extLst>
                <a:ext uri="{FF2B5EF4-FFF2-40B4-BE49-F238E27FC236}">
                  <a16:creationId xmlns:a16="http://schemas.microsoft.com/office/drawing/2014/main" id="{DC116C05-26FA-4619-9BA7-BD7DD14655B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74" y="298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68" name="Oval 1364">
              <a:extLst>
                <a:ext uri="{FF2B5EF4-FFF2-40B4-BE49-F238E27FC236}">
                  <a16:creationId xmlns:a16="http://schemas.microsoft.com/office/drawing/2014/main" id="{2ECBD1A6-2E17-4803-B736-9B1E4BE804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62" y="28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0" name="Oval 1366">
              <a:extLst>
                <a:ext uri="{FF2B5EF4-FFF2-40B4-BE49-F238E27FC236}">
                  <a16:creationId xmlns:a16="http://schemas.microsoft.com/office/drawing/2014/main" id="{CB30D9EC-3A43-4B79-A93C-07DB6A9897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29" y="30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2" name="Oval 1368">
              <a:extLst>
                <a:ext uri="{FF2B5EF4-FFF2-40B4-BE49-F238E27FC236}">
                  <a16:creationId xmlns:a16="http://schemas.microsoft.com/office/drawing/2014/main" id="{29C84C02-89B3-4387-A512-4FBDBAEDF0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388" y="29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3" name="Oval 1369">
              <a:extLst>
                <a:ext uri="{FF2B5EF4-FFF2-40B4-BE49-F238E27FC236}">
                  <a16:creationId xmlns:a16="http://schemas.microsoft.com/office/drawing/2014/main" id="{047B590B-C34B-4EED-A964-FA51977CC7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66" y="27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4" name="Oval 1370">
              <a:extLst>
                <a:ext uri="{FF2B5EF4-FFF2-40B4-BE49-F238E27FC236}">
                  <a16:creationId xmlns:a16="http://schemas.microsoft.com/office/drawing/2014/main" id="{8FC4ED60-D769-4BF3-9B8C-35C4328D58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51" y="26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5" name="Oval 1371">
              <a:extLst>
                <a:ext uri="{FF2B5EF4-FFF2-40B4-BE49-F238E27FC236}">
                  <a16:creationId xmlns:a16="http://schemas.microsoft.com/office/drawing/2014/main" id="{89357B1A-05FE-44B4-9898-FD36E7C62E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10" y="27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6" name="Oval 1372">
              <a:extLst>
                <a:ext uri="{FF2B5EF4-FFF2-40B4-BE49-F238E27FC236}">
                  <a16:creationId xmlns:a16="http://schemas.microsoft.com/office/drawing/2014/main" id="{DED876C7-8F83-4546-8AD6-4E5142CBCF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18" y="28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7" name="Oval 1373">
              <a:extLst>
                <a:ext uri="{FF2B5EF4-FFF2-40B4-BE49-F238E27FC236}">
                  <a16:creationId xmlns:a16="http://schemas.microsoft.com/office/drawing/2014/main" id="{69388C21-B4B7-42BC-B517-78C00CEBF6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03" y="27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8" name="Oval 1374">
              <a:extLst>
                <a:ext uri="{FF2B5EF4-FFF2-40B4-BE49-F238E27FC236}">
                  <a16:creationId xmlns:a16="http://schemas.microsoft.com/office/drawing/2014/main" id="{3482041E-6111-4621-86AD-5D11166B42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61" y="27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79" name="Oval 1375">
              <a:extLst>
                <a:ext uri="{FF2B5EF4-FFF2-40B4-BE49-F238E27FC236}">
                  <a16:creationId xmlns:a16="http://schemas.microsoft.com/office/drawing/2014/main" id="{31A8775D-440A-4D16-98D3-F8D98C11D0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80" y="27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0" name="Oval 1376">
              <a:extLst>
                <a:ext uri="{FF2B5EF4-FFF2-40B4-BE49-F238E27FC236}">
                  <a16:creationId xmlns:a16="http://schemas.microsoft.com/office/drawing/2014/main" id="{58139AB1-6CC6-4A7D-AA3B-AE0FE88C1D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64" y="264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1" name="Oval 1377">
              <a:extLst>
                <a:ext uri="{FF2B5EF4-FFF2-40B4-BE49-F238E27FC236}">
                  <a16:creationId xmlns:a16="http://schemas.microsoft.com/office/drawing/2014/main" id="{84B2F361-CD4B-4CCD-A54F-E1DEAEC678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23" y="26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2" name="Oval 1378">
              <a:extLst>
                <a:ext uri="{FF2B5EF4-FFF2-40B4-BE49-F238E27FC236}">
                  <a16:creationId xmlns:a16="http://schemas.microsoft.com/office/drawing/2014/main" id="{3103DB39-43CA-4999-9D92-407DA9B2EF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31" y="27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3" name="Oval 1379">
              <a:extLst>
                <a:ext uri="{FF2B5EF4-FFF2-40B4-BE49-F238E27FC236}">
                  <a16:creationId xmlns:a16="http://schemas.microsoft.com/office/drawing/2014/main" id="{0166683C-90B2-42A6-88E5-29A0217CA49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16" y="27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4" name="Oval 1380">
              <a:extLst>
                <a:ext uri="{FF2B5EF4-FFF2-40B4-BE49-F238E27FC236}">
                  <a16:creationId xmlns:a16="http://schemas.microsoft.com/office/drawing/2014/main" id="{1066D02D-3C19-4B29-A17A-BEC957E969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74" y="27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5" name="Oval 1381">
              <a:extLst>
                <a:ext uri="{FF2B5EF4-FFF2-40B4-BE49-F238E27FC236}">
                  <a16:creationId xmlns:a16="http://schemas.microsoft.com/office/drawing/2014/main" id="{D387CEE5-98C4-434B-B0D9-577B2F04A9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65" y="27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6" name="Oval 1382">
              <a:extLst>
                <a:ext uri="{FF2B5EF4-FFF2-40B4-BE49-F238E27FC236}">
                  <a16:creationId xmlns:a16="http://schemas.microsoft.com/office/drawing/2014/main" id="{8CC2A7ED-2C4C-472D-BEEA-516F0ECDAC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49" y="26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7" name="Oval 1383">
              <a:extLst>
                <a:ext uri="{FF2B5EF4-FFF2-40B4-BE49-F238E27FC236}">
                  <a16:creationId xmlns:a16="http://schemas.microsoft.com/office/drawing/2014/main" id="{09D23E43-3F8C-4BCE-AB13-A5D9CCC1E2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08" y="27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8" name="Oval 1384">
              <a:extLst>
                <a:ext uri="{FF2B5EF4-FFF2-40B4-BE49-F238E27FC236}">
                  <a16:creationId xmlns:a16="http://schemas.microsoft.com/office/drawing/2014/main" id="{AAAF93F0-3BDF-4AD2-B686-CE55CE65D3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16" y="28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89" name="Oval 1385">
              <a:extLst>
                <a:ext uri="{FF2B5EF4-FFF2-40B4-BE49-F238E27FC236}">
                  <a16:creationId xmlns:a16="http://schemas.microsoft.com/office/drawing/2014/main" id="{28405694-5CEA-490A-B01F-7F75612F2A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78" y="27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0" name="Oval 1386">
              <a:extLst>
                <a:ext uri="{FF2B5EF4-FFF2-40B4-BE49-F238E27FC236}">
                  <a16:creationId xmlns:a16="http://schemas.microsoft.com/office/drawing/2014/main" id="{353B862C-84E4-425B-8933-97AD7A51B6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63" y="26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1" name="Oval 1387">
              <a:extLst>
                <a:ext uri="{FF2B5EF4-FFF2-40B4-BE49-F238E27FC236}">
                  <a16:creationId xmlns:a16="http://schemas.microsoft.com/office/drawing/2014/main" id="{E0E8A6BA-E430-4EDA-8B5C-CA09112F40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21" y="27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2" name="Oval 1388">
              <a:extLst>
                <a:ext uri="{FF2B5EF4-FFF2-40B4-BE49-F238E27FC236}">
                  <a16:creationId xmlns:a16="http://schemas.microsoft.com/office/drawing/2014/main" id="{3E3242B3-28B9-419A-8ACC-C25C5F110E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29" y="28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3" name="Oval 1389">
              <a:extLst>
                <a:ext uri="{FF2B5EF4-FFF2-40B4-BE49-F238E27FC236}">
                  <a16:creationId xmlns:a16="http://schemas.microsoft.com/office/drawing/2014/main" id="{025FB59F-E1F6-4EBD-9CC3-840172C7BD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14" y="27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4" name="Oval 1390">
              <a:extLst>
                <a:ext uri="{FF2B5EF4-FFF2-40B4-BE49-F238E27FC236}">
                  <a16:creationId xmlns:a16="http://schemas.microsoft.com/office/drawing/2014/main" id="{1A9854C4-D9FF-455E-9B1A-6E44257FF5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73" y="28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5" name="Oval 1391">
              <a:extLst>
                <a:ext uri="{FF2B5EF4-FFF2-40B4-BE49-F238E27FC236}">
                  <a16:creationId xmlns:a16="http://schemas.microsoft.com/office/drawing/2014/main" id="{4562D217-2BA3-4020-ABE7-434661A53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2" y="28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7" name="Oval 1393">
              <a:extLst>
                <a:ext uri="{FF2B5EF4-FFF2-40B4-BE49-F238E27FC236}">
                  <a16:creationId xmlns:a16="http://schemas.microsoft.com/office/drawing/2014/main" id="{EA413ED6-0633-44DA-BABB-DA34D48360B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80" y="24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8" name="Oval 1394">
              <a:extLst>
                <a:ext uri="{FF2B5EF4-FFF2-40B4-BE49-F238E27FC236}">
                  <a16:creationId xmlns:a16="http://schemas.microsoft.com/office/drawing/2014/main" id="{A4FA11B2-4B64-42B2-921F-4021890C9B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65" y="24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499" name="Oval 1395">
              <a:extLst>
                <a:ext uri="{FF2B5EF4-FFF2-40B4-BE49-F238E27FC236}">
                  <a16:creationId xmlns:a16="http://schemas.microsoft.com/office/drawing/2014/main" id="{6C97476C-A15B-44E6-873F-07B1250D4D1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23" y="24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0" name="Oval 1396">
              <a:extLst>
                <a:ext uri="{FF2B5EF4-FFF2-40B4-BE49-F238E27FC236}">
                  <a16:creationId xmlns:a16="http://schemas.microsoft.com/office/drawing/2014/main" id="{DFF96780-C4CB-443A-9D4E-909C6DD8D0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31" y="25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1" name="Oval 1397">
              <a:extLst>
                <a:ext uri="{FF2B5EF4-FFF2-40B4-BE49-F238E27FC236}">
                  <a16:creationId xmlns:a16="http://schemas.microsoft.com/office/drawing/2014/main" id="{B6EDCAD2-D472-4B9B-B9D4-C28F728B8C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16" y="25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2" name="Oval 1398">
              <a:extLst>
                <a:ext uri="{FF2B5EF4-FFF2-40B4-BE49-F238E27FC236}">
                  <a16:creationId xmlns:a16="http://schemas.microsoft.com/office/drawing/2014/main" id="{35CEB207-9AF1-4500-B235-9F9D24A143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5" y="25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4" name="Oval 1400">
              <a:extLst>
                <a:ext uri="{FF2B5EF4-FFF2-40B4-BE49-F238E27FC236}">
                  <a16:creationId xmlns:a16="http://schemas.microsoft.com/office/drawing/2014/main" id="{0C091599-CD47-41CE-883B-B38045DEF9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78" y="23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8" name="Oval 1404">
              <a:extLst>
                <a:ext uri="{FF2B5EF4-FFF2-40B4-BE49-F238E27FC236}">
                  <a16:creationId xmlns:a16="http://schemas.microsoft.com/office/drawing/2014/main" id="{8D19EACF-E70E-4B8B-98E2-A78C33FB8F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88" y="25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09" name="Oval 1405">
              <a:extLst>
                <a:ext uri="{FF2B5EF4-FFF2-40B4-BE49-F238E27FC236}">
                  <a16:creationId xmlns:a16="http://schemas.microsoft.com/office/drawing/2014/main" id="{E1338F00-2659-4DEF-9C9A-32AD02DE45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8" y="24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0" name="Oval 1406">
              <a:extLst>
                <a:ext uri="{FF2B5EF4-FFF2-40B4-BE49-F238E27FC236}">
                  <a16:creationId xmlns:a16="http://schemas.microsoft.com/office/drawing/2014/main" id="{E9470C89-4D5A-4A99-9648-ACC4AC294B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63" y="24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2" name="Oval 1408">
              <a:extLst>
                <a:ext uri="{FF2B5EF4-FFF2-40B4-BE49-F238E27FC236}">
                  <a16:creationId xmlns:a16="http://schemas.microsoft.com/office/drawing/2014/main" id="{3E3F397A-6F40-4AC2-A038-CC5691AF7D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30" y="25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5" name="Oval 1411">
              <a:extLst>
                <a:ext uri="{FF2B5EF4-FFF2-40B4-BE49-F238E27FC236}">
                  <a16:creationId xmlns:a16="http://schemas.microsoft.com/office/drawing/2014/main" id="{ACF731E5-22B4-4147-931F-3F28C8E184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91" y="24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6" name="Oval 1412">
              <a:extLst>
                <a:ext uri="{FF2B5EF4-FFF2-40B4-BE49-F238E27FC236}">
                  <a16:creationId xmlns:a16="http://schemas.microsoft.com/office/drawing/2014/main" id="{55ADD0FC-DDCE-4182-A9A9-7A9958D83B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6" y="24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7" name="Oval 1413">
              <a:extLst>
                <a:ext uri="{FF2B5EF4-FFF2-40B4-BE49-F238E27FC236}">
                  <a16:creationId xmlns:a16="http://schemas.microsoft.com/office/drawing/2014/main" id="{CA4607FA-50FD-4CC5-8782-B525A66991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5" y="24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8" name="Oval 1414">
              <a:extLst>
                <a:ext uri="{FF2B5EF4-FFF2-40B4-BE49-F238E27FC236}">
                  <a16:creationId xmlns:a16="http://schemas.microsoft.com/office/drawing/2014/main" id="{4505002A-0184-4631-9B46-6E75E865F3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43" y="25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19" name="Oval 1415">
              <a:extLst>
                <a:ext uri="{FF2B5EF4-FFF2-40B4-BE49-F238E27FC236}">
                  <a16:creationId xmlns:a16="http://schemas.microsoft.com/office/drawing/2014/main" id="{6A13CF18-BE23-4B4B-B7BD-9BDCEFFAA4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28" y="25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0" name="Oval 1416">
              <a:extLst>
                <a:ext uri="{FF2B5EF4-FFF2-40B4-BE49-F238E27FC236}">
                  <a16:creationId xmlns:a16="http://schemas.microsoft.com/office/drawing/2014/main" id="{1935A56B-C3C2-482B-8C76-42A4092A4B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86" y="25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1" name="Oval 1417">
              <a:extLst>
                <a:ext uri="{FF2B5EF4-FFF2-40B4-BE49-F238E27FC236}">
                  <a16:creationId xmlns:a16="http://schemas.microsoft.com/office/drawing/2014/main" id="{D75AC6C1-D33D-49AC-98BE-437C48E7E4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0" y="22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2" name="Oval 1418">
              <a:extLst>
                <a:ext uri="{FF2B5EF4-FFF2-40B4-BE49-F238E27FC236}">
                  <a16:creationId xmlns:a16="http://schemas.microsoft.com/office/drawing/2014/main" id="{1F2A9DF7-F34B-4EC8-9EFB-322CDCBD75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1" y="222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3" name="Oval 1419">
              <a:extLst>
                <a:ext uri="{FF2B5EF4-FFF2-40B4-BE49-F238E27FC236}">
                  <a16:creationId xmlns:a16="http://schemas.microsoft.com/office/drawing/2014/main" id="{715E20A1-C21A-4006-A675-195B8CC5B1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24" y="22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7" name="Oval 1423">
              <a:extLst>
                <a:ext uri="{FF2B5EF4-FFF2-40B4-BE49-F238E27FC236}">
                  <a16:creationId xmlns:a16="http://schemas.microsoft.com/office/drawing/2014/main" id="{40D6F693-32C9-4AEC-89EB-7F9B8A48C6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94" y="22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8" name="Oval 1424">
              <a:extLst>
                <a:ext uri="{FF2B5EF4-FFF2-40B4-BE49-F238E27FC236}">
                  <a16:creationId xmlns:a16="http://schemas.microsoft.com/office/drawing/2014/main" id="{33B85BD3-C6CC-4AEF-8E77-75814DD96F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2" y="22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29" name="Oval 1425">
              <a:extLst>
                <a:ext uri="{FF2B5EF4-FFF2-40B4-BE49-F238E27FC236}">
                  <a16:creationId xmlns:a16="http://schemas.microsoft.com/office/drawing/2014/main" id="{F19FC8E5-BB4F-41C7-BC85-1435922E9C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37" y="224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0" name="Oval 1426">
              <a:extLst>
                <a:ext uri="{FF2B5EF4-FFF2-40B4-BE49-F238E27FC236}">
                  <a16:creationId xmlns:a16="http://schemas.microsoft.com/office/drawing/2014/main" id="{BBCCDACA-AFF9-48ED-B9A6-F0ACD828A5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45" y="23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1" name="Oval 1427">
              <a:extLst>
                <a:ext uri="{FF2B5EF4-FFF2-40B4-BE49-F238E27FC236}">
                  <a16:creationId xmlns:a16="http://schemas.microsoft.com/office/drawing/2014/main" id="{DA0EA08E-DC8D-49F6-8744-5879E5CEB2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330" y="22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2" name="Oval 1428">
              <a:extLst>
                <a:ext uri="{FF2B5EF4-FFF2-40B4-BE49-F238E27FC236}">
                  <a16:creationId xmlns:a16="http://schemas.microsoft.com/office/drawing/2014/main" id="{0F0CE43A-F7A8-4AE9-A19D-61C7015A14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88" y="23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3" name="Oval 1429">
              <a:extLst>
                <a:ext uri="{FF2B5EF4-FFF2-40B4-BE49-F238E27FC236}">
                  <a16:creationId xmlns:a16="http://schemas.microsoft.com/office/drawing/2014/main" id="{8B101044-6810-49F5-BDC9-F0192A10D3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9" y="22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4" name="Oval 1430">
              <a:extLst>
                <a:ext uri="{FF2B5EF4-FFF2-40B4-BE49-F238E27FC236}">
                  <a16:creationId xmlns:a16="http://schemas.microsoft.com/office/drawing/2014/main" id="{2E33BC3E-762A-48B5-B29D-C199D6320C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63" y="223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5" name="Oval 1431">
              <a:extLst>
                <a:ext uri="{FF2B5EF4-FFF2-40B4-BE49-F238E27FC236}">
                  <a16:creationId xmlns:a16="http://schemas.microsoft.com/office/drawing/2014/main" id="{2B2213EE-562D-411B-B550-6E2FF9F475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22" y="22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6" name="Oval 1432">
              <a:extLst>
                <a:ext uri="{FF2B5EF4-FFF2-40B4-BE49-F238E27FC236}">
                  <a16:creationId xmlns:a16="http://schemas.microsoft.com/office/drawing/2014/main" id="{08411312-9A63-4FFA-BB5B-C7D554657D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0" y="23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7" name="Oval 1433">
              <a:extLst>
                <a:ext uri="{FF2B5EF4-FFF2-40B4-BE49-F238E27FC236}">
                  <a16:creationId xmlns:a16="http://schemas.microsoft.com/office/drawing/2014/main" id="{022CF770-EABC-449D-A64F-287ED3D1BE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15" y="23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38" name="Oval 1434">
              <a:extLst>
                <a:ext uri="{FF2B5EF4-FFF2-40B4-BE49-F238E27FC236}">
                  <a16:creationId xmlns:a16="http://schemas.microsoft.com/office/drawing/2014/main" id="{EB74A28A-3CD0-48D2-AA06-424605EE43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3" y="23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0" name="Oval 1436">
              <a:extLst>
                <a:ext uri="{FF2B5EF4-FFF2-40B4-BE49-F238E27FC236}">
                  <a16:creationId xmlns:a16="http://schemas.microsoft.com/office/drawing/2014/main" id="{0C377AA8-EF66-4C5E-98BE-4C8CEFE519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77" y="22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2" name="Oval 1438">
              <a:extLst>
                <a:ext uri="{FF2B5EF4-FFF2-40B4-BE49-F238E27FC236}">
                  <a16:creationId xmlns:a16="http://schemas.microsoft.com/office/drawing/2014/main" id="{70C83C2F-42C3-4812-A359-A1D8C44EE6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43" y="23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3" name="Oval 1439">
              <a:extLst>
                <a:ext uri="{FF2B5EF4-FFF2-40B4-BE49-F238E27FC236}">
                  <a16:creationId xmlns:a16="http://schemas.microsoft.com/office/drawing/2014/main" id="{85068274-7CA8-4A01-A189-B44C08BF08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28" y="23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4" name="Oval 1440">
              <a:extLst>
                <a:ext uri="{FF2B5EF4-FFF2-40B4-BE49-F238E27FC236}">
                  <a16:creationId xmlns:a16="http://schemas.microsoft.com/office/drawing/2014/main" id="{C65C7584-4AD1-4B1F-9CFE-25756656BC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87" y="23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5" name="Oval 1441">
              <a:extLst>
                <a:ext uri="{FF2B5EF4-FFF2-40B4-BE49-F238E27FC236}">
                  <a16:creationId xmlns:a16="http://schemas.microsoft.com/office/drawing/2014/main" id="{AFBB3D78-8F8F-4C5F-A8EA-9AE8E8C0C1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30" y="26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6" name="Oval 1442">
              <a:extLst>
                <a:ext uri="{FF2B5EF4-FFF2-40B4-BE49-F238E27FC236}">
                  <a16:creationId xmlns:a16="http://schemas.microsoft.com/office/drawing/2014/main" id="{ADE1E96F-6CB3-4EFF-9EA9-379DFE8A74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1" y="28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49" name="Oval 1445">
              <a:extLst>
                <a:ext uri="{FF2B5EF4-FFF2-40B4-BE49-F238E27FC236}">
                  <a16:creationId xmlns:a16="http://schemas.microsoft.com/office/drawing/2014/main" id="{ABFCB211-E858-439A-9FC4-0944262C01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52" y="29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0" name="Oval 1446">
              <a:extLst>
                <a:ext uri="{FF2B5EF4-FFF2-40B4-BE49-F238E27FC236}">
                  <a16:creationId xmlns:a16="http://schemas.microsoft.com/office/drawing/2014/main" id="{2E6141F0-889A-4223-8A8C-FB57F46498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37" y="28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1" name="Oval 1447">
              <a:extLst>
                <a:ext uri="{FF2B5EF4-FFF2-40B4-BE49-F238E27FC236}">
                  <a16:creationId xmlns:a16="http://schemas.microsoft.com/office/drawing/2014/main" id="{6013997B-0EF7-4054-8E63-B869ABCB2E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96" y="29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3" name="Oval 1449">
              <a:extLst>
                <a:ext uri="{FF2B5EF4-FFF2-40B4-BE49-F238E27FC236}">
                  <a16:creationId xmlns:a16="http://schemas.microsoft.com/office/drawing/2014/main" id="{71705445-EFEF-4798-86C6-24990F9EA6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99" y="27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5" name="Oval 1451">
              <a:extLst>
                <a:ext uri="{FF2B5EF4-FFF2-40B4-BE49-F238E27FC236}">
                  <a16:creationId xmlns:a16="http://schemas.microsoft.com/office/drawing/2014/main" id="{F85EF1F5-CCA6-4616-A083-504842D060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66" y="29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6" name="Oval 1452">
              <a:extLst>
                <a:ext uri="{FF2B5EF4-FFF2-40B4-BE49-F238E27FC236}">
                  <a16:creationId xmlns:a16="http://schemas.microsoft.com/office/drawing/2014/main" id="{C8C51C29-6F2C-41AE-B178-E51550395A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51" y="28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57" name="Oval 1453">
              <a:extLst>
                <a:ext uri="{FF2B5EF4-FFF2-40B4-BE49-F238E27FC236}">
                  <a16:creationId xmlns:a16="http://schemas.microsoft.com/office/drawing/2014/main" id="{0AB0117C-6F14-4D5D-949A-AA25382A38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09" y="29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0" name="Oval 1456">
              <a:extLst>
                <a:ext uri="{FF2B5EF4-FFF2-40B4-BE49-F238E27FC236}">
                  <a16:creationId xmlns:a16="http://schemas.microsoft.com/office/drawing/2014/main" id="{93A32479-6255-44B7-BF2D-DADFCDAE10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97" y="28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2" name="Oval 1458">
              <a:extLst>
                <a:ext uri="{FF2B5EF4-FFF2-40B4-BE49-F238E27FC236}">
                  <a16:creationId xmlns:a16="http://schemas.microsoft.com/office/drawing/2014/main" id="{658DBCC9-C6AF-458E-9D2C-CA3AD4A555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64" y="29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3" name="Oval 1459">
              <a:extLst>
                <a:ext uri="{FF2B5EF4-FFF2-40B4-BE49-F238E27FC236}">
                  <a16:creationId xmlns:a16="http://schemas.microsoft.com/office/drawing/2014/main" id="{03504FBD-3E50-44B7-987B-BDAB2C71A3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49" y="29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4" name="Oval 1460">
              <a:extLst>
                <a:ext uri="{FF2B5EF4-FFF2-40B4-BE49-F238E27FC236}">
                  <a16:creationId xmlns:a16="http://schemas.microsoft.com/office/drawing/2014/main" id="{79DBCB27-4358-41B4-8F57-48F9025025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07" y="29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5" name="Oval 1461">
              <a:extLst>
                <a:ext uri="{FF2B5EF4-FFF2-40B4-BE49-F238E27FC236}">
                  <a16:creationId xmlns:a16="http://schemas.microsoft.com/office/drawing/2014/main" id="{99653F12-A7B5-47CE-AB82-13A1C9AAF0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01" y="26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6" name="Oval 1462">
              <a:extLst>
                <a:ext uri="{FF2B5EF4-FFF2-40B4-BE49-F238E27FC236}">
                  <a16:creationId xmlns:a16="http://schemas.microsoft.com/office/drawing/2014/main" id="{BB736CC6-7EF0-4F3C-B0B0-3F68428F63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86" y="26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7" name="Oval 1463">
              <a:extLst>
                <a:ext uri="{FF2B5EF4-FFF2-40B4-BE49-F238E27FC236}">
                  <a16:creationId xmlns:a16="http://schemas.microsoft.com/office/drawing/2014/main" id="{D749131B-8BE2-44A2-A4E8-07119ADE68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45" y="26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8" name="Oval 1464">
              <a:extLst>
                <a:ext uri="{FF2B5EF4-FFF2-40B4-BE49-F238E27FC236}">
                  <a16:creationId xmlns:a16="http://schemas.microsoft.com/office/drawing/2014/main" id="{9258EDBD-3E31-4712-9899-5584920722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53" y="27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69" name="Oval 1465">
              <a:extLst>
                <a:ext uri="{FF2B5EF4-FFF2-40B4-BE49-F238E27FC236}">
                  <a16:creationId xmlns:a16="http://schemas.microsoft.com/office/drawing/2014/main" id="{ABA75ADF-6A1D-4354-953F-DD94BF279D1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8" y="26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0" name="Oval 1466">
              <a:extLst>
                <a:ext uri="{FF2B5EF4-FFF2-40B4-BE49-F238E27FC236}">
                  <a16:creationId xmlns:a16="http://schemas.microsoft.com/office/drawing/2014/main" id="{3ACF3283-683A-45A7-8787-4A80E48DDB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96" y="27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2" name="Oval 1468">
              <a:extLst>
                <a:ext uri="{FF2B5EF4-FFF2-40B4-BE49-F238E27FC236}">
                  <a16:creationId xmlns:a16="http://schemas.microsoft.com/office/drawing/2014/main" id="{075BCFAE-4428-455A-9F70-FF5401362D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99" y="25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3" name="Oval 1469">
              <a:extLst>
                <a:ext uri="{FF2B5EF4-FFF2-40B4-BE49-F238E27FC236}">
                  <a16:creationId xmlns:a16="http://schemas.microsoft.com/office/drawing/2014/main" id="{82247D8F-C796-43F1-B637-56F6E5A9E7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58" y="26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5" name="Oval 1471">
              <a:extLst>
                <a:ext uri="{FF2B5EF4-FFF2-40B4-BE49-F238E27FC236}">
                  <a16:creationId xmlns:a16="http://schemas.microsoft.com/office/drawing/2014/main" id="{F729C9EA-BED0-46FF-8FA3-69260D92DB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51" y="26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6" name="Oval 1472">
              <a:extLst>
                <a:ext uri="{FF2B5EF4-FFF2-40B4-BE49-F238E27FC236}">
                  <a16:creationId xmlns:a16="http://schemas.microsoft.com/office/drawing/2014/main" id="{A78BD30A-16A2-4604-BC1C-65EED88507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09" y="27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7" name="Oval 1473">
              <a:extLst>
                <a:ext uri="{FF2B5EF4-FFF2-40B4-BE49-F238E27FC236}">
                  <a16:creationId xmlns:a16="http://schemas.microsoft.com/office/drawing/2014/main" id="{BE849D6C-BE57-404D-AD5E-E110EDE8DD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0" y="26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79" name="Oval 1475">
              <a:extLst>
                <a:ext uri="{FF2B5EF4-FFF2-40B4-BE49-F238E27FC236}">
                  <a16:creationId xmlns:a16="http://schemas.microsoft.com/office/drawing/2014/main" id="{E9D2EF83-92BD-4217-A959-C1CB5ACC35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43" y="26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0" name="Oval 1476">
              <a:extLst>
                <a:ext uri="{FF2B5EF4-FFF2-40B4-BE49-F238E27FC236}">
                  <a16:creationId xmlns:a16="http://schemas.microsoft.com/office/drawing/2014/main" id="{B9BE61DA-E698-4BC7-B39B-934103F23C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1" y="27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1" name="Oval 1477">
              <a:extLst>
                <a:ext uri="{FF2B5EF4-FFF2-40B4-BE49-F238E27FC236}">
                  <a16:creationId xmlns:a16="http://schemas.microsoft.com/office/drawing/2014/main" id="{A9D5CC54-BAF8-4EA7-93FF-0EA36DA0F4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36" y="27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2" name="Oval 1478">
              <a:extLst>
                <a:ext uri="{FF2B5EF4-FFF2-40B4-BE49-F238E27FC236}">
                  <a16:creationId xmlns:a16="http://schemas.microsoft.com/office/drawing/2014/main" id="{952BD648-8FF5-49CC-8E5B-19CE63A512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13" y="26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3" name="Oval 1479">
              <a:extLst>
                <a:ext uri="{FF2B5EF4-FFF2-40B4-BE49-F238E27FC236}">
                  <a16:creationId xmlns:a16="http://schemas.microsoft.com/office/drawing/2014/main" id="{70BD7464-2978-4B33-ACAC-0EBAAFE5AF9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98" y="26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4" name="Oval 1480">
              <a:extLst>
                <a:ext uri="{FF2B5EF4-FFF2-40B4-BE49-F238E27FC236}">
                  <a16:creationId xmlns:a16="http://schemas.microsoft.com/office/drawing/2014/main" id="{430A73D4-E8D4-434F-8CAF-456766C3EA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56" y="26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5" name="Oval 1481">
              <a:extLst>
                <a:ext uri="{FF2B5EF4-FFF2-40B4-BE49-F238E27FC236}">
                  <a16:creationId xmlns:a16="http://schemas.microsoft.com/office/drawing/2014/main" id="{55CEC8B0-E935-446B-9CA0-152DF43462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64" y="27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6" name="Oval 1482">
              <a:extLst>
                <a:ext uri="{FF2B5EF4-FFF2-40B4-BE49-F238E27FC236}">
                  <a16:creationId xmlns:a16="http://schemas.microsoft.com/office/drawing/2014/main" id="{3019C788-84BF-4BC5-A636-AFC4D255691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49" y="27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7" name="Oval 1483">
              <a:extLst>
                <a:ext uri="{FF2B5EF4-FFF2-40B4-BE49-F238E27FC236}">
                  <a16:creationId xmlns:a16="http://schemas.microsoft.com/office/drawing/2014/main" id="{89E60D92-A454-4234-B44E-BF0EA39E22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8" y="27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8" name="Oval 1484">
              <a:extLst>
                <a:ext uri="{FF2B5EF4-FFF2-40B4-BE49-F238E27FC236}">
                  <a16:creationId xmlns:a16="http://schemas.microsoft.com/office/drawing/2014/main" id="{2FF8F54D-C658-471D-8F8F-C26173412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0" y="27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89" name="Oval 1485">
              <a:extLst>
                <a:ext uri="{FF2B5EF4-FFF2-40B4-BE49-F238E27FC236}">
                  <a16:creationId xmlns:a16="http://schemas.microsoft.com/office/drawing/2014/main" id="{F55F8775-E337-4D4B-AD39-6A3F3983D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3" y="27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0" name="Oval 1486">
              <a:extLst>
                <a:ext uri="{FF2B5EF4-FFF2-40B4-BE49-F238E27FC236}">
                  <a16:creationId xmlns:a16="http://schemas.microsoft.com/office/drawing/2014/main" id="{AD9C9C70-4979-4F49-8872-AC1010EA8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3" y="28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1" name="Oval 1487">
              <a:extLst>
                <a:ext uri="{FF2B5EF4-FFF2-40B4-BE49-F238E27FC236}">
                  <a16:creationId xmlns:a16="http://schemas.microsoft.com/office/drawing/2014/main" id="{29106184-C2B2-4EEE-A941-E860F9A30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27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2" name="Oval 1488">
              <a:extLst>
                <a:ext uri="{FF2B5EF4-FFF2-40B4-BE49-F238E27FC236}">
                  <a16:creationId xmlns:a16="http://schemas.microsoft.com/office/drawing/2014/main" id="{8D742D8D-FF97-4B7E-81D4-780F07634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8" y="279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3" name="Oval 1489">
              <a:extLst>
                <a:ext uri="{FF2B5EF4-FFF2-40B4-BE49-F238E27FC236}">
                  <a16:creationId xmlns:a16="http://schemas.microsoft.com/office/drawing/2014/main" id="{6605AD14-1557-4DD8-BE02-2DBC58F24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8" y="28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4" name="Oval 1490">
              <a:extLst>
                <a:ext uri="{FF2B5EF4-FFF2-40B4-BE49-F238E27FC236}">
                  <a16:creationId xmlns:a16="http://schemas.microsoft.com/office/drawing/2014/main" id="{E0F3FC28-0D51-44E8-84FB-84B58CEA0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" y="26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5" name="Oval 1491">
              <a:extLst>
                <a:ext uri="{FF2B5EF4-FFF2-40B4-BE49-F238E27FC236}">
                  <a16:creationId xmlns:a16="http://schemas.microsoft.com/office/drawing/2014/main" id="{2FED0D66-043F-4E54-9178-236D2BF32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27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6" name="Oval 1492">
              <a:extLst>
                <a:ext uri="{FF2B5EF4-FFF2-40B4-BE49-F238E27FC236}">
                  <a16:creationId xmlns:a16="http://schemas.microsoft.com/office/drawing/2014/main" id="{AB471D53-B613-4B90-BD91-990FA08C1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2" y="26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7" name="Oval 1493">
              <a:extLst>
                <a:ext uri="{FF2B5EF4-FFF2-40B4-BE49-F238E27FC236}">
                  <a16:creationId xmlns:a16="http://schemas.microsoft.com/office/drawing/2014/main" id="{6CBF9C6D-F6B1-4674-991F-8B65373BC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5" y="27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8" name="Oval 1494">
              <a:extLst>
                <a:ext uri="{FF2B5EF4-FFF2-40B4-BE49-F238E27FC236}">
                  <a16:creationId xmlns:a16="http://schemas.microsoft.com/office/drawing/2014/main" id="{25404346-579D-42EC-A025-CFF0456C5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" y="271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599" name="Oval 1495">
              <a:extLst>
                <a:ext uri="{FF2B5EF4-FFF2-40B4-BE49-F238E27FC236}">
                  <a16:creationId xmlns:a16="http://schemas.microsoft.com/office/drawing/2014/main" id="{A794B96B-604A-4707-9FED-EF08B4C92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1" y="25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0" name="Oval 1496">
              <a:extLst>
                <a:ext uri="{FF2B5EF4-FFF2-40B4-BE49-F238E27FC236}">
                  <a16:creationId xmlns:a16="http://schemas.microsoft.com/office/drawing/2014/main" id="{BAFB50AE-8F7B-4701-BAB4-444BF4504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" y="26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1" name="Oval 1497">
              <a:extLst>
                <a:ext uri="{FF2B5EF4-FFF2-40B4-BE49-F238E27FC236}">
                  <a16:creationId xmlns:a16="http://schemas.microsoft.com/office/drawing/2014/main" id="{FB8A9D77-B423-4537-8E3B-6E78E29DE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" y="26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2" name="Oval 1498">
              <a:extLst>
                <a:ext uri="{FF2B5EF4-FFF2-40B4-BE49-F238E27FC236}">
                  <a16:creationId xmlns:a16="http://schemas.microsoft.com/office/drawing/2014/main" id="{C81D8937-6675-484A-A336-F8B6EDCF5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26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5" name="Oval 1501">
              <a:extLst>
                <a:ext uri="{FF2B5EF4-FFF2-40B4-BE49-F238E27FC236}">
                  <a16:creationId xmlns:a16="http://schemas.microsoft.com/office/drawing/2014/main" id="{EC0A34FC-5164-4A49-ABAD-0004B60E0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1" y="25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8" name="Oval 1504">
              <a:extLst>
                <a:ext uri="{FF2B5EF4-FFF2-40B4-BE49-F238E27FC236}">
                  <a16:creationId xmlns:a16="http://schemas.microsoft.com/office/drawing/2014/main" id="{615FF3F9-0ABF-40CE-B829-2871DC120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6" y="25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09" name="Oval 1505">
              <a:extLst>
                <a:ext uri="{FF2B5EF4-FFF2-40B4-BE49-F238E27FC236}">
                  <a16:creationId xmlns:a16="http://schemas.microsoft.com/office/drawing/2014/main" id="{792554D5-7677-4C66-A6FD-48837DDC7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" y="27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0" name="Oval 1506">
              <a:extLst>
                <a:ext uri="{FF2B5EF4-FFF2-40B4-BE49-F238E27FC236}">
                  <a16:creationId xmlns:a16="http://schemas.microsoft.com/office/drawing/2014/main" id="{8421911D-8D76-46F7-8DF2-5A0359CAE9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7" y="27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1" name="Oval 1507">
              <a:extLst>
                <a:ext uri="{FF2B5EF4-FFF2-40B4-BE49-F238E27FC236}">
                  <a16:creationId xmlns:a16="http://schemas.microsoft.com/office/drawing/2014/main" id="{E11396ED-9CBD-451F-A8B1-6BF57955A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7" y="27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2" name="Oval 1508">
              <a:extLst>
                <a:ext uri="{FF2B5EF4-FFF2-40B4-BE49-F238E27FC236}">
                  <a16:creationId xmlns:a16="http://schemas.microsoft.com/office/drawing/2014/main" id="{949E23F5-5FA0-488F-AE06-CAF9C47A7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263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3" name="Oval 1509">
              <a:extLst>
                <a:ext uri="{FF2B5EF4-FFF2-40B4-BE49-F238E27FC236}">
                  <a16:creationId xmlns:a16="http://schemas.microsoft.com/office/drawing/2014/main" id="{13527B2F-C3A1-4436-92AA-72707AE14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26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4" name="Oval 1510">
              <a:extLst>
                <a:ext uri="{FF2B5EF4-FFF2-40B4-BE49-F238E27FC236}">
                  <a16:creationId xmlns:a16="http://schemas.microsoft.com/office/drawing/2014/main" id="{E9B75CAC-38F0-4772-99EF-8645312B2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4" y="26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6" name="Oval 1512">
              <a:extLst>
                <a:ext uri="{FF2B5EF4-FFF2-40B4-BE49-F238E27FC236}">
                  <a16:creationId xmlns:a16="http://schemas.microsoft.com/office/drawing/2014/main" id="{B4D4C809-E097-437B-9A2D-7AD9F63F74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25" y="29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19" name="Oval 1515">
              <a:extLst>
                <a:ext uri="{FF2B5EF4-FFF2-40B4-BE49-F238E27FC236}">
                  <a16:creationId xmlns:a16="http://schemas.microsoft.com/office/drawing/2014/main" id="{AC2722B9-D80E-45CA-A959-625B4E22C6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30" y="29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0" name="Oval 1516">
              <a:extLst>
                <a:ext uri="{FF2B5EF4-FFF2-40B4-BE49-F238E27FC236}">
                  <a16:creationId xmlns:a16="http://schemas.microsoft.com/office/drawing/2014/main" id="{6998E7F6-F10D-4482-99C8-8283117E7B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83" y="29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1" name="Oval 1517">
              <a:extLst>
                <a:ext uri="{FF2B5EF4-FFF2-40B4-BE49-F238E27FC236}">
                  <a16:creationId xmlns:a16="http://schemas.microsoft.com/office/drawing/2014/main" id="{F83C3F9E-AD4B-407F-B709-4F66D2DD33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43" y="296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2" name="Oval 1518">
              <a:extLst>
                <a:ext uri="{FF2B5EF4-FFF2-40B4-BE49-F238E27FC236}">
                  <a16:creationId xmlns:a16="http://schemas.microsoft.com/office/drawing/2014/main" id="{1900DA21-9B53-4B10-8A6F-128E311F90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61" y="28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3" name="Oval 1519">
              <a:extLst>
                <a:ext uri="{FF2B5EF4-FFF2-40B4-BE49-F238E27FC236}">
                  <a16:creationId xmlns:a16="http://schemas.microsoft.com/office/drawing/2014/main" id="{1FE4E896-039A-4F2D-8AC3-A1B49BEFE0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74" y="28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5" name="Oval 1521">
              <a:extLst>
                <a:ext uri="{FF2B5EF4-FFF2-40B4-BE49-F238E27FC236}">
                  <a16:creationId xmlns:a16="http://schemas.microsoft.com/office/drawing/2014/main" id="{264EEA71-04FE-4358-99C3-B0AC1F801C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19" y="28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6" name="Oval 1522">
              <a:extLst>
                <a:ext uri="{FF2B5EF4-FFF2-40B4-BE49-F238E27FC236}">
                  <a16:creationId xmlns:a16="http://schemas.microsoft.com/office/drawing/2014/main" id="{2E885D51-6793-46E6-929F-79B991BF06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79" y="287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29" name="Oval 1525">
              <a:extLst>
                <a:ext uri="{FF2B5EF4-FFF2-40B4-BE49-F238E27FC236}">
                  <a16:creationId xmlns:a16="http://schemas.microsoft.com/office/drawing/2014/main" id="{68AAFA60-B2E5-46AA-A9EB-819E2EE5856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77" y="26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32" name="Oval 1528">
              <a:extLst>
                <a:ext uri="{FF2B5EF4-FFF2-40B4-BE49-F238E27FC236}">
                  <a16:creationId xmlns:a16="http://schemas.microsoft.com/office/drawing/2014/main" id="{2AC93938-C28F-4DB4-9D3F-24301CBF31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85" y="25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33" name="Oval 1529">
              <a:extLst>
                <a:ext uri="{FF2B5EF4-FFF2-40B4-BE49-F238E27FC236}">
                  <a16:creationId xmlns:a16="http://schemas.microsoft.com/office/drawing/2014/main" id="{59C3CDCE-3619-4FEF-90F0-AFA9A44342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58" y="29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35" name="Oval 1531">
              <a:extLst>
                <a:ext uri="{FF2B5EF4-FFF2-40B4-BE49-F238E27FC236}">
                  <a16:creationId xmlns:a16="http://schemas.microsoft.com/office/drawing/2014/main" id="{EE4AAB93-D672-4918-9BC1-CFAA1030AE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49" y="28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36" name="Oval 1532">
              <a:extLst>
                <a:ext uri="{FF2B5EF4-FFF2-40B4-BE49-F238E27FC236}">
                  <a16:creationId xmlns:a16="http://schemas.microsoft.com/office/drawing/2014/main" id="{4F8A5F01-C497-49B8-AE25-71BF759ECA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79" y="28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38" name="Oval 1534">
              <a:extLst>
                <a:ext uri="{FF2B5EF4-FFF2-40B4-BE49-F238E27FC236}">
                  <a16:creationId xmlns:a16="http://schemas.microsoft.com/office/drawing/2014/main" id="{A47F656B-EEF5-42C0-973A-6C3F0EE572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82" y="292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40" name="Oval 1536">
              <a:extLst>
                <a:ext uri="{FF2B5EF4-FFF2-40B4-BE49-F238E27FC236}">
                  <a16:creationId xmlns:a16="http://schemas.microsoft.com/office/drawing/2014/main" id="{68021E5C-C9D1-4E68-9E55-6D34F28989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99" y="27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51" name="Oval 1547">
              <a:extLst>
                <a:ext uri="{FF2B5EF4-FFF2-40B4-BE49-F238E27FC236}">
                  <a16:creationId xmlns:a16="http://schemas.microsoft.com/office/drawing/2014/main" id="{613C7972-FF5C-40F5-B60A-D80DB1DC44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98" y="25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53" name="Oval 1549">
              <a:extLst>
                <a:ext uri="{FF2B5EF4-FFF2-40B4-BE49-F238E27FC236}">
                  <a16:creationId xmlns:a16="http://schemas.microsoft.com/office/drawing/2014/main" id="{02DBDF2D-F6C2-4B3E-BAE5-4DB69CBB08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41" y="25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4" name="Oval 1560">
              <a:extLst>
                <a:ext uri="{FF2B5EF4-FFF2-40B4-BE49-F238E27FC236}">
                  <a16:creationId xmlns:a16="http://schemas.microsoft.com/office/drawing/2014/main" id="{B183E3BB-8AA6-4AF5-A8B8-18B58F0193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83" y="26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5" name="Oval 1561">
              <a:extLst>
                <a:ext uri="{FF2B5EF4-FFF2-40B4-BE49-F238E27FC236}">
                  <a16:creationId xmlns:a16="http://schemas.microsoft.com/office/drawing/2014/main" id="{DFE62B90-9030-400E-A1DE-BC7799B491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24" y="26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6" name="Oval 1562">
              <a:extLst>
                <a:ext uri="{FF2B5EF4-FFF2-40B4-BE49-F238E27FC236}">
                  <a16:creationId xmlns:a16="http://schemas.microsoft.com/office/drawing/2014/main" id="{68CEBD06-1152-4508-BAA4-900E4048F2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52" y="25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7" name="Oval 1563">
              <a:extLst>
                <a:ext uri="{FF2B5EF4-FFF2-40B4-BE49-F238E27FC236}">
                  <a16:creationId xmlns:a16="http://schemas.microsoft.com/office/drawing/2014/main" id="{BB811896-7F16-4E2C-ACF3-CC40D7DA8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7" y="32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8" name="Oval 1564">
              <a:extLst>
                <a:ext uri="{FF2B5EF4-FFF2-40B4-BE49-F238E27FC236}">
                  <a16:creationId xmlns:a16="http://schemas.microsoft.com/office/drawing/2014/main" id="{68337194-C5A7-4B7D-80AF-1296483CC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2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69" name="Oval 1565">
              <a:extLst>
                <a:ext uri="{FF2B5EF4-FFF2-40B4-BE49-F238E27FC236}">
                  <a16:creationId xmlns:a16="http://schemas.microsoft.com/office/drawing/2014/main" id="{BF92CEB1-DBAE-455E-98C1-4E72B5462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33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0" name="Oval 1566">
              <a:extLst>
                <a:ext uri="{FF2B5EF4-FFF2-40B4-BE49-F238E27FC236}">
                  <a16:creationId xmlns:a16="http://schemas.microsoft.com/office/drawing/2014/main" id="{6B757684-7978-434B-9608-4ACD33E72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2" y="32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1" name="Oval 1567">
              <a:extLst>
                <a:ext uri="{FF2B5EF4-FFF2-40B4-BE49-F238E27FC236}">
                  <a16:creationId xmlns:a16="http://schemas.microsoft.com/office/drawing/2014/main" id="{40248726-00B9-4FB2-915C-3DCACC50B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5" y="329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2" name="Oval 1568">
              <a:extLst>
                <a:ext uri="{FF2B5EF4-FFF2-40B4-BE49-F238E27FC236}">
                  <a16:creationId xmlns:a16="http://schemas.microsoft.com/office/drawing/2014/main" id="{2E9FAAF8-3A4D-4E42-BB3B-22B4A0B1C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33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3" name="Oval 1569">
              <a:extLst>
                <a:ext uri="{FF2B5EF4-FFF2-40B4-BE49-F238E27FC236}">
                  <a16:creationId xmlns:a16="http://schemas.microsoft.com/office/drawing/2014/main" id="{23274058-C0E1-409F-BABF-C81059DA0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4" y="31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4" name="Oval 1570">
              <a:extLst>
                <a:ext uri="{FF2B5EF4-FFF2-40B4-BE49-F238E27FC236}">
                  <a16:creationId xmlns:a16="http://schemas.microsoft.com/office/drawing/2014/main" id="{C7A5832D-BA96-4D06-B092-E36D71D78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319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5" name="Oval 1571">
              <a:extLst>
                <a:ext uri="{FF2B5EF4-FFF2-40B4-BE49-F238E27FC236}">
                  <a16:creationId xmlns:a16="http://schemas.microsoft.com/office/drawing/2014/main" id="{89B747C2-0DA9-4CD0-B36A-F12F62C86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7" y="32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6" name="Oval 1572">
              <a:extLst>
                <a:ext uri="{FF2B5EF4-FFF2-40B4-BE49-F238E27FC236}">
                  <a16:creationId xmlns:a16="http://schemas.microsoft.com/office/drawing/2014/main" id="{C7E68A52-7326-43EA-8FD9-CB37F4510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9" y="31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7" name="Oval 1573">
              <a:extLst>
                <a:ext uri="{FF2B5EF4-FFF2-40B4-BE49-F238E27FC236}">
                  <a16:creationId xmlns:a16="http://schemas.microsoft.com/office/drawing/2014/main" id="{C65DFE6F-DB9D-4316-A5DE-511083D1C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" y="31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8" name="Oval 1574">
              <a:extLst>
                <a:ext uri="{FF2B5EF4-FFF2-40B4-BE49-F238E27FC236}">
                  <a16:creationId xmlns:a16="http://schemas.microsoft.com/office/drawing/2014/main" id="{D6FA0738-FDFE-4B9C-9EA4-BE5787C24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2" y="32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79" name="Oval 1575">
              <a:extLst>
                <a:ext uri="{FF2B5EF4-FFF2-40B4-BE49-F238E27FC236}">
                  <a16:creationId xmlns:a16="http://schemas.microsoft.com/office/drawing/2014/main" id="{EE2198A3-79BC-4C8F-BC78-1716B9C4A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" y="344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0" name="Oval 1576">
              <a:extLst>
                <a:ext uri="{FF2B5EF4-FFF2-40B4-BE49-F238E27FC236}">
                  <a16:creationId xmlns:a16="http://schemas.microsoft.com/office/drawing/2014/main" id="{B350FDDE-95F1-4DEB-8108-D84F8498E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" y="33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1" name="Oval 1577">
              <a:extLst>
                <a:ext uri="{FF2B5EF4-FFF2-40B4-BE49-F238E27FC236}">
                  <a16:creationId xmlns:a16="http://schemas.microsoft.com/office/drawing/2014/main" id="{FF04BDE1-6515-435D-B07D-172D9D943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" y="34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2" name="Oval 1578">
              <a:extLst>
                <a:ext uri="{FF2B5EF4-FFF2-40B4-BE49-F238E27FC236}">
                  <a16:creationId xmlns:a16="http://schemas.microsoft.com/office/drawing/2014/main" id="{A6A56AAD-7C80-4AE4-B71D-8B9665439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34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3" name="Oval 1579">
              <a:extLst>
                <a:ext uri="{FF2B5EF4-FFF2-40B4-BE49-F238E27FC236}">
                  <a16:creationId xmlns:a16="http://schemas.microsoft.com/office/drawing/2014/main" id="{CA3697BE-CFBC-4884-95D9-DD5E2B4E7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9" y="32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4" name="Oval 1580">
              <a:extLst>
                <a:ext uri="{FF2B5EF4-FFF2-40B4-BE49-F238E27FC236}">
                  <a16:creationId xmlns:a16="http://schemas.microsoft.com/office/drawing/2014/main" id="{222FEBB8-A002-453B-ACAD-6515F6F13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33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5" name="Oval 1581">
              <a:extLst>
                <a:ext uri="{FF2B5EF4-FFF2-40B4-BE49-F238E27FC236}">
                  <a16:creationId xmlns:a16="http://schemas.microsoft.com/office/drawing/2014/main" id="{5584A3D5-DA3B-44BA-8BBC-04570F89D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" y="33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6" name="Oval 1582">
              <a:extLst>
                <a:ext uri="{FF2B5EF4-FFF2-40B4-BE49-F238E27FC236}">
                  <a16:creationId xmlns:a16="http://schemas.microsoft.com/office/drawing/2014/main" id="{3A947481-6B06-4ACA-8F70-7CF2E8608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8" y="30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7" name="Oval 1583">
              <a:extLst>
                <a:ext uri="{FF2B5EF4-FFF2-40B4-BE49-F238E27FC236}">
                  <a16:creationId xmlns:a16="http://schemas.microsoft.com/office/drawing/2014/main" id="{B52BEF29-87C6-4620-82B5-915FCDC43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1" y="31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8" name="Oval 1584">
              <a:extLst>
                <a:ext uri="{FF2B5EF4-FFF2-40B4-BE49-F238E27FC236}">
                  <a16:creationId xmlns:a16="http://schemas.microsoft.com/office/drawing/2014/main" id="{FA782893-877D-4463-8338-8CF436668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31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89" name="Oval 1585">
              <a:extLst>
                <a:ext uri="{FF2B5EF4-FFF2-40B4-BE49-F238E27FC236}">
                  <a16:creationId xmlns:a16="http://schemas.microsoft.com/office/drawing/2014/main" id="{A513F272-A639-43AF-8FBF-ADCB78B8B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32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0" name="Oval 1586">
              <a:extLst>
                <a:ext uri="{FF2B5EF4-FFF2-40B4-BE49-F238E27FC236}">
                  <a16:creationId xmlns:a16="http://schemas.microsoft.com/office/drawing/2014/main" id="{BCCBB192-FC19-4E04-BEC9-E206285E7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6" y="31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1" name="Oval 1587">
              <a:extLst>
                <a:ext uri="{FF2B5EF4-FFF2-40B4-BE49-F238E27FC236}">
                  <a16:creationId xmlns:a16="http://schemas.microsoft.com/office/drawing/2014/main" id="{A7A038C3-DAF0-4A0D-BD89-06548D18A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" y="30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2" name="Oval 1588">
              <a:extLst>
                <a:ext uri="{FF2B5EF4-FFF2-40B4-BE49-F238E27FC236}">
                  <a16:creationId xmlns:a16="http://schemas.microsoft.com/office/drawing/2014/main" id="{8C4748A6-AB45-455E-BF06-8ED4E519C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0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3" name="Oval 1589">
              <a:extLst>
                <a:ext uri="{FF2B5EF4-FFF2-40B4-BE49-F238E27FC236}">
                  <a16:creationId xmlns:a16="http://schemas.microsoft.com/office/drawing/2014/main" id="{51A6BA4B-39D6-441C-A728-F244C3DCC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" y="30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4" name="Oval 1590">
              <a:extLst>
                <a:ext uri="{FF2B5EF4-FFF2-40B4-BE49-F238E27FC236}">
                  <a16:creationId xmlns:a16="http://schemas.microsoft.com/office/drawing/2014/main" id="{A41CFECC-D6FA-45EB-A0E8-85BFF55A6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3" y="30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5" name="Oval 1591">
              <a:extLst>
                <a:ext uri="{FF2B5EF4-FFF2-40B4-BE49-F238E27FC236}">
                  <a16:creationId xmlns:a16="http://schemas.microsoft.com/office/drawing/2014/main" id="{A25AE37B-0A1A-4776-A6E8-832B53535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32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6" name="Oval 1592">
              <a:extLst>
                <a:ext uri="{FF2B5EF4-FFF2-40B4-BE49-F238E27FC236}">
                  <a16:creationId xmlns:a16="http://schemas.microsoft.com/office/drawing/2014/main" id="{96CCF43C-2955-4E98-BC48-1D0E14E04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4" y="32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7" name="Oval 1593">
              <a:extLst>
                <a:ext uri="{FF2B5EF4-FFF2-40B4-BE49-F238E27FC236}">
                  <a16:creationId xmlns:a16="http://schemas.microsoft.com/office/drawing/2014/main" id="{DE80F731-7633-4515-9F09-C58CDB9E5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4" y="32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8" name="Oval 1594">
              <a:extLst>
                <a:ext uri="{FF2B5EF4-FFF2-40B4-BE49-F238E27FC236}">
                  <a16:creationId xmlns:a16="http://schemas.microsoft.com/office/drawing/2014/main" id="{D3CD1970-01CB-4A1F-BEBD-E7539C25C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8" y="313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699" name="Oval 1595">
              <a:extLst>
                <a:ext uri="{FF2B5EF4-FFF2-40B4-BE49-F238E27FC236}">
                  <a16:creationId xmlns:a16="http://schemas.microsoft.com/office/drawing/2014/main" id="{DFB75A9E-B2FF-4669-839A-E15487B20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" y="317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0" name="Oval 1596">
              <a:extLst>
                <a:ext uri="{FF2B5EF4-FFF2-40B4-BE49-F238E27FC236}">
                  <a16:creationId xmlns:a16="http://schemas.microsoft.com/office/drawing/2014/main" id="{4AE6F2CE-07AF-4F86-A031-70F3728B5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1" y="31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1" name="Oval 1597">
              <a:extLst>
                <a:ext uri="{FF2B5EF4-FFF2-40B4-BE49-F238E27FC236}">
                  <a16:creationId xmlns:a16="http://schemas.microsoft.com/office/drawing/2014/main" id="{E8DA1132-4939-4EBE-8E5D-7594CFB254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92" y="34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2" name="Oval 1598">
              <a:extLst>
                <a:ext uri="{FF2B5EF4-FFF2-40B4-BE49-F238E27FC236}">
                  <a16:creationId xmlns:a16="http://schemas.microsoft.com/office/drawing/2014/main" id="{D35411B5-C947-4119-B02A-49DA8D470D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45" y="34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3" name="Oval 1599">
              <a:extLst>
                <a:ext uri="{FF2B5EF4-FFF2-40B4-BE49-F238E27FC236}">
                  <a16:creationId xmlns:a16="http://schemas.microsoft.com/office/drawing/2014/main" id="{894AA896-577B-4134-9503-F9D91D4F22B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05" y="34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4" name="Oval 1600">
              <a:extLst>
                <a:ext uri="{FF2B5EF4-FFF2-40B4-BE49-F238E27FC236}">
                  <a16:creationId xmlns:a16="http://schemas.microsoft.com/office/drawing/2014/main" id="{0207CFFF-77C8-4EFD-8B0C-C596727ACD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97" y="34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5" name="Oval 1601">
              <a:extLst>
                <a:ext uri="{FF2B5EF4-FFF2-40B4-BE49-F238E27FC236}">
                  <a16:creationId xmlns:a16="http://schemas.microsoft.com/office/drawing/2014/main" id="{F4ADAE9C-44D7-4FAD-A587-18DB11F661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50" y="34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6" name="Oval 1602">
              <a:extLst>
                <a:ext uri="{FF2B5EF4-FFF2-40B4-BE49-F238E27FC236}">
                  <a16:creationId xmlns:a16="http://schemas.microsoft.com/office/drawing/2014/main" id="{0A639C43-A23F-40CF-B5D2-115065A074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10" y="34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7" name="Oval 1603">
              <a:extLst>
                <a:ext uri="{FF2B5EF4-FFF2-40B4-BE49-F238E27FC236}">
                  <a16:creationId xmlns:a16="http://schemas.microsoft.com/office/drawing/2014/main" id="{D5AB98F0-235D-4042-8BED-42A87F27F3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28" y="331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8" name="Oval 1604">
              <a:extLst>
                <a:ext uri="{FF2B5EF4-FFF2-40B4-BE49-F238E27FC236}">
                  <a16:creationId xmlns:a16="http://schemas.microsoft.com/office/drawing/2014/main" id="{71EA43A6-A289-4877-9D58-8B23FD127FB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81" y="33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09" name="Oval 1605">
              <a:extLst>
                <a:ext uri="{FF2B5EF4-FFF2-40B4-BE49-F238E27FC236}">
                  <a16:creationId xmlns:a16="http://schemas.microsoft.com/office/drawing/2014/main" id="{ABD64626-48BE-444C-A5F0-92F7754E91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41" y="33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0" name="Oval 1606">
              <a:extLst>
                <a:ext uri="{FF2B5EF4-FFF2-40B4-BE49-F238E27FC236}">
                  <a16:creationId xmlns:a16="http://schemas.microsoft.com/office/drawing/2014/main" id="{A492C06C-E27F-414A-ACAD-24D7D703F2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186" y="33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1" name="Oval 1607">
              <a:extLst>
                <a:ext uri="{FF2B5EF4-FFF2-40B4-BE49-F238E27FC236}">
                  <a16:creationId xmlns:a16="http://schemas.microsoft.com/office/drawing/2014/main" id="{18015F98-7816-401C-AFD0-8A2F3B5D1D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246" y="33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2" name="Oval 1608">
              <a:extLst>
                <a:ext uri="{FF2B5EF4-FFF2-40B4-BE49-F238E27FC236}">
                  <a16:creationId xmlns:a16="http://schemas.microsoft.com/office/drawing/2014/main" id="{CEBBA01A-96EF-470A-97CE-4D1A2BC70F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43" y="34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3" name="Oval 1609">
              <a:extLst>
                <a:ext uri="{FF2B5EF4-FFF2-40B4-BE49-F238E27FC236}">
                  <a16:creationId xmlns:a16="http://schemas.microsoft.com/office/drawing/2014/main" id="{E8E4DDD5-5C27-410D-AF50-F606C4406C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40" y="34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5" name="Oval 1611">
              <a:extLst>
                <a:ext uri="{FF2B5EF4-FFF2-40B4-BE49-F238E27FC236}">
                  <a16:creationId xmlns:a16="http://schemas.microsoft.com/office/drawing/2014/main" id="{996E9D98-187D-44A8-941C-53120136EE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13" y="31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6" name="Oval 1612">
              <a:extLst>
                <a:ext uri="{FF2B5EF4-FFF2-40B4-BE49-F238E27FC236}">
                  <a16:creationId xmlns:a16="http://schemas.microsoft.com/office/drawing/2014/main" id="{F0EEF11C-6B85-4E5A-8E67-7410AC5081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47" y="309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7" name="Oval 1613">
              <a:extLst>
                <a:ext uri="{FF2B5EF4-FFF2-40B4-BE49-F238E27FC236}">
                  <a16:creationId xmlns:a16="http://schemas.microsoft.com/office/drawing/2014/main" id="{E3727215-41F7-44A1-89D0-D6291516A3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56" y="3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8" name="Oval 1614">
              <a:extLst>
                <a:ext uri="{FF2B5EF4-FFF2-40B4-BE49-F238E27FC236}">
                  <a16:creationId xmlns:a16="http://schemas.microsoft.com/office/drawing/2014/main" id="{7E3B8EE6-66F2-47D2-B48D-8777FC1AC0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74" y="34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19" name="Oval 1615">
              <a:extLst>
                <a:ext uri="{FF2B5EF4-FFF2-40B4-BE49-F238E27FC236}">
                  <a16:creationId xmlns:a16="http://schemas.microsoft.com/office/drawing/2014/main" id="{15FC6C50-9C96-46B4-B107-0B5BEEA7BB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087" y="34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0" name="Oval 1616">
              <a:extLst>
                <a:ext uri="{FF2B5EF4-FFF2-40B4-BE49-F238E27FC236}">
                  <a16:creationId xmlns:a16="http://schemas.microsoft.com/office/drawing/2014/main" id="{B833DC7E-E83D-447E-994F-CFE8247B8E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52" y="30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1" name="Oval 1617">
              <a:extLst>
                <a:ext uri="{FF2B5EF4-FFF2-40B4-BE49-F238E27FC236}">
                  <a16:creationId xmlns:a16="http://schemas.microsoft.com/office/drawing/2014/main" id="{D18ACB1F-7966-4670-B015-766ECFC4FD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65" y="30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2" name="Oval 1618">
              <a:extLst>
                <a:ext uri="{FF2B5EF4-FFF2-40B4-BE49-F238E27FC236}">
                  <a16:creationId xmlns:a16="http://schemas.microsoft.com/office/drawing/2014/main" id="{897B4449-864F-40BF-A380-19C7C01C0D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1325" y="33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4" name="Oval 1620">
              <a:extLst>
                <a:ext uri="{FF2B5EF4-FFF2-40B4-BE49-F238E27FC236}">
                  <a16:creationId xmlns:a16="http://schemas.microsoft.com/office/drawing/2014/main" id="{122E0784-4E9C-4555-87A6-762027AAB6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16" y="33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5" name="Oval 1621">
              <a:extLst>
                <a:ext uri="{FF2B5EF4-FFF2-40B4-BE49-F238E27FC236}">
                  <a16:creationId xmlns:a16="http://schemas.microsoft.com/office/drawing/2014/main" id="{A3245662-8F52-4AA9-8ABB-BF7A863F01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78" y="33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6" name="Oval 1622">
              <a:extLst>
                <a:ext uri="{FF2B5EF4-FFF2-40B4-BE49-F238E27FC236}">
                  <a16:creationId xmlns:a16="http://schemas.microsoft.com/office/drawing/2014/main" id="{A88AF291-B930-442A-9A70-FA53EB956F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1306" y="30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7" name="Oval 1623">
              <a:extLst>
                <a:ext uri="{FF2B5EF4-FFF2-40B4-BE49-F238E27FC236}">
                  <a16:creationId xmlns:a16="http://schemas.microsoft.com/office/drawing/2014/main" id="{E70D646C-54AC-46CB-A964-74C613EC0C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1313" y="31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8" name="Oval 1624">
              <a:extLst>
                <a:ext uri="{FF2B5EF4-FFF2-40B4-BE49-F238E27FC236}">
                  <a16:creationId xmlns:a16="http://schemas.microsoft.com/office/drawing/2014/main" id="{EEC605EC-36DA-4A7A-8F80-D204B14907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81" y="33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29" name="Oval 1625">
              <a:extLst>
                <a:ext uri="{FF2B5EF4-FFF2-40B4-BE49-F238E27FC236}">
                  <a16:creationId xmlns:a16="http://schemas.microsoft.com/office/drawing/2014/main" id="{A54A626C-F636-4313-89F1-B536436F34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166" y="326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30" name="Oval 1626">
              <a:extLst>
                <a:ext uri="{FF2B5EF4-FFF2-40B4-BE49-F238E27FC236}">
                  <a16:creationId xmlns:a16="http://schemas.microsoft.com/office/drawing/2014/main" id="{C6855530-8B76-4470-B9E0-6DDDC1B97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7" y="34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41" name="Oval 1637">
              <a:extLst>
                <a:ext uri="{FF2B5EF4-FFF2-40B4-BE49-F238E27FC236}">
                  <a16:creationId xmlns:a16="http://schemas.microsoft.com/office/drawing/2014/main" id="{A46BAE4C-A050-4492-B5A7-F873430DACB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06" y="30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43" name="Oval 1639">
              <a:extLst>
                <a:ext uri="{FF2B5EF4-FFF2-40B4-BE49-F238E27FC236}">
                  <a16:creationId xmlns:a16="http://schemas.microsoft.com/office/drawing/2014/main" id="{893CCB20-8511-4A85-B395-E16D356A5B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99" y="30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44" name="Oval 1640">
              <a:extLst>
                <a:ext uri="{FF2B5EF4-FFF2-40B4-BE49-F238E27FC236}">
                  <a16:creationId xmlns:a16="http://schemas.microsoft.com/office/drawing/2014/main" id="{FC0A6567-6F29-4CBE-B9AD-2C06A1F523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58" y="31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0" name="Oval 1646">
              <a:extLst>
                <a:ext uri="{FF2B5EF4-FFF2-40B4-BE49-F238E27FC236}">
                  <a16:creationId xmlns:a16="http://schemas.microsoft.com/office/drawing/2014/main" id="{29F728B1-F56E-464D-A448-102F4B0904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86" y="34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1" name="Oval 1647">
              <a:extLst>
                <a:ext uri="{FF2B5EF4-FFF2-40B4-BE49-F238E27FC236}">
                  <a16:creationId xmlns:a16="http://schemas.microsoft.com/office/drawing/2014/main" id="{3C5D4B60-0565-464B-9D2C-990A57DAE9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71" y="33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2" name="Oval 1648">
              <a:extLst>
                <a:ext uri="{FF2B5EF4-FFF2-40B4-BE49-F238E27FC236}">
                  <a16:creationId xmlns:a16="http://schemas.microsoft.com/office/drawing/2014/main" id="{05C873B7-91C5-46AD-8B34-44F976585B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29" y="34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4" name="Oval 1650">
              <a:extLst>
                <a:ext uri="{FF2B5EF4-FFF2-40B4-BE49-F238E27FC236}">
                  <a16:creationId xmlns:a16="http://schemas.microsoft.com/office/drawing/2014/main" id="{73A1AA02-4944-46F0-9724-D62DFA13DF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22" y="34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6" name="Oval 1652">
              <a:extLst>
                <a:ext uri="{FF2B5EF4-FFF2-40B4-BE49-F238E27FC236}">
                  <a16:creationId xmlns:a16="http://schemas.microsoft.com/office/drawing/2014/main" id="{0557104F-F8DD-417F-AA04-0FF8826616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99" y="34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7" name="Oval 1653">
              <a:extLst>
                <a:ext uri="{FF2B5EF4-FFF2-40B4-BE49-F238E27FC236}">
                  <a16:creationId xmlns:a16="http://schemas.microsoft.com/office/drawing/2014/main" id="{91417B47-2801-4EFF-8A0E-2B88F99EC2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84" y="33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8" name="Oval 1654">
              <a:extLst>
                <a:ext uri="{FF2B5EF4-FFF2-40B4-BE49-F238E27FC236}">
                  <a16:creationId xmlns:a16="http://schemas.microsoft.com/office/drawing/2014/main" id="{0521767E-3A2D-420F-AA33-222A6B7105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43" y="33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59" name="Oval 1655">
              <a:extLst>
                <a:ext uri="{FF2B5EF4-FFF2-40B4-BE49-F238E27FC236}">
                  <a16:creationId xmlns:a16="http://schemas.microsoft.com/office/drawing/2014/main" id="{EB122690-A3F3-4243-A8A5-6F9AE047DD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51" y="34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0" name="Oval 1656">
              <a:extLst>
                <a:ext uri="{FF2B5EF4-FFF2-40B4-BE49-F238E27FC236}">
                  <a16:creationId xmlns:a16="http://schemas.microsoft.com/office/drawing/2014/main" id="{D85E844C-C267-4DFD-9DBE-6B7312A3D2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36" y="34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1" name="Oval 1657">
              <a:extLst>
                <a:ext uri="{FF2B5EF4-FFF2-40B4-BE49-F238E27FC236}">
                  <a16:creationId xmlns:a16="http://schemas.microsoft.com/office/drawing/2014/main" id="{252C49B1-92E3-4F0C-B661-8317F56F4C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86" y="34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2" name="Oval 1658">
              <a:extLst>
                <a:ext uri="{FF2B5EF4-FFF2-40B4-BE49-F238E27FC236}">
                  <a16:creationId xmlns:a16="http://schemas.microsoft.com/office/drawing/2014/main" id="{83A6B648-5FAE-497E-B973-7F00FF323C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04" y="34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3" name="Oval 1659">
              <a:extLst>
                <a:ext uri="{FF2B5EF4-FFF2-40B4-BE49-F238E27FC236}">
                  <a16:creationId xmlns:a16="http://schemas.microsoft.com/office/drawing/2014/main" id="{1719DFD2-90DA-4CE6-B91A-F9AFB7E9B7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97" y="34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4" name="Oval 1660">
              <a:extLst>
                <a:ext uri="{FF2B5EF4-FFF2-40B4-BE49-F238E27FC236}">
                  <a16:creationId xmlns:a16="http://schemas.microsoft.com/office/drawing/2014/main" id="{B550D60E-B8DE-4593-AED0-4AB455701C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82" y="33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5" name="Oval 1661">
              <a:extLst>
                <a:ext uri="{FF2B5EF4-FFF2-40B4-BE49-F238E27FC236}">
                  <a16:creationId xmlns:a16="http://schemas.microsoft.com/office/drawing/2014/main" id="{F383E472-B833-47EA-BCB9-A30C2A2E13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41" y="34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67" name="Oval 1663">
              <a:extLst>
                <a:ext uri="{FF2B5EF4-FFF2-40B4-BE49-F238E27FC236}">
                  <a16:creationId xmlns:a16="http://schemas.microsoft.com/office/drawing/2014/main" id="{7A517333-F995-4114-93E0-3D46BFD9D4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34" y="34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72" name="Oval 1668">
              <a:extLst>
                <a:ext uri="{FF2B5EF4-FFF2-40B4-BE49-F238E27FC236}">
                  <a16:creationId xmlns:a16="http://schemas.microsoft.com/office/drawing/2014/main" id="{59E67C1D-1E1D-4F61-9B17-21546D4BF2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38" y="33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73" name="Oval 1669">
              <a:extLst>
                <a:ext uri="{FF2B5EF4-FFF2-40B4-BE49-F238E27FC236}">
                  <a16:creationId xmlns:a16="http://schemas.microsoft.com/office/drawing/2014/main" id="{85887E3F-E941-4F14-AE03-26E93C0EEB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23" y="32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74" name="Oval 1670">
              <a:extLst>
                <a:ext uri="{FF2B5EF4-FFF2-40B4-BE49-F238E27FC236}">
                  <a16:creationId xmlns:a16="http://schemas.microsoft.com/office/drawing/2014/main" id="{E6A283CD-F36A-44E2-85B8-397FE0B248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81" y="33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78" name="Oval 1674">
              <a:extLst>
                <a:ext uri="{FF2B5EF4-FFF2-40B4-BE49-F238E27FC236}">
                  <a16:creationId xmlns:a16="http://schemas.microsoft.com/office/drawing/2014/main" id="{A4CBB116-B4CF-469D-A030-8D9875D5D0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651" y="33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80" name="Oval 1676">
              <a:extLst>
                <a:ext uri="{FF2B5EF4-FFF2-40B4-BE49-F238E27FC236}">
                  <a16:creationId xmlns:a16="http://schemas.microsoft.com/office/drawing/2014/main" id="{5F95C09C-D459-44CC-8BF7-F5256CFC70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594" y="32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82" name="Oval 1678">
              <a:extLst>
                <a:ext uri="{FF2B5EF4-FFF2-40B4-BE49-F238E27FC236}">
                  <a16:creationId xmlns:a16="http://schemas.microsoft.com/office/drawing/2014/main" id="{1EC6F22B-B5D8-4588-B504-D84F2665CF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69" y="31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83" name="Oval 1679">
              <a:extLst>
                <a:ext uri="{FF2B5EF4-FFF2-40B4-BE49-F238E27FC236}">
                  <a16:creationId xmlns:a16="http://schemas.microsoft.com/office/drawing/2014/main" id="{F3A389AF-E5EB-43D2-9A63-295B601F59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28" y="32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84" name="Oval 1680">
              <a:extLst>
                <a:ext uri="{FF2B5EF4-FFF2-40B4-BE49-F238E27FC236}">
                  <a16:creationId xmlns:a16="http://schemas.microsoft.com/office/drawing/2014/main" id="{91C75012-5469-4A1F-BFA8-E53668F234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36" y="333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89" name="Oval 1685">
              <a:extLst>
                <a:ext uri="{FF2B5EF4-FFF2-40B4-BE49-F238E27FC236}">
                  <a16:creationId xmlns:a16="http://schemas.microsoft.com/office/drawing/2014/main" id="{50EBB1F5-E824-42A9-83BB-319EB0CE5A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49" y="332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0" name="Oval 1686">
              <a:extLst>
                <a:ext uri="{FF2B5EF4-FFF2-40B4-BE49-F238E27FC236}">
                  <a16:creationId xmlns:a16="http://schemas.microsoft.com/office/drawing/2014/main" id="{52F61336-27D4-4E93-9BA1-60A759AA9D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434" y="32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1" name="Oval 1687">
              <a:extLst>
                <a:ext uri="{FF2B5EF4-FFF2-40B4-BE49-F238E27FC236}">
                  <a16:creationId xmlns:a16="http://schemas.microsoft.com/office/drawing/2014/main" id="{2D606E22-3594-4174-8B8E-9E7999B001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393" y="33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2" name="Oval 1688">
              <a:extLst>
                <a:ext uri="{FF2B5EF4-FFF2-40B4-BE49-F238E27FC236}">
                  <a16:creationId xmlns:a16="http://schemas.microsoft.com/office/drawing/2014/main" id="{6536E926-B00A-46EC-BC30-E9C0991A5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2" y="33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3" name="Oval 1689">
              <a:extLst>
                <a:ext uri="{FF2B5EF4-FFF2-40B4-BE49-F238E27FC236}">
                  <a16:creationId xmlns:a16="http://schemas.microsoft.com/office/drawing/2014/main" id="{27C7F25F-BEF0-4A59-A2FB-30762201D1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51" y="30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4" name="Oval 1690">
              <a:extLst>
                <a:ext uri="{FF2B5EF4-FFF2-40B4-BE49-F238E27FC236}">
                  <a16:creationId xmlns:a16="http://schemas.microsoft.com/office/drawing/2014/main" id="{0553720A-5AFA-4958-A1AA-21E3CEA100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36" y="30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5" name="Oval 1691">
              <a:extLst>
                <a:ext uri="{FF2B5EF4-FFF2-40B4-BE49-F238E27FC236}">
                  <a16:creationId xmlns:a16="http://schemas.microsoft.com/office/drawing/2014/main" id="{3792E6EA-5AB4-4481-9B5B-659C9B971F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95" y="30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7" name="Oval 1693">
              <a:extLst>
                <a:ext uri="{FF2B5EF4-FFF2-40B4-BE49-F238E27FC236}">
                  <a16:creationId xmlns:a16="http://schemas.microsoft.com/office/drawing/2014/main" id="{00C1B4E5-7D00-43A2-A861-826065B7B3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08" y="30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798" name="Oval 1694">
              <a:extLst>
                <a:ext uri="{FF2B5EF4-FFF2-40B4-BE49-F238E27FC236}">
                  <a16:creationId xmlns:a16="http://schemas.microsoft.com/office/drawing/2014/main" id="{8991391D-AE5D-4FFA-A7D8-B917D9E262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50" y="30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1" name="Oval 1697">
              <a:extLst>
                <a:ext uri="{FF2B5EF4-FFF2-40B4-BE49-F238E27FC236}">
                  <a16:creationId xmlns:a16="http://schemas.microsoft.com/office/drawing/2014/main" id="{067D5DDA-1E58-422C-87A6-AE70D3A4D9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63" y="307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2" name="Oval 1698">
              <a:extLst>
                <a:ext uri="{FF2B5EF4-FFF2-40B4-BE49-F238E27FC236}">
                  <a16:creationId xmlns:a16="http://schemas.microsoft.com/office/drawing/2014/main" id="{748149EE-80DB-4184-AE85-EE337BD60C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48" y="301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3" name="Oval 1699">
              <a:extLst>
                <a:ext uri="{FF2B5EF4-FFF2-40B4-BE49-F238E27FC236}">
                  <a16:creationId xmlns:a16="http://schemas.microsoft.com/office/drawing/2014/main" id="{3211D8E2-681B-4DAC-A595-E303266057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6" y="30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4" name="Oval 1700">
              <a:extLst>
                <a:ext uri="{FF2B5EF4-FFF2-40B4-BE49-F238E27FC236}">
                  <a16:creationId xmlns:a16="http://schemas.microsoft.com/office/drawing/2014/main" id="{BC076588-6901-4DE3-90C3-93121E49EA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65" y="33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5" name="Oval 1701">
              <a:extLst>
                <a:ext uri="{FF2B5EF4-FFF2-40B4-BE49-F238E27FC236}">
                  <a16:creationId xmlns:a16="http://schemas.microsoft.com/office/drawing/2014/main" id="{693ECB9D-226F-47A1-9636-DBB2035A9A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50" y="31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6" name="Oval 1702">
              <a:extLst>
                <a:ext uri="{FF2B5EF4-FFF2-40B4-BE49-F238E27FC236}">
                  <a16:creationId xmlns:a16="http://schemas.microsoft.com/office/drawing/2014/main" id="{DD1B73EB-6A1B-4DC3-966D-0757601A75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1" y="336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7" name="Oval 1703">
              <a:extLst>
                <a:ext uri="{FF2B5EF4-FFF2-40B4-BE49-F238E27FC236}">
                  <a16:creationId xmlns:a16="http://schemas.microsoft.com/office/drawing/2014/main" id="{CDB264ED-F8C4-418F-B5E7-B670622B35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06" y="33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8" name="Oval 1704">
              <a:extLst>
                <a:ext uri="{FF2B5EF4-FFF2-40B4-BE49-F238E27FC236}">
                  <a16:creationId xmlns:a16="http://schemas.microsoft.com/office/drawing/2014/main" id="{60B15F33-838E-4C03-B1AA-DCE44F48C8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64" y="33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09" name="Oval 1705">
              <a:extLst>
                <a:ext uri="{FF2B5EF4-FFF2-40B4-BE49-F238E27FC236}">
                  <a16:creationId xmlns:a16="http://schemas.microsoft.com/office/drawing/2014/main" id="{D9583F67-2FE8-4C97-BC6D-008E22EEF8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2" y="34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0" name="Oval 1706">
              <a:extLst>
                <a:ext uri="{FF2B5EF4-FFF2-40B4-BE49-F238E27FC236}">
                  <a16:creationId xmlns:a16="http://schemas.microsoft.com/office/drawing/2014/main" id="{73A9BE8B-62C9-416F-B0C1-C3DCBD4ED9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57" y="34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1" name="Oval 1707">
              <a:extLst>
                <a:ext uri="{FF2B5EF4-FFF2-40B4-BE49-F238E27FC236}">
                  <a16:creationId xmlns:a16="http://schemas.microsoft.com/office/drawing/2014/main" id="{FB5C76DE-A03C-41C0-8F73-82CA4003B1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16" y="34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2" name="Oval 1708">
              <a:extLst>
                <a:ext uri="{FF2B5EF4-FFF2-40B4-BE49-F238E27FC236}">
                  <a16:creationId xmlns:a16="http://schemas.microsoft.com/office/drawing/2014/main" id="{1FECD2E9-41E9-42E9-8D88-2F100D497A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34" y="33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7" name="Oval 1713">
              <a:extLst>
                <a:ext uri="{FF2B5EF4-FFF2-40B4-BE49-F238E27FC236}">
                  <a16:creationId xmlns:a16="http://schemas.microsoft.com/office/drawing/2014/main" id="{EBCD1E5B-2799-447C-8518-3AAC856BF2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29" y="34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8" name="Oval 1714">
              <a:extLst>
                <a:ext uri="{FF2B5EF4-FFF2-40B4-BE49-F238E27FC236}">
                  <a16:creationId xmlns:a16="http://schemas.microsoft.com/office/drawing/2014/main" id="{BD607FC2-EAAA-48D5-A53C-4F5E056F82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19" y="33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19" name="Oval 1715">
              <a:extLst>
                <a:ext uri="{FF2B5EF4-FFF2-40B4-BE49-F238E27FC236}">
                  <a16:creationId xmlns:a16="http://schemas.microsoft.com/office/drawing/2014/main" id="{FC452F85-DADF-4894-B238-3B6B97EB54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32" y="337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0" name="Oval 1716">
              <a:extLst>
                <a:ext uri="{FF2B5EF4-FFF2-40B4-BE49-F238E27FC236}">
                  <a16:creationId xmlns:a16="http://schemas.microsoft.com/office/drawing/2014/main" id="{CDD73B28-C71A-44F8-AA39-6A997338DA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17" y="331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1" name="Oval 1717">
              <a:extLst>
                <a:ext uri="{FF2B5EF4-FFF2-40B4-BE49-F238E27FC236}">
                  <a16:creationId xmlns:a16="http://schemas.microsoft.com/office/drawing/2014/main" id="{F96DC73A-4DE3-4C04-96CA-9E95023348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6" y="33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2" name="Oval 1718">
              <a:extLst>
                <a:ext uri="{FF2B5EF4-FFF2-40B4-BE49-F238E27FC236}">
                  <a16:creationId xmlns:a16="http://schemas.microsoft.com/office/drawing/2014/main" id="{033241A5-5367-4C8A-A883-4CA716C741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84" y="347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3" name="Oval 1719">
              <a:extLst>
                <a:ext uri="{FF2B5EF4-FFF2-40B4-BE49-F238E27FC236}">
                  <a16:creationId xmlns:a16="http://schemas.microsoft.com/office/drawing/2014/main" id="{DD2FE897-BF80-4D02-8B1C-50BDB9E892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69" y="341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4" name="Oval 1720">
              <a:extLst>
                <a:ext uri="{FF2B5EF4-FFF2-40B4-BE49-F238E27FC236}">
                  <a16:creationId xmlns:a16="http://schemas.microsoft.com/office/drawing/2014/main" id="{600EF4D9-0A44-4A29-BEAD-CA8766048E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27" y="34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6" name="Oval 1722">
              <a:extLst>
                <a:ext uri="{FF2B5EF4-FFF2-40B4-BE49-F238E27FC236}">
                  <a16:creationId xmlns:a16="http://schemas.microsoft.com/office/drawing/2014/main" id="{6543C72F-9F13-4B3B-AF13-47B1D40990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06" y="31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7" name="Oval 1723">
              <a:extLst>
                <a:ext uri="{FF2B5EF4-FFF2-40B4-BE49-F238E27FC236}">
                  <a16:creationId xmlns:a16="http://schemas.microsoft.com/office/drawing/2014/main" id="{677F17D0-BA8D-448A-B79B-8C914F8AC5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65" y="315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8" name="Oval 1724">
              <a:extLst>
                <a:ext uri="{FF2B5EF4-FFF2-40B4-BE49-F238E27FC236}">
                  <a16:creationId xmlns:a16="http://schemas.microsoft.com/office/drawing/2014/main" id="{6E78DFA2-DACE-41A1-B128-CB8778173E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73" y="32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29" name="Oval 1725">
              <a:extLst>
                <a:ext uri="{FF2B5EF4-FFF2-40B4-BE49-F238E27FC236}">
                  <a16:creationId xmlns:a16="http://schemas.microsoft.com/office/drawing/2014/main" id="{1D05985D-5BF3-4C5F-9E86-8F5CE7024D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58" y="320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30" name="Oval 1726">
              <a:extLst>
                <a:ext uri="{FF2B5EF4-FFF2-40B4-BE49-F238E27FC236}">
                  <a16:creationId xmlns:a16="http://schemas.microsoft.com/office/drawing/2014/main" id="{DB0D355F-7FE1-4894-B8FB-E96E740A49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6" y="32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31" name="Oval 1727">
              <a:extLst>
                <a:ext uri="{FF2B5EF4-FFF2-40B4-BE49-F238E27FC236}">
                  <a16:creationId xmlns:a16="http://schemas.microsoft.com/office/drawing/2014/main" id="{20C94553-78E1-4CE6-BA6A-B30BA9CC91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191" y="315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34" name="Oval 1730">
              <a:extLst>
                <a:ext uri="{FF2B5EF4-FFF2-40B4-BE49-F238E27FC236}">
                  <a16:creationId xmlns:a16="http://schemas.microsoft.com/office/drawing/2014/main" id="{91709C2A-3279-4F9C-A389-4673B67DAC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086" y="324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0" name="Oval 1736">
              <a:extLst>
                <a:ext uri="{FF2B5EF4-FFF2-40B4-BE49-F238E27FC236}">
                  <a16:creationId xmlns:a16="http://schemas.microsoft.com/office/drawing/2014/main" id="{FCD105DC-775A-4EB2-923B-D84430C2B2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771" y="32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2" name="Oval 1738">
              <a:extLst>
                <a:ext uri="{FF2B5EF4-FFF2-40B4-BE49-F238E27FC236}">
                  <a16:creationId xmlns:a16="http://schemas.microsoft.com/office/drawing/2014/main" id="{4DD0E669-6842-435C-BFF5-1F3ABF0B5D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33" y="31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3" name="Oval 1739">
              <a:extLst>
                <a:ext uri="{FF2B5EF4-FFF2-40B4-BE49-F238E27FC236}">
                  <a16:creationId xmlns:a16="http://schemas.microsoft.com/office/drawing/2014/main" id="{B8AEBE1F-15C8-4EE9-BE08-FFFDB0CFE9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918" y="31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4" name="Oval 1740">
              <a:extLst>
                <a:ext uri="{FF2B5EF4-FFF2-40B4-BE49-F238E27FC236}">
                  <a16:creationId xmlns:a16="http://schemas.microsoft.com/office/drawing/2014/main" id="{2F23F6D0-05D5-46CA-B3EB-00193B0FD0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76" y="31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5" name="Oval 1741">
              <a:extLst>
                <a:ext uri="{FF2B5EF4-FFF2-40B4-BE49-F238E27FC236}">
                  <a16:creationId xmlns:a16="http://schemas.microsoft.com/office/drawing/2014/main" id="{97EDACDA-5ECA-4FB3-A884-B65855A8A8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84" y="32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6" name="Oval 1742">
              <a:extLst>
                <a:ext uri="{FF2B5EF4-FFF2-40B4-BE49-F238E27FC236}">
                  <a16:creationId xmlns:a16="http://schemas.microsoft.com/office/drawing/2014/main" id="{1A522E08-7E63-4578-A6D5-9160E49D12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69" y="32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47" name="Oval 1743">
              <a:extLst>
                <a:ext uri="{FF2B5EF4-FFF2-40B4-BE49-F238E27FC236}">
                  <a16:creationId xmlns:a16="http://schemas.microsoft.com/office/drawing/2014/main" id="{842D5A6D-01B6-4B51-9A45-AFE568953A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1828" y="325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51" name="Oval 1747">
              <a:extLst>
                <a:ext uri="{FF2B5EF4-FFF2-40B4-BE49-F238E27FC236}">
                  <a16:creationId xmlns:a16="http://schemas.microsoft.com/office/drawing/2014/main" id="{551DE5C9-3CD7-40A5-97BF-FC296EA57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5" y="324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52" name="Oval 1748">
              <a:extLst>
                <a:ext uri="{FF2B5EF4-FFF2-40B4-BE49-F238E27FC236}">
                  <a16:creationId xmlns:a16="http://schemas.microsoft.com/office/drawing/2014/main" id="{F024C9D9-F5A6-4B91-BDB0-96425507D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8" y="328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53" name="Oval 1749">
              <a:extLst>
                <a:ext uri="{FF2B5EF4-FFF2-40B4-BE49-F238E27FC236}">
                  <a16:creationId xmlns:a16="http://schemas.microsoft.com/office/drawing/2014/main" id="{65DDE2B1-1563-49C3-ADB4-34EE90ED6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" y="32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57" name="Oval 1753">
              <a:extLst>
                <a:ext uri="{FF2B5EF4-FFF2-40B4-BE49-F238E27FC236}">
                  <a16:creationId xmlns:a16="http://schemas.microsoft.com/office/drawing/2014/main" id="{0B5A54E5-F79A-477C-96D3-AB5208E32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31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59" name="Oval 1755">
              <a:extLst>
                <a:ext uri="{FF2B5EF4-FFF2-40B4-BE49-F238E27FC236}">
                  <a16:creationId xmlns:a16="http://schemas.microsoft.com/office/drawing/2014/main" id="{F4E02584-FD22-4390-B614-32061D727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5" y="32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67" name="Oval 1763">
              <a:extLst>
                <a:ext uri="{FF2B5EF4-FFF2-40B4-BE49-F238E27FC236}">
                  <a16:creationId xmlns:a16="http://schemas.microsoft.com/office/drawing/2014/main" id="{B0EDF643-9B63-4DEA-8583-E6B421442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1" y="30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68" name="Oval 1764">
              <a:extLst>
                <a:ext uri="{FF2B5EF4-FFF2-40B4-BE49-F238E27FC236}">
                  <a16:creationId xmlns:a16="http://schemas.microsoft.com/office/drawing/2014/main" id="{1820664B-56E0-4DCB-A58D-1FC8A9570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309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69" name="Oval 1765">
              <a:extLst>
                <a:ext uri="{FF2B5EF4-FFF2-40B4-BE49-F238E27FC236}">
                  <a16:creationId xmlns:a16="http://schemas.microsoft.com/office/drawing/2014/main" id="{97EFC721-3293-49EA-9DB6-8AC118141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4" y="310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1" name="Oval 1767">
              <a:extLst>
                <a:ext uri="{FF2B5EF4-FFF2-40B4-BE49-F238E27FC236}">
                  <a16:creationId xmlns:a16="http://schemas.microsoft.com/office/drawing/2014/main" id="{C11AB4D4-C4F1-4ED5-8FE9-3EACB7C4D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9" y="3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3" name="Oval 1769">
              <a:extLst>
                <a:ext uri="{FF2B5EF4-FFF2-40B4-BE49-F238E27FC236}">
                  <a16:creationId xmlns:a16="http://schemas.microsoft.com/office/drawing/2014/main" id="{E83B2443-7A4C-48B9-B710-A8B9C9A1A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" y="30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4" name="Oval 1770">
              <a:extLst>
                <a:ext uri="{FF2B5EF4-FFF2-40B4-BE49-F238E27FC236}">
                  <a16:creationId xmlns:a16="http://schemas.microsoft.com/office/drawing/2014/main" id="{88C401C6-7E3F-4197-84C5-3A35A5B1E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6" y="30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5" name="Oval 1771">
              <a:extLst>
                <a:ext uri="{FF2B5EF4-FFF2-40B4-BE49-F238E27FC236}">
                  <a16:creationId xmlns:a16="http://schemas.microsoft.com/office/drawing/2014/main" id="{B4E87D5F-2D61-44BD-80F9-6A5B057D2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321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6" name="Oval 1772">
              <a:extLst>
                <a:ext uri="{FF2B5EF4-FFF2-40B4-BE49-F238E27FC236}">
                  <a16:creationId xmlns:a16="http://schemas.microsoft.com/office/drawing/2014/main" id="{1DB6B09B-1FAB-4A2B-9423-7CFAC3835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" y="32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7" name="Oval 1773">
              <a:extLst>
                <a:ext uri="{FF2B5EF4-FFF2-40B4-BE49-F238E27FC236}">
                  <a16:creationId xmlns:a16="http://schemas.microsoft.com/office/drawing/2014/main" id="{22061CE4-8F54-4EEB-AB2F-ED10CCE88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7" y="327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8" name="Oval 1774">
              <a:extLst>
                <a:ext uri="{FF2B5EF4-FFF2-40B4-BE49-F238E27FC236}">
                  <a16:creationId xmlns:a16="http://schemas.microsoft.com/office/drawing/2014/main" id="{1F52F433-1C28-46C0-A76C-CCA2BC064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1" y="31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79" name="Oval 1775">
              <a:extLst>
                <a:ext uri="{FF2B5EF4-FFF2-40B4-BE49-F238E27FC236}">
                  <a16:creationId xmlns:a16="http://schemas.microsoft.com/office/drawing/2014/main" id="{D8BF9F86-1593-473D-9FF8-71896205A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4" y="31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80" name="Oval 1776">
              <a:extLst>
                <a:ext uri="{FF2B5EF4-FFF2-40B4-BE49-F238E27FC236}">
                  <a16:creationId xmlns:a16="http://schemas.microsoft.com/office/drawing/2014/main" id="{9E8F2D04-29D3-4F8B-A87B-190E4E4E0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4" y="31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84" name="Oval 1780">
              <a:extLst>
                <a:ext uri="{FF2B5EF4-FFF2-40B4-BE49-F238E27FC236}">
                  <a16:creationId xmlns:a16="http://schemas.microsoft.com/office/drawing/2014/main" id="{FD659DC8-8A8F-4023-B87B-E23422496E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70" y="33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85" name="Oval 1781">
              <a:extLst>
                <a:ext uri="{FF2B5EF4-FFF2-40B4-BE49-F238E27FC236}">
                  <a16:creationId xmlns:a16="http://schemas.microsoft.com/office/drawing/2014/main" id="{7DAEA731-8844-4B94-A348-118163AC37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23" y="34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86" name="Oval 1782">
              <a:extLst>
                <a:ext uri="{FF2B5EF4-FFF2-40B4-BE49-F238E27FC236}">
                  <a16:creationId xmlns:a16="http://schemas.microsoft.com/office/drawing/2014/main" id="{FCA816B2-6B87-46C7-B6FB-0C5C791A5A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83" y="34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91" name="Oval 1787">
              <a:extLst>
                <a:ext uri="{FF2B5EF4-FFF2-40B4-BE49-F238E27FC236}">
                  <a16:creationId xmlns:a16="http://schemas.microsoft.com/office/drawing/2014/main" id="{8461103E-ADF7-467C-81EA-EA262AC600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319" y="33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94" name="Oval 1790">
              <a:extLst>
                <a:ext uri="{FF2B5EF4-FFF2-40B4-BE49-F238E27FC236}">
                  <a16:creationId xmlns:a16="http://schemas.microsoft.com/office/drawing/2014/main" id="{D4FC6308-273C-4356-970F-36959BE31D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21" y="34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95" name="Oval 1791">
              <a:extLst>
                <a:ext uri="{FF2B5EF4-FFF2-40B4-BE49-F238E27FC236}">
                  <a16:creationId xmlns:a16="http://schemas.microsoft.com/office/drawing/2014/main" id="{52D1481E-0548-4988-A2CF-60FBB9572C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386" y="31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96" name="Oval 1792">
              <a:extLst>
                <a:ext uri="{FF2B5EF4-FFF2-40B4-BE49-F238E27FC236}">
                  <a16:creationId xmlns:a16="http://schemas.microsoft.com/office/drawing/2014/main" id="{1773EB09-9B6F-42FA-85CC-F59155D453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420" y="30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897" name="Oval 1793">
              <a:extLst>
                <a:ext uri="{FF2B5EF4-FFF2-40B4-BE49-F238E27FC236}">
                  <a16:creationId xmlns:a16="http://schemas.microsoft.com/office/drawing/2014/main" id="{BB91F633-BF7F-469C-A8AE-1AE8FF1B46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29" y="308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0" name="Oval 1796">
              <a:extLst>
                <a:ext uri="{FF2B5EF4-FFF2-40B4-BE49-F238E27FC236}">
                  <a16:creationId xmlns:a16="http://schemas.microsoft.com/office/drawing/2014/main" id="{90DE8BE4-9959-4621-B7B8-FCD43772DD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25" y="300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1" name="Oval 1797">
              <a:extLst>
                <a:ext uri="{FF2B5EF4-FFF2-40B4-BE49-F238E27FC236}">
                  <a16:creationId xmlns:a16="http://schemas.microsoft.com/office/drawing/2014/main" id="{83BEA104-8434-4B00-B10F-21EF73EF9A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2438" y="30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3" name="Oval 1799">
              <a:extLst>
                <a:ext uri="{FF2B5EF4-FFF2-40B4-BE49-F238E27FC236}">
                  <a16:creationId xmlns:a16="http://schemas.microsoft.com/office/drawing/2014/main" id="{F0404538-5ADA-4EF9-A6BE-2111CCAA28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389" y="33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4" name="Oval 1800">
              <a:extLst>
                <a:ext uri="{FF2B5EF4-FFF2-40B4-BE49-F238E27FC236}">
                  <a16:creationId xmlns:a16="http://schemas.microsoft.com/office/drawing/2014/main" id="{52959BE8-582A-40E1-8ABD-658F28890D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51" y="334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5" name="Oval 1801">
              <a:extLst>
                <a:ext uri="{FF2B5EF4-FFF2-40B4-BE49-F238E27FC236}">
                  <a16:creationId xmlns:a16="http://schemas.microsoft.com/office/drawing/2014/main" id="{9920B21B-F75D-47BF-82C7-F5369E84E5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79" y="30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6" name="Oval 1802">
              <a:extLst>
                <a:ext uri="{FF2B5EF4-FFF2-40B4-BE49-F238E27FC236}">
                  <a16:creationId xmlns:a16="http://schemas.microsoft.com/office/drawing/2014/main" id="{625E424B-85EB-4053-849F-E6F21F3254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2386" y="312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07" name="Oval 1803">
              <a:extLst>
                <a:ext uri="{FF2B5EF4-FFF2-40B4-BE49-F238E27FC236}">
                  <a16:creationId xmlns:a16="http://schemas.microsoft.com/office/drawing/2014/main" id="{F2CDD967-A277-48A8-AE0C-A9A459258A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54" y="338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0" name="Oval 1806">
              <a:extLst>
                <a:ext uri="{FF2B5EF4-FFF2-40B4-BE49-F238E27FC236}">
                  <a16:creationId xmlns:a16="http://schemas.microsoft.com/office/drawing/2014/main" id="{F759FCB0-F9AF-44DF-9DD2-A56B5263CA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38" y="301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1" name="Oval 1807">
              <a:extLst>
                <a:ext uri="{FF2B5EF4-FFF2-40B4-BE49-F238E27FC236}">
                  <a16:creationId xmlns:a16="http://schemas.microsoft.com/office/drawing/2014/main" id="{41FB2AAB-A7CF-4890-AB7C-33B37BCED8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81" y="29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2" name="Oval 1808">
              <a:extLst>
                <a:ext uri="{FF2B5EF4-FFF2-40B4-BE49-F238E27FC236}">
                  <a16:creationId xmlns:a16="http://schemas.microsoft.com/office/drawing/2014/main" id="{2B452EEF-8AE5-4D91-9D0F-B46C250A9A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89" y="31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3" name="Oval 1809">
              <a:extLst>
                <a:ext uri="{FF2B5EF4-FFF2-40B4-BE49-F238E27FC236}">
                  <a16:creationId xmlns:a16="http://schemas.microsoft.com/office/drawing/2014/main" id="{3317FC54-BC4F-477B-9082-48DF1AD796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74" y="30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4" name="Oval 1810">
              <a:extLst>
                <a:ext uri="{FF2B5EF4-FFF2-40B4-BE49-F238E27FC236}">
                  <a16:creationId xmlns:a16="http://schemas.microsoft.com/office/drawing/2014/main" id="{FB45F6ED-E2C4-43E5-8B1E-9823940D5C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33" y="309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5" name="Oval 1811">
              <a:extLst>
                <a:ext uri="{FF2B5EF4-FFF2-40B4-BE49-F238E27FC236}">
                  <a16:creationId xmlns:a16="http://schemas.microsoft.com/office/drawing/2014/main" id="{843A5CEB-DDC5-4C45-85DA-E5D41C8AB1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51" y="300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6" name="Oval 1812">
              <a:extLst>
                <a:ext uri="{FF2B5EF4-FFF2-40B4-BE49-F238E27FC236}">
                  <a16:creationId xmlns:a16="http://schemas.microsoft.com/office/drawing/2014/main" id="{A211E4DA-9F86-433F-BAB7-D48662A822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03" y="30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7" name="Oval 1813">
              <a:extLst>
                <a:ext uri="{FF2B5EF4-FFF2-40B4-BE49-F238E27FC236}">
                  <a16:creationId xmlns:a16="http://schemas.microsoft.com/office/drawing/2014/main" id="{F63E5264-8BE2-4BC6-9511-69D4A77957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88" y="303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8" name="Oval 1814">
              <a:extLst>
                <a:ext uri="{FF2B5EF4-FFF2-40B4-BE49-F238E27FC236}">
                  <a16:creationId xmlns:a16="http://schemas.microsoft.com/office/drawing/2014/main" id="{7B985C7E-EF60-4F3C-B50A-5D12A6C4EE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746" y="307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19" name="Oval 1815">
              <a:extLst>
                <a:ext uri="{FF2B5EF4-FFF2-40B4-BE49-F238E27FC236}">
                  <a16:creationId xmlns:a16="http://schemas.microsoft.com/office/drawing/2014/main" id="{B52D6CF7-17C0-4766-BBCB-225B91CFDB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36" y="303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0" name="Oval 1816">
              <a:extLst>
                <a:ext uri="{FF2B5EF4-FFF2-40B4-BE49-F238E27FC236}">
                  <a16:creationId xmlns:a16="http://schemas.microsoft.com/office/drawing/2014/main" id="{AFB0D4F9-7EF1-44DF-8F18-A648E17BCC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79" y="302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1" name="Oval 1817">
              <a:extLst>
                <a:ext uri="{FF2B5EF4-FFF2-40B4-BE49-F238E27FC236}">
                  <a16:creationId xmlns:a16="http://schemas.microsoft.com/office/drawing/2014/main" id="{E653BB52-B984-4E21-B3C7-0FED9780E6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88" y="31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2" name="Oval 1818">
              <a:extLst>
                <a:ext uri="{FF2B5EF4-FFF2-40B4-BE49-F238E27FC236}">
                  <a16:creationId xmlns:a16="http://schemas.microsoft.com/office/drawing/2014/main" id="{ED74F7DB-6595-4283-BB11-27447C9955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72" y="30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3" name="Oval 1819">
              <a:extLst>
                <a:ext uri="{FF2B5EF4-FFF2-40B4-BE49-F238E27FC236}">
                  <a16:creationId xmlns:a16="http://schemas.microsoft.com/office/drawing/2014/main" id="{EF669ABE-5837-472B-A781-821F3BF12A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31" y="311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4" name="Oval 1820">
              <a:extLst>
                <a:ext uri="{FF2B5EF4-FFF2-40B4-BE49-F238E27FC236}">
                  <a16:creationId xmlns:a16="http://schemas.microsoft.com/office/drawing/2014/main" id="{5F24547D-C885-4060-8440-19FB35A688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93" y="30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5" name="Oval 1821">
              <a:extLst>
                <a:ext uri="{FF2B5EF4-FFF2-40B4-BE49-F238E27FC236}">
                  <a16:creationId xmlns:a16="http://schemas.microsoft.com/office/drawing/2014/main" id="{F979355B-DB2C-4744-8101-FB3ADDB34D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601" y="31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6" name="Oval 1822">
              <a:extLst>
                <a:ext uri="{FF2B5EF4-FFF2-40B4-BE49-F238E27FC236}">
                  <a16:creationId xmlns:a16="http://schemas.microsoft.com/office/drawing/2014/main" id="{12061CE9-8338-4D5B-B337-65FBFC7341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86" y="30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27" name="Oval 1823">
              <a:extLst>
                <a:ext uri="{FF2B5EF4-FFF2-40B4-BE49-F238E27FC236}">
                  <a16:creationId xmlns:a16="http://schemas.microsoft.com/office/drawing/2014/main" id="{43F14460-7B4F-41E9-A5A0-5096092F9E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544" y="31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41" name="Oval 1837">
              <a:extLst>
                <a:ext uri="{FF2B5EF4-FFF2-40B4-BE49-F238E27FC236}">
                  <a16:creationId xmlns:a16="http://schemas.microsoft.com/office/drawing/2014/main" id="{3C22D881-B1E2-41F8-8610-E7B6782ADD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377" y="34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43" name="Oval 1839">
              <a:extLst>
                <a:ext uri="{FF2B5EF4-FFF2-40B4-BE49-F238E27FC236}">
                  <a16:creationId xmlns:a16="http://schemas.microsoft.com/office/drawing/2014/main" id="{35DE064F-23FC-4087-892E-09468F5024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55" y="336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44" name="Oval 1840">
              <a:extLst>
                <a:ext uri="{FF2B5EF4-FFF2-40B4-BE49-F238E27FC236}">
                  <a16:creationId xmlns:a16="http://schemas.microsoft.com/office/drawing/2014/main" id="{1849EDDC-7742-4246-B404-4427726E9B4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14" y="34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46" name="Oval 1842">
              <a:extLst>
                <a:ext uri="{FF2B5EF4-FFF2-40B4-BE49-F238E27FC236}">
                  <a16:creationId xmlns:a16="http://schemas.microsoft.com/office/drawing/2014/main" id="{2C5C2AB1-1CC7-4BD5-B61D-DB08E85188B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07" y="34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60" name="Oval 1856">
              <a:extLst>
                <a:ext uri="{FF2B5EF4-FFF2-40B4-BE49-F238E27FC236}">
                  <a16:creationId xmlns:a16="http://schemas.microsoft.com/office/drawing/2014/main" id="{5CD5687A-5B64-4253-9045-B37B1E49D7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58" y="323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61" name="Oval 1857">
              <a:extLst>
                <a:ext uri="{FF2B5EF4-FFF2-40B4-BE49-F238E27FC236}">
                  <a16:creationId xmlns:a16="http://schemas.microsoft.com/office/drawing/2014/main" id="{50F0166B-BBA3-4448-8C84-F49E210221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42" y="317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62" name="Oval 1858">
              <a:extLst>
                <a:ext uri="{FF2B5EF4-FFF2-40B4-BE49-F238E27FC236}">
                  <a16:creationId xmlns:a16="http://schemas.microsoft.com/office/drawing/2014/main" id="{CDCE9A8C-1D82-449B-9792-84E5130489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01" y="322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63" name="Oval 1859">
              <a:extLst>
                <a:ext uri="{FF2B5EF4-FFF2-40B4-BE49-F238E27FC236}">
                  <a16:creationId xmlns:a16="http://schemas.microsoft.com/office/drawing/2014/main" id="{97A624D8-EF05-43D3-94A7-9A2083739A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409" y="332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1" name="Oval 1867">
              <a:extLst>
                <a:ext uri="{FF2B5EF4-FFF2-40B4-BE49-F238E27FC236}">
                  <a16:creationId xmlns:a16="http://schemas.microsoft.com/office/drawing/2014/main" id="{93E40781-9C64-4D37-8835-F6CDBE41D9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24" y="30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2" name="Oval 1868">
              <a:extLst>
                <a:ext uri="{FF2B5EF4-FFF2-40B4-BE49-F238E27FC236}">
                  <a16:creationId xmlns:a16="http://schemas.microsoft.com/office/drawing/2014/main" id="{80D5EF68-15D3-485E-B649-8E4D0AC7D4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68" y="303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3" name="Oval 1869">
              <a:extLst>
                <a:ext uri="{FF2B5EF4-FFF2-40B4-BE49-F238E27FC236}">
                  <a16:creationId xmlns:a16="http://schemas.microsoft.com/office/drawing/2014/main" id="{690817D0-C4C0-41BB-9217-B935E158B41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38" y="304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4" name="Oval 1870">
              <a:extLst>
                <a:ext uri="{FF2B5EF4-FFF2-40B4-BE49-F238E27FC236}">
                  <a16:creationId xmlns:a16="http://schemas.microsoft.com/office/drawing/2014/main" id="{DEB11B91-C2F8-4EEF-ABBB-59B40502D3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81" y="302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5" name="Oval 1871">
              <a:extLst>
                <a:ext uri="{FF2B5EF4-FFF2-40B4-BE49-F238E27FC236}">
                  <a16:creationId xmlns:a16="http://schemas.microsoft.com/office/drawing/2014/main" id="{A9D55C38-D60E-4BB7-ADF2-5F1B9C7113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23" y="307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6" name="Oval 1872">
              <a:extLst>
                <a:ext uri="{FF2B5EF4-FFF2-40B4-BE49-F238E27FC236}">
                  <a16:creationId xmlns:a16="http://schemas.microsoft.com/office/drawing/2014/main" id="{F99052F1-BC89-41B1-95F9-DACAD5AE57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07" y="301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7" name="Oval 1873">
              <a:extLst>
                <a:ext uri="{FF2B5EF4-FFF2-40B4-BE49-F238E27FC236}">
                  <a16:creationId xmlns:a16="http://schemas.microsoft.com/office/drawing/2014/main" id="{38A3EEE0-3D4C-42EB-A61A-DEC1BC0F76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866" y="306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8" name="Oval 1874">
              <a:extLst>
                <a:ext uri="{FF2B5EF4-FFF2-40B4-BE49-F238E27FC236}">
                  <a16:creationId xmlns:a16="http://schemas.microsoft.com/office/drawing/2014/main" id="{D8B21EFB-7F1F-4CB2-AAB1-9BAA240F59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36" y="306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79" name="Oval 1875">
              <a:extLst>
                <a:ext uri="{FF2B5EF4-FFF2-40B4-BE49-F238E27FC236}">
                  <a16:creationId xmlns:a16="http://schemas.microsoft.com/office/drawing/2014/main" id="{DC68532B-8A0F-4217-ADAC-B56F904FB7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21" y="30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80" name="Oval 1876">
              <a:extLst>
                <a:ext uri="{FF2B5EF4-FFF2-40B4-BE49-F238E27FC236}">
                  <a16:creationId xmlns:a16="http://schemas.microsoft.com/office/drawing/2014/main" id="{0562A530-8A85-49A0-B8E6-C6BD4C6BE7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2979" y="305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982" name="Oval 1878">
              <a:extLst>
                <a:ext uri="{FF2B5EF4-FFF2-40B4-BE49-F238E27FC236}">
                  <a16:creationId xmlns:a16="http://schemas.microsoft.com/office/drawing/2014/main" id="{C75266CB-EDFC-4DA3-95B7-E9C1FB4FD0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223" y="309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03" name="Oval 1899">
              <a:extLst>
                <a:ext uri="{FF2B5EF4-FFF2-40B4-BE49-F238E27FC236}">
                  <a16:creationId xmlns:a16="http://schemas.microsoft.com/office/drawing/2014/main" id="{96FA9639-5B75-4209-BDD2-71E466B4C7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079" y="30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09" name="Oval 1905">
              <a:extLst>
                <a:ext uri="{FF2B5EF4-FFF2-40B4-BE49-F238E27FC236}">
                  <a16:creationId xmlns:a16="http://schemas.microsoft.com/office/drawing/2014/main" id="{B5166E66-C0DC-4EDB-9381-A563F3C2E7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92" y="308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10" name="Oval 1906">
              <a:extLst>
                <a:ext uri="{FF2B5EF4-FFF2-40B4-BE49-F238E27FC236}">
                  <a16:creationId xmlns:a16="http://schemas.microsoft.com/office/drawing/2014/main" id="{9F7E0900-AED5-4F34-933C-7FF65575ED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151" y="313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25" name="Oval 1921">
              <a:extLst>
                <a:ext uri="{FF2B5EF4-FFF2-40B4-BE49-F238E27FC236}">
                  <a16:creationId xmlns:a16="http://schemas.microsoft.com/office/drawing/2014/main" id="{963B840F-D86F-498C-B5BE-1A3747959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24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26" name="Oval 1922">
              <a:extLst>
                <a:ext uri="{FF2B5EF4-FFF2-40B4-BE49-F238E27FC236}">
                  <a16:creationId xmlns:a16="http://schemas.microsoft.com/office/drawing/2014/main" id="{62B0523D-68C5-4F36-BBDC-971143565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6" y="328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27" name="Oval 1923">
              <a:extLst>
                <a:ext uri="{FF2B5EF4-FFF2-40B4-BE49-F238E27FC236}">
                  <a16:creationId xmlns:a16="http://schemas.microsoft.com/office/drawing/2014/main" id="{E15C6649-2C01-44D8-8BBA-94D0D7083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6" y="330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28" name="Oval 1924">
              <a:extLst>
                <a:ext uri="{FF2B5EF4-FFF2-40B4-BE49-F238E27FC236}">
                  <a16:creationId xmlns:a16="http://schemas.microsoft.com/office/drawing/2014/main" id="{BF033454-E81C-44BA-AD26-4968D85D9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8" y="324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29" name="Oval 1925">
              <a:extLst>
                <a:ext uri="{FF2B5EF4-FFF2-40B4-BE49-F238E27FC236}">
                  <a16:creationId xmlns:a16="http://schemas.microsoft.com/office/drawing/2014/main" id="{F703B937-1D29-4459-A9FC-6AA7E95D0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" y="328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0" name="Oval 1926">
              <a:extLst>
                <a:ext uri="{FF2B5EF4-FFF2-40B4-BE49-F238E27FC236}">
                  <a16:creationId xmlns:a16="http://schemas.microsoft.com/office/drawing/2014/main" id="{F2CA66F1-6B22-4DF2-A2A7-FB10D5ED3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33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1" name="Oval 1927">
              <a:extLst>
                <a:ext uri="{FF2B5EF4-FFF2-40B4-BE49-F238E27FC236}">
                  <a16:creationId xmlns:a16="http://schemas.microsoft.com/office/drawing/2014/main" id="{C7324D83-DB11-4789-B020-3D8382F7E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31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2" name="Oval 1928">
              <a:extLst>
                <a:ext uri="{FF2B5EF4-FFF2-40B4-BE49-F238E27FC236}">
                  <a16:creationId xmlns:a16="http://schemas.microsoft.com/office/drawing/2014/main" id="{96B9E415-D254-4EC1-AB6D-61B2ADAB5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3208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3" name="Oval 1929">
              <a:extLst>
                <a:ext uri="{FF2B5EF4-FFF2-40B4-BE49-F238E27FC236}">
                  <a16:creationId xmlns:a16="http://schemas.microsoft.com/office/drawing/2014/main" id="{31EEAB45-5294-4DE6-841B-9B882F1B4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5" y="315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4" name="Oval 1930">
              <a:extLst>
                <a:ext uri="{FF2B5EF4-FFF2-40B4-BE49-F238E27FC236}">
                  <a16:creationId xmlns:a16="http://schemas.microsoft.com/office/drawing/2014/main" id="{11B2D94C-C4AC-4FE0-92AF-BCE26889D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8" y="319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5" name="Oval 1931">
              <a:extLst>
                <a:ext uri="{FF2B5EF4-FFF2-40B4-BE49-F238E27FC236}">
                  <a16:creationId xmlns:a16="http://schemas.microsoft.com/office/drawing/2014/main" id="{331E55CA-BBB6-41FA-BE4E-2EF7934B69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8" y="320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6" name="Oval 1932">
              <a:extLst>
                <a:ext uri="{FF2B5EF4-FFF2-40B4-BE49-F238E27FC236}">
                  <a16:creationId xmlns:a16="http://schemas.microsoft.com/office/drawing/2014/main" id="{751975A6-3AF3-4633-B393-E07842AD9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4" y="305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7" name="Oval 1933">
              <a:extLst>
                <a:ext uri="{FF2B5EF4-FFF2-40B4-BE49-F238E27FC236}">
                  <a16:creationId xmlns:a16="http://schemas.microsoft.com/office/drawing/2014/main" id="{BC74EDE6-6F1E-4148-A6BB-BEB6AD662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7" y="309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8" name="Oval 1934">
              <a:extLst>
                <a:ext uri="{FF2B5EF4-FFF2-40B4-BE49-F238E27FC236}">
                  <a16:creationId xmlns:a16="http://schemas.microsoft.com/office/drawing/2014/main" id="{D94BAB00-71C0-4CE4-A78C-C7DD0881D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7" y="311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39" name="Oval 1935">
              <a:extLst>
                <a:ext uri="{FF2B5EF4-FFF2-40B4-BE49-F238E27FC236}">
                  <a16:creationId xmlns:a16="http://schemas.microsoft.com/office/drawing/2014/main" id="{5743110E-7C4C-47D6-A60C-C19E6331C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2" y="309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3" name="Oval 1939">
              <a:extLst>
                <a:ext uri="{FF2B5EF4-FFF2-40B4-BE49-F238E27FC236}">
                  <a16:creationId xmlns:a16="http://schemas.microsoft.com/office/drawing/2014/main" id="{70E872A9-AE72-46A0-AF84-C78B75EB6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1" y="322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4" name="Oval 1940">
              <a:extLst>
                <a:ext uri="{FF2B5EF4-FFF2-40B4-BE49-F238E27FC236}">
                  <a16:creationId xmlns:a16="http://schemas.microsoft.com/office/drawing/2014/main" id="{066B3510-036A-4BF8-8A16-862423B92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" y="326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5" name="Oval 1941">
              <a:extLst>
                <a:ext uri="{FF2B5EF4-FFF2-40B4-BE49-F238E27FC236}">
                  <a16:creationId xmlns:a16="http://schemas.microsoft.com/office/drawing/2014/main" id="{BEC9827D-F3B8-4681-B8F0-A9035A887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0" y="32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6" name="Oval 1942">
              <a:extLst>
                <a:ext uri="{FF2B5EF4-FFF2-40B4-BE49-F238E27FC236}">
                  <a16:creationId xmlns:a16="http://schemas.microsoft.com/office/drawing/2014/main" id="{BF19992E-4F94-4C72-89F7-1613D3918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4" y="312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7" name="Oval 1943">
              <a:extLst>
                <a:ext uri="{FF2B5EF4-FFF2-40B4-BE49-F238E27FC236}">
                  <a16:creationId xmlns:a16="http://schemas.microsoft.com/office/drawing/2014/main" id="{CC628B95-188D-4217-9971-A276B603C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" y="317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8" name="Oval 1944">
              <a:extLst>
                <a:ext uri="{FF2B5EF4-FFF2-40B4-BE49-F238E27FC236}">
                  <a16:creationId xmlns:a16="http://schemas.microsoft.com/office/drawing/2014/main" id="{DC0175EF-0202-4500-951E-25533232A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" y="318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49" name="Oval 1945">
              <a:extLst>
                <a:ext uri="{FF2B5EF4-FFF2-40B4-BE49-F238E27FC236}">
                  <a16:creationId xmlns:a16="http://schemas.microsoft.com/office/drawing/2014/main" id="{B21491F5-74AC-4CEC-8BEF-8EBBB193D1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18" y="34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0" name="Oval 1946">
              <a:extLst>
                <a:ext uri="{FF2B5EF4-FFF2-40B4-BE49-F238E27FC236}">
                  <a16:creationId xmlns:a16="http://schemas.microsoft.com/office/drawing/2014/main" id="{7B5E8C15-4610-4889-9EAA-EE1763DA31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71" y="34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1" name="Oval 1947">
              <a:extLst>
                <a:ext uri="{FF2B5EF4-FFF2-40B4-BE49-F238E27FC236}">
                  <a16:creationId xmlns:a16="http://schemas.microsoft.com/office/drawing/2014/main" id="{7F84E2CD-23C2-4BC6-9D36-B4512886C9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31" y="34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2" name="Oval 1948">
              <a:extLst>
                <a:ext uri="{FF2B5EF4-FFF2-40B4-BE49-F238E27FC236}">
                  <a16:creationId xmlns:a16="http://schemas.microsoft.com/office/drawing/2014/main" id="{37249482-42F1-4D34-8B8F-2C9BE5C18A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23" y="34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3" name="Oval 1949">
              <a:extLst>
                <a:ext uri="{FF2B5EF4-FFF2-40B4-BE49-F238E27FC236}">
                  <a16:creationId xmlns:a16="http://schemas.microsoft.com/office/drawing/2014/main" id="{F47595A6-A849-4E0E-8DB9-03F628BD8D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76" y="34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4" name="Oval 1950">
              <a:extLst>
                <a:ext uri="{FF2B5EF4-FFF2-40B4-BE49-F238E27FC236}">
                  <a16:creationId xmlns:a16="http://schemas.microsoft.com/office/drawing/2014/main" id="{AFF60481-168F-472E-9B1F-88AEBE89E9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36" y="346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5" name="Oval 1951">
              <a:extLst>
                <a:ext uri="{FF2B5EF4-FFF2-40B4-BE49-F238E27FC236}">
                  <a16:creationId xmlns:a16="http://schemas.microsoft.com/office/drawing/2014/main" id="{6B8CEE24-B308-4B5D-9532-9DDB703195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54" y="3310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6" name="Oval 1952">
              <a:extLst>
                <a:ext uri="{FF2B5EF4-FFF2-40B4-BE49-F238E27FC236}">
                  <a16:creationId xmlns:a16="http://schemas.microsoft.com/office/drawing/2014/main" id="{24F25639-0C2E-45BE-AEF0-3F1D4FC484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467" y="33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7" name="Oval 1953">
              <a:extLst>
                <a:ext uri="{FF2B5EF4-FFF2-40B4-BE49-F238E27FC236}">
                  <a16:creationId xmlns:a16="http://schemas.microsoft.com/office/drawing/2014/main" id="{60C74C19-352E-446F-BE0A-681FB03AFD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12" y="335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58" name="Oval 1954">
              <a:extLst>
                <a:ext uri="{FF2B5EF4-FFF2-40B4-BE49-F238E27FC236}">
                  <a16:creationId xmlns:a16="http://schemas.microsoft.com/office/drawing/2014/main" id="{27E3305F-8CA4-4C7B-8DD9-72E444EC12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572" y="336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0" name="Oval 1956">
              <a:extLst>
                <a:ext uri="{FF2B5EF4-FFF2-40B4-BE49-F238E27FC236}">
                  <a16:creationId xmlns:a16="http://schemas.microsoft.com/office/drawing/2014/main" id="{80FFBE21-465A-445C-836E-D89FCE9341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74" y="3457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1" name="Oval 1957">
              <a:extLst>
                <a:ext uri="{FF2B5EF4-FFF2-40B4-BE49-F238E27FC236}">
                  <a16:creationId xmlns:a16="http://schemas.microsoft.com/office/drawing/2014/main" id="{620151BC-623F-4A11-9E95-1A6B069EE1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9811">
              <a:off x="3670" y="310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4" name="Oval 1960">
              <a:extLst>
                <a:ext uri="{FF2B5EF4-FFF2-40B4-BE49-F238E27FC236}">
                  <a16:creationId xmlns:a16="http://schemas.microsoft.com/office/drawing/2014/main" id="{352FC025-4C3C-4222-B15F-95E9A55539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42" y="33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5" name="Oval 1961">
              <a:extLst>
                <a:ext uri="{FF2B5EF4-FFF2-40B4-BE49-F238E27FC236}">
                  <a16:creationId xmlns:a16="http://schemas.microsoft.com/office/drawing/2014/main" id="{228FF2AF-56C3-4BF8-92FA-DEB0D6D633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72" y="3372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6" name="Oval 1962">
              <a:extLst>
                <a:ext uri="{FF2B5EF4-FFF2-40B4-BE49-F238E27FC236}">
                  <a16:creationId xmlns:a16="http://schemas.microsoft.com/office/drawing/2014/main" id="{7A407943-FE59-4D9F-AF7E-7193DE4297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675" y="341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7" name="Oval 1963">
              <a:extLst>
                <a:ext uri="{FF2B5EF4-FFF2-40B4-BE49-F238E27FC236}">
                  <a16:creationId xmlns:a16="http://schemas.microsoft.com/office/drawing/2014/main" id="{7CCF5A57-BA9A-4343-8100-CDBF747614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744924">
              <a:off x="3492" y="3256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8" name="Oval 1964">
              <a:extLst>
                <a:ext uri="{FF2B5EF4-FFF2-40B4-BE49-F238E27FC236}">
                  <a16:creationId xmlns:a16="http://schemas.microsoft.com/office/drawing/2014/main" id="{FF25E097-55AF-4314-9B69-E9CF7F258A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91" y="3045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69" name="Oval 1965">
              <a:extLst>
                <a:ext uri="{FF2B5EF4-FFF2-40B4-BE49-F238E27FC236}">
                  <a16:creationId xmlns:a16="http://schemas.microsoft.com/office/drawing/2014/main" id="{64DC812C-8B4F-4FF3-BB6D-A2945E6F88E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34" y="3031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70" name="Oval 1966">
              <a:extLst>
                <a:ext uri="{FF2B5EF4-FFF2-40B4-BE49-F238E27FC236}">
                  <a16:creationId xmlns:a16="http://schemas.microsoft.com/office/drawing/2014/main" id="{9491DD3A-C772-44A3-BE2B-0D2DD56F9D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76" y="3104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71" name="Oval 1967">
              <a:extLst>
                <a:ext uri="{FF2B5EF4-FFF2-40B4-BE49-F238E27FC236}">
                  <a16:creationId xmlns:a16="http://schemas.microsoft.com/office/drawing/2014/main" id="{AB98A229-C4FC-44E5-B14B-6F992F5245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517" y="3153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072" name="Oval 1968">
              <a:extLst>
                <a:ext uri="{FF2B5EF4-FFF2-40B4-BE49-F238E27FC236}">
                  <a16:creationId xmlns:a16="http://schemas.microsoft.com/office/drawing/2014/main" id="{7F0BCD89-83CB-437B-B5C3-E442515A9E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19904">
              <a:off x="3445" y="3089"/>
              <a:ext cx="56" cy="56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9084" name="Text Box 1980">
            <a:extLst>
              <a:ext uri="{FF2B5EF4-FFF2-40B4-BE49-F238E27FC236}">
                <a16:creationId xmlns:a16="http://schemas.microsoft.com/office/drawing/2014/main" id="{BA525D01-2844-40DF-9F31-7F7BADBE1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8140700" cy="154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300"/>
              <a:t>Tuhnutí:</a:t>
            </a:r>
          </a:p>
          <a:p>
            <a:r>
              <a:rPr lang="sk-SK" altLang="cs-CZ" sz="3100"/>
              <a:t>- ochlazením kapaliny na teplotu tuhnutí se vlivem</a:t>
            </a:r>
          </a:p>
          <a:p>
            <a:r>
              <a:rPr lang="sk-SK" altLang="cs-CZ" sz="3100"/>
              <a:t>  vazebných sil tvoří krystalizační jádra.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4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4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uiExpand="1" build="p" autoUpdateAnimBg="0"/>
      <p:bldP spid="4908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5323AA69-2E96-4A47-863E-D5FD6DCDF727}"/>
                  </a:ext>
                </a:extLst>
              </p:cNvPr>
              <p:cNvSpPr txBox="1"/>
              <p:nvPr/>
            </p:nvSpPr>
            <p:spPr>
              <a:xfrm>
                <a:off x="772357" y="745724"/>
                <a:ext cx="7883370" cy="3951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buFont typeface="+mj-lt"/>
                  <a:buAutoNum type="arabicPeriod"/>
                </a:pP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Urči teplo, které musíme dodat 2,5 kg železa zahřátého na teplotu tání, aby roztálo.</a:t>
                </a:r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=2,5 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𝑘𝑔</m:t>
                      </m:r>
                    </m:oMath>
                  </m:oMathPara>
                </a14:m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e>
                      <m:sub>
                        <m:r>
                          <a:rPr lang="cs-CZ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=289</m:t>
                    </m:r>
                    <m:f>
                      <m:f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𝑘𝐽</m:t>
                        </m:r>
                      </m:num>
                      <m:den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cs-C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(Tab. F 11)</a:t>
                </a:r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=?(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cs-CZ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=2,5 . 289</m:t>
                      </m:r>
                    </m:oMath>
                  </m:oMathPara>
                </a14:m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=722,5 </m:t>
                      </m:r>
                      <m:r>
                        <a:rPr lang="cs-CZ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</m:oMath>
                  </m:oMathPara>
                </a14:m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 roztátí 2,5 kg železa musíme dodat 722,5 </a:t>
                </a:r>
                <a:r>
                  <a:rPr lang="cs-CZ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kJ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tepla.</a:t>
                </a:r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5323AA69-2E96-4A47-863E-D5FD6DCDF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57" y="745724"/>
                <a:ext cx="7883370" cy="3951146"/>
              </a:xfrm>
              <a:prstGeom prst="rect">
                <a:avLst/>
              </a:prstGeom>
              <a:blipFill>
                <a:blip r:embed="rId2"/>
                <a:stretch>
                  <a:fillRect l="-1237" t="-1235" b="-24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>
            <a:extLst>
              <a:ext uri="{FF2B5EF4-FFF2-40B4-BE49-F238E27FC236}">
                <a16:creationId xmlns:a16="http://schemas.microsoft.com/office/drawing/2014/main" id="{639E3CB8-0DE6-4431-A05E-BCBDB8CD99D1}"/>
              </a:ext>
            </a:extLst>
          </p:cNvPr>
          <p:cNvSpPr txBox="1"/>
          <p:nvPr/>
        </p:nvSpPr>
        <p:spPr>
          <a:xfrm>
            <a:off x="976544" y="301841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 si do sešitu</a:t>
            </a:r>
          </a:p>
        </p:txBody>
      </p:sp>
    </p:spTree>
    <p:extLst>
      <p:ext uri="{BB962C8B-B14F-4D97-AF65-F5344CB8AC3E}">
        <p14:creationId xmlns:p14="http://schemas.microsoft.com/office/powerpoint/2010/main" val="140151751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E4106E99-2E82-48FB-937F-776571981C4C}"/>
                  </a:ext>
                </a:extLst>
              </p:cNvPr>
              <p:cNvSpPr txBox="1"/>
              <p:nvPr/>
            </p:nvSpPr>
            <p:spPr>
              <a:xfrm>
                <a:off x="314529" y="701336"/>
                <a:ext cx="8514941" cy="6258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Jak velké teplo dodá svému okolí voda o teplotě 0 °C a hmotnosti 125 g, která zmrzne na led o teplotě 0 °C?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=125 </m:t>
                      </m:r>
                      <m:r>
                        <a:rPr lang="cs-CZ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</m:t>
                      </m:r>
                      <m:r>
                        <a:rPr lang="cs-CZ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=0,125 </m:t>
                      </m:r>
                      <m:r>
                        <a:rPr lang="cs-CZ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𝑘𝑔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=334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=?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𝑘𝐽</m:t>
                          </m:r>
                        </m:e>
                      </m:d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____________________________________________</a:t>
                </a:r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=0,125 . 334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=41,75 </m:t>
                      </m:r>
                      <m:r>
                        <a:rPr lang="cs-CZ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Voda odevzdá při zmrznutí do okolí 41,75 </a:t>
                </a:r>
                <a:r>
                  <a:rPr lang="cs-CZ" dirty="0" err="1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kJ</a:t>
                </a:r>
                <a:r>
                  <a:rPr lang="cs-CZ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</p:txBody>
          </p:sp>
        </mc:Choice>
        <mc:Fallback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E4106E99-2E82-48FB-937F-776571981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9" y="701336"/>
                <a:ext cx="8514941" cy="6258958"/>
              </a:xfrm>
              <a:prstGeom prst="rect">
                <a:avLst/>
              </a:prstGeom>
              <a:blipFill>
                <a:blip r:embed="rId2"/>
                <a:stretch>
                  <a:fillRect l="-1146" t="-779" r="-19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>
            <a:extLst>
              <a:ext uri="{FF2B5EF4-FFF2-40B4-BE49-F238E27FC236}">
                <a16:creationId xmlns:a16="http://schemas.microsoft.com/office/drawing/2014/main" id="{6B5790FE-6CAE-41C1-82D4-054AA6347D36}"/>
              </a:ext>
            </a:extLst>
          </p:cNvPr>
          <p:cNvSpPr txBox="1"/>
          <p:nvPr/>
        </p:nvSpPr>
        <p:spPr>
          <a:xfrm>
            <a:off x="976544" y="301841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 si do sešitu</a:t>
            </a:r>
          </a:p>
        </p:txBody>
      </p:sp>
    </p:spTree>
    <p:extLst>
      <p:ext uri="{BB962C8B-B14F-4D97-AF65-F5344CB8AC3E}">
        <p14:creationId xmlns:p14="http://schemas.microsoft.com/office/powerpoint/2010/main" val="114956216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1CD5EAD-2AD6-4F5B-ACEB-F2D9422EC667}"/>
              </a:ext>
            </a:extLst>
          </p:cNvPr>
          <p:cNvSpPr txBox="1"/>
          <p:nvPr/>
        </p:nvSpPr>
        <p:spPr>
          <a:xfrm>
            <a:off x="168675" y="443883"/>
            <a:ext cx="8327165" cy="6799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termosce je 0,3 l vody o teplotě 15 °C. Přidáme do ní 4 kostky ledu o teplotě 0 °C a celkové hmotnosti 20 gramů. Roztaje všechen led ve vodě?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(Návod: Vypočti a porovnej teplo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potřebné k roztátí  ledu a odevzdané teplo Q při ochlazení vody z 15 °C na 0 °C.)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 Na jakou teplotu se musí zahřát hliníkový valeček o hmotnosti 0,75 kg, aby se začal tát. Jaké teplo potřebuje potom na úplné roztátí?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 Je možné roztavit olovo a proč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cínovém kelímku?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zinkovém kelímku?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(Návod: najdi a porovnej teploty tání)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3C87D23-780B-46B4-93EC-D71825458250}"/>
              </a:ext>
            </a:extLst>
          </p:cNvPr>
          <p:cNvSpPr txBox="1"/>
          <p:nvPr/>
        </p:nvSpPr>
        <p:spPr>
          <a:xfrm>
            <a:off x="555794" y="53266"/>
            <a:ext cx="2132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Vypočítej do sešitu</a:t>
            </a:r>
          </a:p>
        </p:txBody>
      </p:sp>
    </p:spTree>
    <p:extLst>
      <p:ext uri="{BB962C8B-B14F-4D97-AF65-F5344CB8AC3E}">
        <p14:creationId xmlns:p14="http://schemas.microsoft.com/office/powerpoint/2010/main" val="1296789979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2FABAF4-82AD-4D49-B558-4AF84A9453F9}"/>
              </a:ext>
            </a:extLst>
          </p:cNvPr>
          <p:cNvSpPr txBox="1"/>
          <p:nvPr/>
        </p:nvSpPr>
        <p:spPr>
          <a:xfrm>
            <a:off x="133165" y="186431"/>
            <a:ext cx="887767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Otázky</a:t>
            </a:r>
          </a:p>
          <a:p>
            <a:pPr marL="457200" indent="-457200">
              <a:buAutoNum type="arabicPeriod"/>
            </a:pPr>
            <a:r>
              <a:rPr lang="cs-CZ" sz="2000" dirty="0"/>
              <a:t>Jaký je rozdíl mezi táním a tuhnutím?</a:t>
            </a:r>
          </a:p>
          <a:p>
            <a:pPr marL="457200" indent="-457200">
              <a:buAutoNum type="arabicPeriod"/>
            </a:pPr>
            <a:r>
              <a:rPr lang="cs-CZ" sz="2000" dirty="0"/>
              <a:t>Jaký je rozdíl mezi skupenským teplem a měrným skupenským teplem?</a:t>
            </a:r>
          </a:p>
          <a:p>
            <a:pPr marL="457200" indent="-457200">
              <a:buAutoNum type="arabicPeriod"/>
            </a:pPr>
            <a:r>
              <a:rPr lang="cs-CZ" sz="2000" dirty="0"/>
              <a:t>Jak vypočítáme teplo potřebné na roztátí určité látky? (vzorec)</a:t>
            </a:r>
          </a:p>
          <a:p>
            <a:pPr marL="457200" indent="-457200">
              <a:buAutoNum type="arabicPeriod"/>
            </a:pPr>
            <a:r>
              <a:rPr lang="cs-CZ" sz="2000" dirty="0"/>
              <a:t>Může existovat současně pevné a kapalné skupenství téže látky?</a:t>
            </a:r>
          </a:p>
          <a:p>
            <a:pPr marL="457200" indent="-457200">
              <a:buAutoNum type="arabicPeriod"/>
            </a:pPr>
            <a:r>
              <a:rPr lang="cs-CZ" sz="2000" dirty="0"/>
              <a:t>Jakou teplotu má voda na povrchu rybníku, plavou-li v ní ledové kry?</a:t>
            </a:r>
          </a:p>
          <a:p>
            <a:pPr marL="457200" indent="-457200">
              <a:buAutoNum type="arabicPeriod"/>
            </a:pPr>
            <a:endParaRPr lang="cs-CZ" sz="2000" dirty="0"/>
          </a:p>
          <a:p>
            <a:pPr marL="457200" indent="-457200">
              <a:buAutoNum type="arabicPeriod"/>
            </a:pPr>
            <a:endParaRPr lang="cs-CZ" sz="2000" dirty="0"/>
          </a:p>
          <a:p>
            <a:r>
              <a:rPr lang="cs-CZ" sz="2000" dirty="0"/>
              <a:t>Umíš vysvětlit?</a:t>
            </a:r>
          </a:p>
          <a:p>
            <a:pPr marL="457200" indent="-457200">
              <a:buAutoNum type="arabicPeriod"/>
            </a:pPr>
            <a:r>
              <a:rPr lang="cs-CZ" sz="2000" dirty="0"/>
              <a:t>Proč rybník nepromrzne až na dno?</a:t>
            </a:r>
          </a:p>
          <a:p>
            <a:pPr marL="457200" indent="-457200">
              <a:buAutoNum type="arabicPeriod"/>
            </a:pPr>
            <a:r>
              <a:rPr lang="cs-CZ" sz="2000" dirty="0"/>
              <a:t>Proč je v iglú tepleji než venku?</a:t>
            </a:r>
          </a:p>
          <a:p>
            <a:pPr marL="457200" indent="-457200">
              <a:buAutoNum type="arabicPeriod"/>
            </a:pPr>
            <a:r>
              <a:rPr lang="cs-CZ" sz="2000" dirty="0"/>
              <a:t>Proč na bruslích dojedeš po ledě dál než v botách?</a:t>
            </a:r>
          </a:p>
          <a:p>
            <a:pPr marL="457200" indent="-457200">
              <a:buAutoNum type="arabicPeriod"/>
            </a:pPr>
            <a:r>
              <a:rPr lang="cs-CZ" sz="2000" dirty="0"/>
              <a:t>Proč je Martina Sáblíková rychlejší než </a:t>
            </a:r>
            <a:r>
              <a:rPr lang="cs-CZ" sz="2000" dirty="0" err="1"/>
              <a:t>Usain</a:t>
            </a:r>
            <a:r>
              <a:rPr lang="cs-CZ" sz="2000" dirty="0"/>
              <a:t> </a:t>
            </a:r>
            <a:r>
              <a:rPr lang="cs-CZ" sz="2000" dirty="0" err="1"/>
              <a:t>Bolt</a:t>
            </a:r>
            <a:r>
              <a:rPr lang="cs-CZ" sz="2000" dirty="0"/>
              <a:t>?</a:t>
            </a:r>
          </a:p>
          <a:p>
            <a:pPr marL="457200" indent="-457200">
              <a:buAutoNum type="arabicPeriod"/>
            </a:pPr>
            <a:r>
              <a:rPr lang="cs-CZ" sz="2000" dirty="0"/>
              <a:t>Proč se na zimu vypouští voda z trubek, které se nepoužívají?</a:t>
            </a:r>
          </a:p>
          <a:p>
            <a:pPr marL="457200" indent="-457200">
              <a:buAutoNum type="arabicPeriod"/>
            </a:pPr>
            <a:r>
              <a:rPr lang="cs-CZ" sz="2000" dirty="0"/>
              <a:t>Proč voda v řece zamrzá hůře než v rybníce?</a:t>
            </a:r>
          </a:p>
          <a:p>
            <a:pPr marL="457200" indent="-457200">
              <a:buAutoNum type="arabicPeriod"/>
            </a:pPr>
            <a:r>
              <a:rPr lang="cs-CZ" sz="2000" dirty="0"/>
              <a:t>Proč se v zimě solí zamrzlé silnice? </a:t>
            </a:r>
          </a:p>
          <a:p>
            <a:pPr marL="457200" indent="-457200">
              <a:buAutoNum type="arabicPeriod"/>
            </a:pPr>
            <a:r>
              <a:rPr lang="cs-CZ" sz="2000" dirty="0"/>
              <a:t>Proč je na jaře, když tají ledy, u blízko u řeky chladněji?</a:t>
            </a:r>
          </a:p>
          <a:p>
            <a:pPr marL="457200" indent="-457200">
              <a:buAutoNum type="arabicPeriod"/>
            </a:pPr>
            <a:r>
              <a:rPr lang="cs-CZ" sz="2000" dirty="0"/>
              <a:t>Proč se po zhasnutí svíčky vytvoří uprostřed svíčky důlek?</a:t>
            </a:r>
          </a:p>
          <a:p>
            <a:pPr marL="457200" indent="-457200">
              <a:buAutoNum type="arabicPeriod"/>
            </a:pPr>
            <a:endParaRPr lang="cs-CZ" dirty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00276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21A2C980-77DF-49C5-8FC1-585ADA028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9047162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>
            <a:spAutoFit/>
          </a:bodyPr>
          <a:lstStyle/>
          <a:p>
            <a:r>
              <a:rPr lang="sk-SK" altLang="cs-CZ" sz="3300"/>
              <a:t>Látky  mohou mít tři skupenství:</a:t>
            </a:r>
          </a:p>
          <a:p>
            <a:r>
              <a:rPr lang="sk-SK" altLang="cs-CZ" sz="3300"/>
              <a:t>Pevné</a:t>
            </a:r>
          </a:p>
          <a:p>
            <a:r>
              <a:rPr lang="sk-SK" altLang="cs-CZ" sz="3300"/>
              <a:t>Kapalné</a:t>
            </a:r>
          </a:p>
          <a:p>
            <a:r>
              <a:rPr lang="sk-SK" altLang="cs-CZ" sz="3300"/>
              <a:t>Plynné</a:t>
            </a:r>
            <a:endParaRPr lang="sk-SK" altLang="cs-CZ" sz="3300" b="1"/>
          </a:p>
          <a:p>
            <a:r>
              <a:rPr lang="sk-SK" altLang="cs-CZ" sz="3300"/>
              <a:t>Např. led, voda, vodní pára</a:t>
            </a:r>
          </a:p>
          <a:p>
            <a:endParaRPr lang="en-US" altLang="cs-CZ" sz="3300"/>
          </a:p>
          <a:p>
            <a:r>
              <a:rPr lang="sk-SK" altLang="cs-CZ" sz="3300"/>
              <a:t>Skupenství látek se může za jistých podmínek měnit-</a:t>
            </a:r>
          </a:p>
          <a:p>
            <a:r>
              <a:rPr lang="sk-SK" altLang="cs-CZ" sz="3300"/>
              <a:t>nastává změna skupenství</a:t>
            </a:r>
            <a:endParaRPr lang="en-US" altLang="cs-CZ" sz="33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2" name="Text Box 22">
            <a:extLst>
              <a:ext uri="{FF2B5EF4-FFF2-40B4-BE49-F238E27FC236}">
                <a16:creationId xmlns:a16="http://schemas.microsoft.com/office/drawing/2014/main" id="{9183CE48-2CDE-47C8-8AB0-7B711640C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52" y="477044"/>
            <a:ext cx="91281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300" dirty="0"/>
              <a:t>Tání</a:t>
            </a:r>
            <a:endParaRPr lang="en-US" altLang="cs-CZ" sz="3300" dirty="0"/>
          </a:p>
        </p:txBody>
      </p:sp>
      <p:sp>
        <p:nvSpPr>
          <p:cNvPr id="5357" name="Text Box 237">
            <a:extLst>
              <a:ext uri="{FF2B5EF4-FFF2-40B4-BE49-F238E27FC236}">
                <a16:creationId xmlns:a16="http://schemas.microsoft.com/office/drawing/2014/main" id="{78B623CA-C44F-4835-933D-4D789F575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435570"/>
            <a:ext cx="867164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>
            <a:spAutoFit/>
          </a:bodyPr>
          <a:lstStyle/>
          <a:p>
            <a:r>
              <a:rPr lang="sk-SK" altLang="cs-CZ" dirty="0" err="1"/>
              <a:t>Jestliže</a:t>
            </a:r>
            <a:r>
              <a:rPr lang="sk-SK" altLang="cs-CZ" dirty="0"/>
              <a:t> </a:t>
            </a:r>
            <a:r>
              <a:rPr lang="sk-SK" altLang="cs-CZ" dirty="0" err="1"/>
              <a:t>zahříváme</a:t>
            </a:r>
            <a:r>
              <a:rPr lang="sk-SK" altLang="cs-CZ" dirty="0"/>
              <a:t> </a:t>
            </a:r>
            <a:r>
              <a:rPr lang="sk-SK" altLang="cs-CZ" dirty="0" err="1"/>
              <a:t>těleso</a:t>
            </a:r>
            <a:r>
              <a:rPr lang="sk-SK" altLang="cs-CZ" dirty="0"/>
              <a:t> z </a:t>
            </a:r>
            <a:r>
              <a:rPr lang="sk-SK" altLang="cs-CZ" dirty="0" err="1"/>
              <a:t>krystalické</a:t>
            </a:r>
            <a:r>
              <a:rPr lang="sk-SK" altLang="cs-CZ" dirty="0"/>
              <a:t> látky, zvyšuje </a:t>
            </a:r>
            <a:r>
              <a:rPr lang="sk-SK" altLang="cs-CZ" dirty="0" err="1"/>
              <a:t>se</a:t>
            </a:r>
            <a:r>
              <a:rPr lang="sk-SK" altLang="cs-CZ" dirty="0"/>
              <a:t> jeho teplota  a  po </a:t>
            </a:r>
            <a:r>
              <a:rPr lang="sk-SK" altLang="cs-CZ" dirty="0" err="1"/>
              <a:t>dosáhnutí</a:t>
            </a:r>
            <a:r>
              <a:rPr lang="sk-SK" altLang="cs-CZ" dirty="0"/>
              <a:t> </a:t>
            </a:r>
            <a:r>
              <a:rPr lang="sk-SK" altLang="cs-CZ" dirty="0">
                <a:solidFill>
                  <a:srgbClr val="FF0000"/>
                </a:solidFill>
              </a:rPr>
              <a:t>teploty </a:t>
            </a:r>
            <a:r>
              <a:rPr lang="sk-SK" altLang="cs-CZ" dirty="0" err="1">
                <a:solidFill>
                  <a:srgbClr val="FF0000"/>
                </a:solidFill>
              </a:rPr>
              <a:t>tání</a:t>
            </a:r>
            <a:r>
              <a:rPr lang="sk-SK" altLang="cs-CZ" dirty="0"/>
              <a:t> </a:t>
            </a:r>
            <a:r>
              <a:rPr lang="sk-SK" altLang="cs-CZ" i="1" dirty="0" err="1"/>
              <a:t>t</a:t>
            </a:r>
            <a:r>
              <a:rPr lang="sk-SK" altLang="cs-CZ" baseline="-25000" dirty="0" err="1"/>
              <a:t>t</a:t>
            </a:r>
            <a:r>
              <a:rPr lang="sk-SK" altLang="cs-CZ" i="1" baseline="-25000" dirty="0"/>
              <a:t> </a:t>
            </a:r>
            <a:r>
              <a:rPr lang="sk-SK" altLang="cs-CZ" dirty="0"/>
              <a:t>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přeměňuje</a:t>
            </a:r>
            <a:r>
              <a:rPr lang="sk-SK" altLang="cs-CZ" dirty="0"/>
              <a:t> na </a:t>
            </a:r>
            <a:r>
              <a:rPr lang="sk-SK" altLang="cs-CZ" dirty="0" err="1"/>
              <a:t>kapalinu</a:t>
            </a:r>
            <a:r>
              <a:rPr lang="sk-SK" altLang="cs-CZ" dirty="0"/>
              <a:t>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u="sng" dirty="0" err="1"/>
              <a:t>stejnou</a:t>
            </a:r>
            <a:r>
              <a:rPr lang="sk-SK" altLang="cs-CZ" u="sng" dirty="0"/>
              <a:t>  teplotou</a:t>
            </a:r>
            <a:r>
              <a:rPr lang="sk-SK" altLang="cs-CZ" dirty="0"/>
              <a:t>. (Tab. F 11)</a:t>
            </a:r>
          </a:p>
          <a:p>
            <a:r>
              <a:rPr lang="sk-SK" altLang="cs-CZ" dirty="0"/>
              <a:t>Amorfní látky (</a:t>
            </a:r>
            <a:r>
              <a:rPr lang="sk-SK" altLang="cs-CZ" dirty="0" err="1"/>
              <a:t>např</a:t>
            </a:r>
            <a:r>
              <a:rPr lang="sk-SK" altLang="cs-CZ" dirty="0"/>
              <a:t>. vosk, asfalt, sklo) </a:t>
            </a:r>
            <a:r>
              <a:rPr lang="sk-SK" altLang="cs-CZ" dirty="0" err="1"/>
              <a:t>nemají</a:t>
            </a:r>
            <a:r>
              <a:rPr lang="sk-SK" altLang="cs-CZ" dirty="0"/>
              <a:t> určitou teplotu </a:t>
            </a:r>
            <a:r>
              <a:rPr lang="sk-SK" altLang="cs-CZ" dirty="0" err="1"/>
              <a:t>tání</a:t>
            </a:r>
            <a:r>
              <a:rPr lang="sk-SK" altLang="cs-CZ" dirty="0"/>
              <a:t>, tají </a:t>
            </a:r>
            <a:r>
              <a:rPr lang="sk-SK" altLang="cs-CZ" dirty="0" err="1"/>
              <a:t>postupně</a:t>
            </a:r>
            <a:r>
              <a:rPr lang="sk-SK" altLang="cs-CZ" dirty="0"/>
              <a:t> (</a:t>
            </a:r>
            <a:r>
              <a:rPr lang="sk-SK" altLang="cs-CZ" dirty="0" err="1"/>
              <a:t>měknou</a:t>
            </a:r>
            <a:r>
              <a:rPr lang="sk-SK" altLang="cs-CZ" dirty="0"/>
              <a:t>). </a:t>
            </a:r>
            <a:endParaRPr lang="en-US" altLang="cs-CZ" dirty="0"/>
          </a:p>
        </p:txBody>
      </p:sp>
      <p:pic>
        <p:nvPicPr>
          <p:cNvPr id="5379" name="Picture 259">
            <a:extLst>
              <a:ext uri="{FF2B5EF4-FFF2-40B4-BE49-F238E27FC236}">
                <a16:creationId xmlns:a16="http://schemas.microsoft.com/office/drawing/2014/main" id="{C8F33685-E5E1-41AA-8B29-E2D5591E6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387" y="774700"/>
            <a:ext cx="2723991" cy="3317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3F4CFDF7-B900-4095-BDB0-FC30A1DD7B5E}"/>
              </a:ext>
            </a:extLst>
          </p:cNvPr>
          <p:cNvSpPr txBox="1"/>
          <p:nvPr/>
        </p:nvSpPr>
        <p:spPr>
          <a:xfrm>
            <a:off x="179388" y="76934"/>
            <a:ext cx="1865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Zapiš do sešitu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2" grpId="0" autoUpdateAnimBg="0"/>
      <p:bldP spid="5357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70" name="Text Box 38">
                <a:extLst>
                  <a:ext uri="{FF2B5EF4-FFF2-40B4-BE49-F238E27FC236}">
                    <a16:creationId xmlns:a16="http://schemas.microsoft.com/office/drawing/2014/main" id="{F4CE3CC9-D01E-4ACC-B290-127288F7B4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718" y="577685"/>
                <a:ext cx="8698282" cy="46120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54000">
                <a:spAutoFit/>
              </a:bodyPr>
              <a:lstStyle/>
              <a:p>
                <a:pPr>
                  <a:spcAft>
                    <a:spcPct val="5000"/>
                  </a:spcAft>
                </a:pPr>
                <a:r>
                  <a:rPr lang="sk-SK" altLang="cs-CZ" dirty="0"/>
                  <a:t>Skupenské teplo </a:t>
                </a:r>
                <a:r>
                  <a:rPr lang="sk-SK" altLang="cs-CZ" dirty="0" err="1"/>
                  <a:t>tání</a:t>
                </a:r>
                <a:r>
                  <a:rPr lang="sk-SK" altLang="cs-CZ" dirty="0"/>
                  <a:t> </a:t>
                </a:r>
                <a:r>
                  <a:rPr lang="sk-SK" altLang="cs-CZ" i="1" dirty="0" err="1"/>
                  <a:t>L</a:t>
                </a:r>
                <a:r>
                  <a:rPr lang="sk-SK" altLang="cs-CZ" i="1" baseline="-25000" dirty="0" err="1"/>
                  <a:t>t</a:t>
                </a:r>
                <a:r>
                  <a:rPr lang="sk-SK" altLang="cs-CZ" dirty="0"/>
                  <a:t>:</a:t>
                </a:r>
              </a:p>
              <a:p>
                <a:pPr marL="342900" indent="-342900">
                  <a:buFontTx/>
                  <a:buChar char="-"/>
                </a:pPr>
                <a:r>
                  <a:rPr lang="sk-SK" altLang="cs-CZ" dirty="0"/>
                  <a:t>je teplo, </a:t>
                </a:r>
                <a:r>
                  <a:rPr lang="sk-SK" altLang="cs-CZ" dirty="0" err="1"/>
                  <a:t>které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přijme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těleso</a:t>
                </a:r>
                <a:r>
                  <a:rPr lang="sk-SK" altLang="cs-CZ" dirty="0"/>
                  <a:t> z </a:t>
                </a:r>
                <a:r>
                  <a:rPr lang="sk-SK" altLang="cs-CZ" dirty="0" err="1"/>
                  <a:t>krystalické</a:t>
                </a:r>
                <a:r>
                  <a:rPr lang="sk-SK" altLang="cs-CZ" dirty="0"/>
                  <a:t> látky </a:t>
                </a:r>
                <a:r>
                  <a:rPr lang="sk-SK" altLang="cs-CZ" dirty="0" err="1"/>
                  <a:t>při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teplotě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tání</a:t>
                </a:r>
                <a:r>
                  <a:rPr lang="sk-SK" altLang="cs-CZ" dirty="0"/>
                  <a:t>, aby </a:t>
                </a:r>
                <a:r>
                  <a:rPr lang="sk-SK" altLang="cs-CZ" dirty="0" err="1"/>
                  <a:t>se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přeměnilo</a:t>
                </a:r>
                <a:r>
                  <a:rPr lang="sk-SK" altLang="cs-CZ" dirty="0"/>
                  <a:t> na </a:t>
                </a:r>
                <a:r>
                  <a:rPr lang="sk-SK" altLang="cs-CZ" dirty="0" err="1"/>
                  <a:t>kapalinu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se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stejnou</a:t>
                </a:r>
                <a:r>
                  <a:rPr lang="sk-SK" altLang="cs-CZ" dirty="0"/>
                  <a:t> teplotou. Jednotka je </a:t>
                </a:r>
                <a14:m>
                  <m:oMath xmlns:m="http://schemas.openxmlformats.org/officeDocument/2006/math">
                    <m:r>
                      <a:rPr lang="cs-CZ" altLang="cs-CZ" b="0" i="1" smtClean="0">
                        <a:latin typeface="Cambria Math" panose="02040503050406030204" pitchFamily="18" charset="0"/>
                      </a:rPr>
                      <m:t>𝑘𝐽</m:t>
                    </m:r>
                  </m:oMath>
                </a14:m>
                <a:r>
                  <a:rPr lang="sk-SK" altLang="cs-CZ" dirty="0"/>
                  <a:t>.</a:t>
                </a:r>
              </a:p>
              <a:p>
                <a:endParaRPr lang="sk-SK" altLang="cs-CZ" dirty="0"/>
              </a:p>
              <a:p>
                <a:pPr>
                  <a:spcAft>
                    <a:spcPct val="25000"/>
                  </a:spcAft>
                </a:pPr>
                <a:endParaRPr lang="en-US" altLang="cs-CZ" dirty="0"/>
              </a:p>
              <a:p>
                <a:pPr>
                  <a:spcAft>
                    <a:spcPct val="5000"/>
                  </a:spcAft>
                </a:pPr>
                <a:r>
                  <a:rPr lang="sk-SK" altLang="cs-CZ" dirty="0" err="1"/>
                  <a:t>Měrné</a:t>
                </a:r>
                <a:r>
                  <a:rPr lang="sk-SK" altLang="cs-CZ" dirty="0"/>
                  <a:t> skupenské teplo </a:t>
                </a:r>
                <a:r>
                  <a:rPr lang="sk-SK" altLang="cs-CZ" dirty="0" err="1"/>
                  <a:t>tání</a:t>
                </a:r>
                <a:r>
                  <a:rPr lang="sk-SK" altLang="cs-CZ" dirty="0"/>
                  <a:t> </a:t>
                </a:r>
                <a:r>
                  <a:rPr lang="sk-SK" altLang="cs-CZ" i="1" dirty="0" err="1"/>
                  <a:t>l</a:t>
                </a:r>
                <a:r>
                  <a:rPr lang="sk-SK" altLang="cs-CZ" baseline="-25000" dirty="0" err="1"/>
                  <a:t>t</a:t>
                </a:r>
                <a:r>
                  <a:rPr lang="sk-SK" altLang="cs-CZ" dirty="0"/>
                  <a:t> (</a:t>
                </a:r>
                <a:r>
                  <a:rPr lang="sk-SK" altLang="cs-CZ" dirty="0" err="1"/>
                  <a:t>Tab</a:t>
                </a:r>
                <a:r>
                  <a:rPr lang="sk-SK" altLang="cs-CZ" dirty="0"/>
                  <a:t> F 11)</a:t>
                </a:r>
              </a:p>
              <a:p>
                <a:pPr marL="342900" indent="-342900">
                  <a:buFontTx/>
                  <a:buChar char="-"/>
                </a:pPr>
                <a:r>
                  <a:rPr lang="sk-SK" altLang="cs-CZ" dirty="0"/>
                  <a:t>je teplo, </a:t>
                </a:r>
                <a:r>
                  <a:rPr lang="sk-SK" altLang="cs-CZ" dirty="0" err="1"/>
                  <a:t>které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přijme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těleso</a:t>
                </a:r>
                <a:r>
                  <a:rPr lang="sk-SK" altLang="cs-CZ" dirty="0"/>
                  <a:t> z </a:t>
                </a:r>
                <a:r>
                  <a:rPr lang="sk-SK" altLang="cs-CZ" dirty="0" err="1"/>
                  <a:t>krystalické</a:t>
                </a:r>
                <a:r>
                  <a:rPr lang="sk-SK" altLang="cs-CZ" dirty="0"/>
                  <a:t> látky s hmotností  1 kg  </a:t>
                </a:r>
                <a:r>
                  <a:rPr lang="sk-SK" altLang="cs-CZ" dirty="0" err="1"/>
                  <a:t>při</a:t>
                </a:r>
                <a:r>
                  <a:rPr lang="sk-SK" altLang="cs-CZ" dirty="0"/>
                  <a:t>  </a:t>
                </a:r>
                <a:r>
                  <a:rPr lang="sk-SK" altLang="cs-CZ" dirty="0" err="1"/>
                  <a:t>teplotě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tání</a:t>
                </a:r>
                <a:r>
                  <a:rPr lang="sk-SK" altLang="cs-CZ" dirty="0"/>
                  <a:t>,  aby </a:t>
                </a:r>
                <a:r>
                  <a:rPr lang="sk-SK" altLang="cs-CZ" dirty="0" err="1"/>
                  <a:t>se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přeměnilo</a:t>
                </a:r>
                <a:r>
                  <a:rPr lang="sk-SK" altLang="cs-CZ" dirty="0"/>
                  <a:t> na </a:t>
                </a:r>
                <a:r>
                  <a:rPr lang="sk-SK" altLang="cs-CZ" dirty="0" err="1"/>
                  <a:t>kapalinu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se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stejnou</a:t>
                </a:r>
                <a:r>
                  <a:rPr lang="sk-SK" altLang="cs-CZ" dirty="0"/>
                  <a:t> teplotou.</a:t>
                </a:r>
              </a:p>
              <a:p>
                <a:r>
                  <a:rPr lang="sk-SK" altLang="cs-CZ" dirty="0"/>
                  <a:t>Jednotka je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k-SK" alt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cs-CZ" altLang="cs-CZ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sk-SK" altLang="cs-CZ" dirty="0"/>
                  <a:t> .</a:t>
                </a:r>
              </a:p>
              <a:p>
                <a:endParaRPr lang="sk-SK" altLang="cs-CZ" dirty="0"/>
              </a:p>
              <a:p>
                <a:endParaRPr lang="sk-SK" altLang="cs-CZ" sz="3200" dirty="0"/>
              </a:p>
            </p:txBody>
          </p:sp>
        </mc:Choice>
        <mc:Fallback xmlns="">
          <p:sp>
            <p:nvSpPr>
              <p:cNvPr id="18470" name="Text Box 38">
                <a:extLst>
                  <a:ext uri="{FF2B5EF4-FFF2-40B4-BE49-F238E27FC236}">
                    <a16:creationId xmlns:a16="http://schemas.microsoft.com/office/drawing/2014/main" id="{F4CE3CC9-D01E-4ACC-B290-127288F7B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5718" y="577685"/>
                <a:ext cx="8698282" cy="4612096"/>
              </a:xfrm>
              <a:prstGeom prst="rect">
                <a:avLst/>
              </a:prstGeom>
              <a:blipFill>
                <a:blip r:embed="rId2"/>
                <a:stretch>
                  <a:fillRect l="-1542" t="-1058" r="-2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délník 4">
            <a:extLst>
              <a:ext uri="{FF2B5EF4-FFF2-40B4-BE49-F238E27FC236}">
                <a16:creationId xmlns:a16="http://schemas.microsoft.com/office/drawing/2014/main" id="{38D8E682-8069-42FB-8001-D5B84850BD01}"/>
              </a:ext>
            </a:extLst>
          </p:cNvPr>
          <p:cNvSpPr/>
          <p:nvPr/>
        </p:nvSpPr>
        <p:spPr bwMode="auto">
          <a:xfrm>
            <a:off x="3540373" y="1849772"/>
            <a:ext cx="1623566" cy="6226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39">
                <a:extLst>
                  <a:ext uri="{FF2B5EF4-FFF2-40B4-BE49-F238E27FC236}">
                    <a16:creationId xmlns:a16="http://schemas.microsoft.com/office/drawing/2014/main" id="{B0553D08-42A9-4651-B127-9962C9B153D8}"/>
                  </a:ext>
                </a:extLst>
              </p:cNvPr>
              <p:cNvSpPr txBox="1"/>
              <p:nvPr/>
            </p:nvSpPr>
            <p:spPr bwMode="auto">
              <a:xfrm>
                <a:off x="3565957" y="1849772"/>
                <a:ext cx="1623566" cy="62264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  <m:r>
                      <a:rPr lang="cs-CZ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/>
                  <a:t>.m</a:t>
                </a:r>
              </a:p>
            </p:txBody>
          </p:sp>
        </mc:Choice>
        <mc:Fallback xmlns="">
          <p:sp>
            <p:nvSpPr>
              <p:cNvPr id="9" name="Object 39">
                <a:extLst>
                  <a:ext uri="{FF2B5EF4-FFF2-40B4-BE49-F238E27FC236}">
                    <a16:creationId xmlns:a16="http://schemas.microsoft.com/office/drawing/2014/main" id="{B0553D08-42A9-4651-B127-9962C9B15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5957" y="1849772"/>
                <a:ext cx="1623566" cy="622640"/>
              </a:xfrm>
              <a:prstGeom prst="rect">
                <a:avLst/>
              </a:prstGeom>
              <a:blipFill>
                <a:blip r:embed="rId3"/>
                <a:stretch>
                  <a:fillRect l="-1128" t="-776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>
            <a:extLst>
              <a:ext uri="{FF2B5EF4-FFF2-40B4-BE49-F238E27FC236}">
                <a16:creationId xmlns:a16="http://schemas.microsoft.com/office/drawing/2014/main" id="{8E180ED8-73E4-462C-B3E1-F6C0E6825BC7}"/>
              </a:ext>
            </a:extLst>
          </p:cNvPr>
          <p:cNvSpPr txBox="1"/>
          <p:nvPr/>
        </p:nvSpPr>
        <p:spPr>
          <a:xfrm>
            <a:off x="445718" y="177575"/>
            <a:ext cx="2343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Zapiš si do sešitu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4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4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4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0" grpId="0" uiExpand="1" build="p"/>
      <p:bldP spid="5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20" name="Text Box 112">
            <a:extLst>
              <a:ext uri="{FF2B5EF4-FFF2-40B4-BE49-F238E27FC236}">
                <a16:creationId xmlns:a16="http://schemas.microsoft.com/office/drawing/2014/main" id="{B4C193EC-2AE3-48E1-A7CF-34B4673E1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931863"/>
            <a:ext cx="9007475" cy="467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200" dirty="0" err="1"/>
              <a:t>Jestliže</a:t>
            </a:r>
            <a:r>
              <a:rPr lang="sk-SK" altLang="cs-CZ" sz="3200" dirty="0"/>
              <a:t> </a:t>
            </a:r>
            <a:r>
              <a:rPr lang="sk-SK" altLang="cs-CZ" sz="3200" dirty="0" err="1"/>
              <a:t>krystalická</a:t>
            </a:r>
            <a:r>
              <a:rPr lang="sk-SK" altLang="cs-CZ" sz="3200" dirty="0"/>
              <a:t> látka </a:t>
            </a:r>
            <a:r>
              <a:rPr lang="sk-SK" altLang="cs-CZ" sz="3200" dirty="0" err="1"/>
              <a:t>přijímá</a:t>
            </a:r>
            <a:r>
              <a:rPr lang="sk-SK" altLang="cs-CZ" sz="3200" dirty="0"/>
              <a:t> teplo, </a:t>
            </a:r>
            <a:r>
              <a:rPr lang="sk-SK" altLang="cs-CZ" sz="3200" dirty="0" err="1"/>
              <a:t>zvětšuje</a:t>
            </a:r>
            <a:r>
              <a:rPr lang="sk-SK" altLang="cs-CZ" sz="3200" dirty="0"/>
              <a:t> </a:t>
            </a:r>
            <a:r>
              <a:rPr lang="sk-SK" altLang="cs-CZ" sz="3200" dirty="0" err="1"/>
              <a:t>se</a:t>
            </a:r>
            <a:r>
              <a:rPr lang="sk-SK" altLang="cs-CZ" sz="3200" dirty="0"/>
              <a:t>  </a:t>
            </a:r>
            <a:r>
              <a:rPr lang="sk-SK" altLang="cs-CZ" sz="3200" i="1" dirty="0" err="1"/>
              <a:t>E</a:t>
            </a:r>
            <a:r>
              <a:rPr lang="sk-SK" altLang="cs-CZ" sz="3200" baseline="-25000" dirty="0" err="1"/>
              <a:t>k</a:t>
            </a:r>
            <a:r>
              <a:rPr lang="sk-SK" altLang="cs-CZ" sz="3200" i="1" baseline="-25000" dirty="0"/>
              <a:t>  </a:t>
            </a:r>
          </a:p>
          <a:p>
            <a:r>
              <a:rPr lang="sk-SK" altLang="cs-CZ" sz="3200" dirty="0"/>
              <a:t>kmitavého pohybu </a:t>
            </a:r>
            <a:r>
              <a:rPr lang="sk-SK" altLang="cs-CZ" sz="3200" dirty="0" err="1"/>
              <a:t>částic</a:t>
            </a:r>
            <a:r>
              <a:rPr lang="sk-SK" altLang="cs-CZ" sz="3200" dirty="0"/>
              <a:t>. </a:t>
            </a:r>
            <a:r>
              <a:rPr lang="sk-SK" altLang="cs-CZ" sz="3200" dirty="0" err="1"/>
              <a:t>Částice</a:t>
            </a:r>
            <a:r>
              <a:rPr lang="sk-SK" altLang="cs-CZ" sz="3200" dirty="0"/>
              <a:t> </a:t>
            </a:r>
            <a:r>
              <a:rPr lang="sk-SK" altLang="cs-CZ" sz="3200" dirty="0" err="1"/>
              <a:t>zvětšují</a:t>
            </a:r>
            <a:r>
              <a:rPr lang="sk-SK" altLang="cs-CZ" sz="3200" dirty="0"/>
              <a:t> </a:t>
            </a:r>
            <a:r>
              <a:rPr lang="sk-SK" altLang="cs-CZ" sz="3200" dirty="0" err="1"/>
              <a:t>rozkmity</a:t>
            </a:r>
            <a:r>
              <a:rPr lang="sk-SK" altLang="cs-CZ" sz="3200" dirty="0"/>
              <a:t>,</a:t>
            </a:r>
          </a:p>
          <a:p>
            <a:pPr>
              <a:spcAft>
                <a:spcPct val="20000"/>
              </a:spcAft>
            </a:pPr>
            <a:r>
              <a:rPr lang="sk-SK" altLang="cs-CZ" sz="3200" dirty="0" err="1"/>
              <a:t>čímž</a:t>
            </a:r>
            <a:r>
              <a:rPr lang="sk-SK" altLang="cs-CZ" sz="3200" dirty="0"/>
              <a:t> </a:t>
            </a:r>
            <a:r>
              <a:rPr lang="sk-SK" altLang="cs-CZ" sz="3200" dirty="0" err="1"/>
              <a:t>se</a:t>
            </a:r>
            <a:r>
              <a:rPr lang="sk-SK" altLang="cs-CZ" sz="3200" dirty="0"/>
              <a:t> </a:t>
            </a:r>
            <a:r>
              <a:rPr lang="sk-SK" altLang="cs-CZ" sz="3200" dirty="0" err="1"/>
              <a:t>zvětšuje</a:t>
            </a:r>
            <a:r>
              <a:rPr lang="sk-SK" altLang="cs-CZ" sz="3200" dirty="0"/>
              <a:t> </a:t>
            </a:r>
            <a:r>
              <a:rPr lang="sk-SK" altLang="cs-CZ" sz="3200" dirty="0" err="1"/>
              <a:t>vzdálenost</a:t>
            </a:r>
            <a:r>
              <a:rPr lang="sk-SK" altLang="cs-CZ" sz="3200" dirty="0"/>
              <a:t> </a:t>
            </a:r>
            <a:r>
              <a:rPr lang="sk-SK" altLang="cs-CZ" sz="3200" dirty="0" err="1"/>
              <a:t>mezi</a:t>
            </a:r>
            <a:r>
              <a:rPr lang="sk-SK" altLang="cs-CZ" sz="3200" dirty="0"/>
              <a:t> nimi.</a:t>
            </a:r>
          </a:p>
          <a:p>
            <a:r>
              <a:rPr lang="sk-SK" altLang="cs-CZ" sz="3200" dirty="0" err="1"/>
              <a:t>Při</a:t>
            </a:r>
            <a:r>
              <a:rPr lang="sk-SK" altLang="cs-CZ" sz="3200" dirty="0"/>
              <a:t> </a:t>
            </a:r>
            <a:r>
              <a:rPr lang="sk-SK" altLang="cs-CZ" sz="3200" dirty="0" err="1"/>
              <a:t>teplotě</a:t>
            </a:r>
            <a:r>
              <a:rPr lang="sk-SK" altLang="cs-CZ" sz="3200" dirty="0"/>
              <a:t> </a:t>
            </a:r>
            <a:r>
              <a:rPr lang="sk-SK" altLang="cs-CZ" sz="3200" dirty="0" err="1"/>
              <a:t>tání</a:t>
            </a:r>
            <a:r>
              <a:rPr lang="sk-SK" altLang="cs-CZ" sz="3200" dirty="0"/>
              <a:t> </a:t>
            </a:r>
            <a:r>
              <a:rPr lang="sk-SK" altLang="cs-CZ" sz="3200" i="1" dirty="0" err="1"/>
              <a:t>t</a:t>
            </a:r>
            <a:r>
              <a:rPr lang="sk-SK" altLang="cs-CZ" sz="3200" baseline="-25000" dirty="0" err="1"/>
              <a:t>t</a:t>
            </a:r>
            <a:r>
              <a:rPr lang="sk-SK" altLang="cs-CZ" sz="3200" dirty="0"/>
              <a:t> </a:t>
            </a:r>
            <a:r>
              <a:rPr lang="sk-SK" altLang="cs-CZ" sz="3200" dirty="0" err="1"/>
              <a:t>se</a:t>
            </a:r>
            <a:r>
              <a:rPr lang="sk-SK" altLang="cs-CZ" sz="3200" dirty="0"/>
              <a:t> </a:t>
            </a:r>
            <a:r>
              <a:rPr lang="sk-SK" altLang="cs-CZ" sz="3200" dirty="0" err="1"/>
              <a:t>rozkmity</a:t>
            </a:r>
            <a:r>
              <a:rPr lang="sk-SK" altLang="cs-CZ" sz="3200" dirty="0"/>
              <a:t> </a:t>
            </a:r>
            <a:r>
              <a:rPr lang="sk-SK" altLang="cs-CZ" sz="3200" dirty="0" err="1"/>
              <a:t>zvětší</a:t>
            </a:r>
            <a:r>
              <a:rPr lang="sk-SK" altLang="cs-CZ" sz="3200" dirty="0"/>
              <a:t> </a:t>
            </a:r>
            <a:r>
              <a:rPr lang="sk-SK" altLang="cs-CZ" sz="3200" dirty="0" err="1"/>
              <a:t>natolik</a:t>
            </a:r>
            <a:r>
              <a:rPr lang="sk-SK" altLang="cs-CZ" sz="3200" dirty="0"/>
              <a:t>, že</a:t>
            </a:r>
          </a:p>
          <a:p>
            <a:r>
              <a:rPr lang="sk-SK" altLang="cs-CZ" sz="3200" dirty="0" err="1"/>
              <a:t>se</a:t>
            </a:r>
            <a:r>
              <a:rPr lang="sk-SK" altLang="cs-CZ" sz="3200" dirty="0"/>
              <a:t> narušuje </a:t>
            </a:r>
            <a:r>
              <a:rPr lang="sk-SK" altLang="cs-CZ" sz="3200" dirty="0" err="1"/>
              <a:t>vazba</a:t>
            </a:r>
            <a:r>
              <a:rPr lang="sk-SK" altLang="cs-CZ" sz="3200" dirty="0"/>
              <a:t> </a:t>
            </a:r>
            <a:r>
              <a:rPr lang="sk-SK" altLang="cs-CZ" sz="3200" dirty="0" err="1"/>
              <a:t>mezi</a:t>
            </a:r>
            <a:r>
              <a:rPr lang="sk-SK" altLang="cs-CZ" sz="3200" dirty="0"/>
              <a:t> </a:t>
            </a:r>
            <a:r>
              <a:rPr lang="sk-SK" altLang="cs-CZ" sz="3200" dirty="0" err="1"/>
              <a:t>částicemi</a:t>
            </a:r>
            <a:r>
              <a:rPr lang="sk-SK" altLang="cs-CZ" sz="3200" dirty="0"/>
              <a:t> </a:t>
            </a:r>
            <a:r>
              <a:rPr lang="sk-SK" altLang="cs-CZ" sz="3200" dirty="0" err="1"/>
              <a:t>mřížky</a:t>
            </a:r>
            <a:r>
              <a:rPr lang="sk-SK" altLang="cs-CZ" sz="3200" dirty="0"/>
              <a:t>, </a:t>
            </a:r>
            <a:r>
              <a:rPr lang="sk-SK" altLang="cs-CZ" sz="3200" dirty="0" err="1"/>
              <a:t>mřížka</a:t>
            </a:r>
            <a:endParaRPr lang="sk-SK" altLang="cs-CZ" sz="3200" dirty="0"/>
          </a:p>
          <a:p>
            <a:pPr>
              <a:spcAft>
                <a:spcPct val="20000"/>
              </a:spcAft>
            </a:pPr>
            <a:r>
              <a:rPr lang="sk-SK" altLang="cs-CZ" sz="3200" dirty="0" err="1"/>
              <a:t>se</a:t>
            </a:r>
            <a:r>
              <a:rPr lang="sk-SK" altLang="cs-CZ" sz="3200" dirty="0"/>
              <a:t> </a:t>
            </a:r>
            <a:r>
              <a:rPr lang="sk-SK" altLang="cs-CZ" sz="3200" dirty="0" err="1"/>
              <a:t>rozpadává</a:t>
            </a:r>
            <a:r>
              <a:rPr lang="sk-SK" altLang="cs-CZ" sz="3200" dirty="0"/>
              <a:t>, látka taje. </a:t>
            </a:r>
          </a:p>
          <a:p>
            <a:r>
              <a:rPr lang="sk-SK" altLang="cs-CZ" sz="3200" dirty="0"/>
              <a:t>V </a:t>
            </a:r>
            <a:r>
              <a:rPr lang="sk-SK" altLang="cs-CZ" sz="3200" dirty="0" err="1"/>
              <a:t>různých</a:t>
            </a:r>
            <a:r>
              <a:rPr lang="sk-SK" altLang="cs-CZ" sz="3200" dirty="0"/>
              <a:t> </a:t>
            </a:r>
            <a:r>
              <a:rPr lang="sk-SK" altLang="cs-CZ" sz="3200" dirty="0" err="1"/>
              <a:t>látkách</a:t>
            </a:r>
            <a:r>
              <a:rPr lang="sk-SK" altLang="cs-CZ" sz="3200" dirty="0"/>
              <a:t> </a:t>
            </a:r>
            <a:r>
              <a:rPr lang="sk-SK" altLang="cs-CZ" sz="3200" dirty="0" err="1"/>
              <a:t>jsou</a:t>
            </a:r>
            <a:r>
              <a:rPr lang="sk-SK" altLang="cs-CZ" sz="3200" dirty="0"/>
              <a:t> </a:t>
            </a:r>
            <a:r>
              <a:rPr lang="sk-SK" altLang="cs-CZ" sz="3200" dirty="0" err="1"/>
              <a:t>vazebné</a:t>
            </a:r>
            <a:r>
              <a:rPr lang="sk-SK" altLang="cs-CZ" sz="3200" dirty="0"/>
              <a:t> </a:t>
            </a:r>
            <a:r>
              <a:rPr lang="sk-SK" altLang="cs-CZ" sz="3200" dirty="0" err="1"/>
              <a:t>síly</a:t>
            </a:r>
            <a:r>
              <a:rPr lang="sk-SK" altLang="cs-CZ" sz="3200" dirty="0"/>
              <a:t> </a:t>
            </a:r>
            <a:r>
              <a:rPr lang="sk-SK" altLang="cs-CZ" sz="3200" dirty="0" err="1"/>
              <a:t>různě</a:t>
            </a:r>
            <a:r>
              <a:rPr lang="sk-SK" altLang="cs-CZ" sz="3200" dirty="0"/>
              <a:t> </a:t>
            </a:r>
            <a:r>
              <a:rPr lang="sk-SK" altLang="cs-CZ" sz="3200" dirty="0" err="1"/>
              <a:t>velké</a:t>
            </a:r>
            <a:r>
              <a:rPr lang="sk-SK" altLang="cs-CZ" sz="3200" dirty="0"/>
              <a:t>, </a:t>
            </a:r>
          </a:p>
          <a:p>
            <a:r>
              <a:rPr lang="sk-SK" altLang="cs-CZ" sz="3200" dirty="0" err="1"/>
              <a:t>proto</a:t>
            </a:r>
            <a:r>
              <a:rPr lang="sk-SK" altLang="cs-CZ" sz="3200" dirty="0"/>
              <a:t> </a:t>
            </a:r>
            <a:r>
              <a:rPr lang="sk-SK" altLang="cs-CZ" sz="3200" dirty="0" err="1"/>
              <a:t>mají</a:t>
            </a:r>
            <a:r>
              <a:rPr lang="sk-SK" altLang="cs-CZ" sz="3200" dirty="0"/>
              <a:t> látky  </a:t>
            </a:r>
            <a:r>
              <a:rPr lang="sk-SK" altLang="cs-CZ" sz="3200" dirty="0" err="1"/>
              <a:t>při</a:t>
            </a:r>
            <a:r>
              <a:rPr lang="sk-SK" altLang="cs-CZ" sz="3200" dirty="0"/>
              <a:t> </a:t>
            </a:r>
            <a:r>
              <a:rPr lang="sk-SK" altLang="cs-CZ" sz="3200" dirty="0" err="1"/>
              <a:t>daném</a:t>
            </a:r>
            <a:r>
              <a:rPr lang="sk-SK" altLang="cs-CZ" sz="3200" dirty="0"/>
              <a:t>  </a:t>
            </a:r>
            <a:r>
              <a:rPr lang="sk-SK" altLang="cs-CZ" sz="3200" dirty="0" err="1"/>
              <a:t>vnějším</a:t>
            </a:r>
            <a:r>
              <a:rPr lang="sk-SK" altLang="cs-CZ" sz="3200" dirty="0"/>
              <a:t> tlaku </a:t>
            </a:r>
            <a:r>
              <a:rPr lang="sk-SK" altLang="cs-CZ" sz="3200" dirty="0" err="1"/>
              <a:t>různou</a:t>
            </a:r>
            <a:r>
              <a:rPr lang="sk-SK" altLang="cs-CZ" sz="3200" dirty="0"/>
              <a:t> </a:t>
            </a:r>
          </a:p>
          <a:p>
            <a:r>
              <a:rPr lang="sk-SK" altLang="cs-CZ" sz="3200" dirty="0"/>
              <a:t>teplotu </a:t>
            </a:r>
            <a:r>
              <a:rPr lang="sk-SK" altLang="cs-CZ" sz="3200" dirty="0" err="1"/>
              <a:t>tání</a:t>
            </a:r>
            <a:r>
              <a:rPr lang="sk-SK" altLang="cs-CZ" sz="3200" dirty="0"/>
              <a:t>.</a:t>
            </a:r>
            <a:endParaRPr lang="en-US" altLang="cs-CZ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7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7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7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75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7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75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75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75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20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5E9EF672-7194-43B9-ACAF-0F91C48F0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7943850" cy="150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>
            <a:spAutoFit/>
          </a:bodyPr>
          <a:lstStyle/>
          <a:p>
            <a:r>
              <a:rPr lang="sk-SK" altLang="cs-CZ" sz="3300"/>
              <a:t>Křivka tání</a:t>
            </a:r>
          </a:p>
          <a:p>
            <a:pPr>
              <a:buFontTx/>
              <a:buChar char="-"/>
            </a:pPr>
            <a:r>
              <a:rPr lang="sk-SK" altLang="cs-CZ" sz="3000"/>
              <a:t> je grafické znázornení závislosti teploty tání látky</a:t>
            </a:r>
          </a:p>
          <a:p>
            <a:r>
              <a:rPr lang="sk-SK" altLang="cs-CZ" sz="3000"/>
              <a:t>  na tlaku.</a:t>
            </a:r>
            <a:endParaRPr lang="en-US" altLang="cs-CZ" sz="3000"/>
          </a:p>
        </p:txBody>
      </p:sp>
      <p:grpSp>
        <p:nvGrpSpPr>
          <p:cNvPr id="36014" name="Group 174">
            <a:extLst>
              <a:ext uri="{FF2B5EF4-FFF2-40B4-BE49-F238E27FC236}">
                <a16:creationId xmlns:a16="http://schemas.microsoft.com/office/drawing/2014/main" id="{9922F05E-5E1E-4108-BFDC-31C12EB0191E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1890713"/>
            <a:ext cx="4222750" cy="3716337"/>
            <a:chOff x="168" y="1191"/>
            <a:chExt cx="2660" cy="2341"/>
          </a:xfrm>
        </p:grpSpPr>
        <p:graphicFrame>
          <p:nvGraphicFramePr>
            <p:cNvPr id="35997" name="Object 157">
              <a:extLst>
                <a:ext uri="{FF2B5EF4-FFF2-40B4-BE49-F238E27FC236}">
                  <a16:creationId xmlns:a16="http://schemas.microsoft.com/office/drawing/2014/main" id="{FF3BC13A-CA47-4DB7-B429-32A4D6CE018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79" y="3057"/>
            <a:ext cx="249" cy="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2" imgW="228600" imgH="393480" progId="Equation.3">
                    <p:embed/>
                  </p:oleObj>
                </mc:Choice>
                <mc:Fallback>
                  <p:oleObj name="Rovnice" r:id="rId2" imgW="228600" imgH="393480" progId="Equation.3">
                    <p:embed/>
                    <p:pic>
                      <p:nvPicPr>
                        <p:cNvPr id="0" name="Object 1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9" y="3057"/>
                          <a:ext cx="249" cy="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998" name="Object 158">
              <a:extLst>
                <a:ext uri="{FF2B5EF4-FFF2-40B4-BE49-F238E27FC236}">
                  <a16:creationId xmlns:a16="http://schemas.microsoft.com/office/drawing/2014/main" id="{B29E1482-5FE9-4475-A1AA-FC180E362FD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8" y="1191"/>
            <a:ext cx="247" cy="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a" r:id="rId4" imgW="228600" imgH="393480" progId="Equation.3">
                    <p:embed/>
                  </p:oleObj>
                </mc:Choice>
                <mc:Fallback>
                  <p:oleObj name="Rovnica" r:id="rId4" imgW="228600" imgH="393480" progId="Equation.3">
                    <p:embed/>
                    <p:pic>
                      <p:nvPicPr>
                        <p:cNvPr id="0" name="Object 1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" y="1191"/>
                          <a:ext cx="247" cy="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5999" name="Group 159">
              <a:extLst>
                <a:ext uri="{FF2B5EF4-FFF2-40B4-BE49-F238E27FC236}">
                  <a16:creationId xmlns:a16="http://schemas.microsoft.com/office/drawing/2014/main" id="{9BF6E246-27AD-4337-9AA0-570DAF3C2C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6" y="1288"/>
              <a:ext cx="2071" cy="1815"/>
              <a:chOff x="1044" y="699"/>
              <a:chExt cx="4302" cy="2286"/>
            </a:xfrm>
          </p:grpSpPr>
          <p:sp>
            <p:nvSpPr>
              <p:cNvPr id="36000" name="Line 160">
                <a:extLst>
                  <a:ext uri="{FF2B5EF4-FFF2-40B4-BE49-F238E27FC236}">
                    <a16:creationId xmlns:a16="http://schemas.microsoft.com/office/drawing/2014/main" id="{021963B6-AAF2-4D07-B7CE-1008E3D99B9B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049" y="699"/>
                <a:ext cx="0" cy="228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stealth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6001" name="Line 161">
                <a:extLst>
                  <a:ext uri="{FF2B5EF4-FFF2-40B4-BE49-F238E27FC236}">
                    <a16:creationId xmlns:a16="http://schemas.microsoft.com/office/drawing/2014/main" id="{D4C5CF52-7C88-4644-818D-72204F98A8D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044" y="2982"/>
                <a:ext cx="430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36009" name="Arc 169">
            <a:extLst>
              <a:ext uri="{FF2B5EF4-FFF2-40B4-BE49-F238E27FC236}">
                <a16:creationId xmlns:a16="http://schemas.microsoft.com/office/drawing/2014/main" id="{30B61015-CA89-4D0D-A823-F935B0034EA8}"/>
              </a:ext>
            </a:extLst>
          </p:cNvPr>
          <p:cNvSpPr>
            <a:spLocks/>
          </p:cNvSpPr>
          <p:nvPr/>
        </p:nvSpPr>
        <p:spPr bwMode="auto">
          <a:xfrm flipV="1">
            <a:off x="1223963" y="1173163"/>
            <a:ext cx="2368550" cy="3203575"/>
          </a:xfrm>
          <a:custGeom>
            <a:avLst/>
            <a:gdLst>
              <a:gd name="G0" fmla="+- 0 0 0"/>
              <a:gd name="G1" fmla="+- 21122 0 0"/>
              <a:gd name="G2" fmla="+- 21600 0 0"/>
              <a:gd name="T0" fmla="*/ 4517 w 20218"/>
              <a:gd name="T1" fmla="*/ 0 h 21122"/>
              <a:gd name="T2" fmla="*/ 20218 w 20218"/>
              <a:gd name="T3" fmla="*/ 13519 h 21122"/>
              <a:gd name="T4" fmla="*/ 0 w 20218"/>
              <a:gd name="T5" fmla="*/ 21122 h 2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218" h="21122" fill="none" extrusionOk="0">
                <a:moveTo>
                  <a:pt x="4517" y="-1"/>
                </a:moveTo>
                <a:cubicBezTo>
                  <a:pt x="11711" y="1538"/>
                  <a:pt x="17628" y="6632"/>
                  <a:pt x="20217" y="13519"/>
                </a:cubicBezTo>
              </a:path>
              <a:path w="20218" h="21122" stroke="0" extrusionOk="0">
                <a:moveTo>
                  <a:pt x="4517" y="-1"/>
                </a:moveTo>
                <a:cubicBezTo>
                  <a:pt x="11711" y="1538"/>
                  <a:pt x="17628" y="6632"/>
                  <a:pt x="20217" y="13519"/>
                </a:cubicBezTo>
                <a:lnTo>
                  <a:pt x="0" y="21122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010" name="Arc 170">
            <a:extLst>
              <a:ext uri="{FF2B5EF4-FFF2-40B4-BE49-F238E27FC236}">
                <a16:creationId xmlns:a16="http://schemas.microsoft.com/office/drawing/2014/main" id="{72FF4F21-B64E-4275-AC58-C881F4395B1F}"/>
              </a:ext>
            </a:extLst>
          </p:cNvPr>
          <p:cNvSpPr>
            <a:spLocks/>
          </p:cNvSpPr>
          <p:nvPr/>
        </p:nvSpPr>
        <p:spPr bwMode="auto">
          <a:xfrm flipH="1" flipV="1">
            <a:off x="5867400" y="1117600"/>
            <a:ext cx="1933575" cy="3203575"/>
          </a:xfrm>
          <a:custGeom>
            <a:avLst/>
            <a:gdLst>
              <a:gd name="G0" fmla="+- 0 0 0"/>
              <a:gd name="G1" fmla="+- 21122 0 0"/>
              <a:gd name="G2" fmla="+- 21600 0 0"/>
              <a:gd name="T0" fmla="*/ 4517 w 20021"/>
              <a:gd name="T1" fmla="*/ 0 h 21122"/>
              <a:gd name="T2" fmla="*/ 20021 w 20021"/>
              <a:gd name="T3" fmla="*/ 13015 h 21122"/>
              <a:gd name="T4" fmla="*/ 0 w 20021"/>
              <a:gd name="T5" fmla="*/ 21122 h 2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21" h="21122" fill="none" extrusionOk="0">
                <a:moveTo>
                  <a:pt x="4517" y="-1"/>
                </a:moveTo>
                <a:cubicBezTo>
                  <a:pt x="11523" y="1498"/>
                  <a:pt x="17331" y="6373"/>
                  <a:pt x="20020" y="13015"/>
                </a:cubicBezTo>
              </a:path>
              <a:path w="20021" h="21122" stroke="0" extrusionOk="0">
                <a:moveTo>
                  <a:pt x="4517" y="-1"/>
                </a:moveTo>
                <a:cubicBezTo>
                  <a:pt x="11523" y="1498"/>
                  <a:pt x="17331" y="6373"/>
                  <a:pt x="20020" y="13015"/>
                </a:cubicBezTo>
                <a:lnTo>
                  <a:pt x="0" y="21122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011" name="Text Box 171">
            <a:extLst>
              <a:ext uri="{FF2B5EF4-FFF2-40B4-BE49-F238E27FC236}">
                <a16:creationId xmlns:a16="http://schemas.microsoft.com/office/drawing/2014/main" id="{F2A8890D-56C3-4A7E-8953-E0941CC3F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5711825"/>
            <a:ext cx="8161338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>
            <a:spAutoFit/>
          </a:bodyPr>
          <a:lstStyle/>
          <a:p>
            <a:r>
              <a:rPr lang="sk-SK" altLang="cs-CZ" sz="3100"/>
              <a:t>Olovo - s rostoucím tlakem se zvyšuje teplota tání.</a:t>
            </a:r>
          </a:p>
          <a:p>
            <a:r>
              <a:rPr lang="sk-SK" altLang="cs-CZ" sz="3100"/>
              <a:t>Led - s rostoucím tlakem se snižuje teplota tání.</a:t>
            </a:r>
            <a:endParaRPr lang="en-US" altLang="cs-CZ" sz="3100"/>
          </a:p>
        </p:txBody>
      </p:sp>
      <p:sp>
        <p:nvSpPr>
          <p:cNvPr id="36012" name="Text Box 172">
            <a:extLst>
              <a:ext uri="{FF2B5EF4-FFF2-40B4-BE49-F238E27FC236}">
                <a16:creationId xmlns:a16="http://schemas.microsoft.com/office/drawing/2014/main" id="{5FBE995B-0CA2-45FD-B472-146385FC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0200" y="2924175"/>
            <a:ext cx="596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>
            <a:spAutoFit/>
          </a:bodyPr>
          <a:lstStyle/>
          <a:p>
            <a:r>
              <a:rPr lang="sk-SK" altLang="cs-CZ" sz="2800" i="1"/>
              <a:t>led</a:t>
            </a:r>
            <a:endParaRPr lang="en-US" altLang="cs-CZ" sz="2800" i="1"/>
          </a:p>
        </p:txBody>
      </p:sp>
      <p:sp>
        <p:nvSpPr>
          <p:cNvPr id="36013" name="Text Box 173">
            <a:extLst>
              <a:ext uri="{FF2B5EF4-FFF2-40B4-BE49-F238E27FC236}">
                <a16:creationId xmlns:a16="http://schemas.microsoft.com/office/drawing/2014/main" id="{FC3018B9-D836-4ABE-9948-6D190E9FC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9463" y="2830513"/>
            <a:ext cx="952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>
            <a:spAutoFit/>
          </a:bodyPr>
          <a:lstStyle/>
          <a:p>
            <a:r>
              <a:rPr lang="sk-SK" altLang="cs-CZ" sz="2800" i="1"/>
              <a:t>olovo</a:t>
            </a:r>
            <a:endParaRPr lang="en-US" altLang="cs-CZ" sz="2800" i="1"/>
          </a:p>
        </p:txBody>
      </p:sp>
      <p:grpSp>
        <p:nvGrpSpPr>
          <p:cNvPr id="36015" name="Group 175">
            <a:extLst>
              <a:ext uri="{FF2B5EF4-FFF2-40B4-BE49-F238E27FC236}">
                <a16:creationId xmlns:a16="http://schemas.microsoft.com/office/drawing/2014/main" id="{FC6E198F-C212-4BB5-BD19-125DF3BAE4D3}"/>
              </a:ext>
            </a:extLst>
          </p:cNvPr>
          <p:cNvGrpSpPr>
            <a:grpSpLocks/>
          </p:cNvGrpSpPr>
          <p:nvPr/>
        </p:nvGrpSpPr>
        <p:grpSpPr bwMode="auto">
          <a:xfrm>
            <a:off x="4679950" y="1892300"/>
            <a:ext cx="4222750" cy="3716338"/>
            <a:chOff x="168" y="1191"/>
            <a:chExt cx="2660" cy="2341"/>
          </a:xfrm>
        </p:grpSpPr>
        <p:graphicFrame>
          <p:nvGraphicFramePr>
            <p:cNvPr id="36016" name="Object 176">
              <a:extLst>
                <a:ext uri="{FF2B5EF4-FFF2-40B4-BE49-F238E27FC236}">
                  <a16:creationId xmlns:a16="http://schemas.microsoft.com/office/drawing/2014/main" id="{E3D37A1C-BF18-480D-87AD-DA598EC204D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79" y="3057"/>
            <a:ext cx="249" cy="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6" imgW="228600" imgH="393480" progId="Equation.3">
                    <p:embed/>
                  </p:oleObj>
                </mc:Choice>
                <mc:Fallback>
                  <p:oleObj name="Rovnice" r:id="rId6" imgW="228600" imgH="393480" progId="Equation.3">
                    <p:embed/>
                    <p:pic>
                      <p:nvPicPr>
                        <p:cNvPr id="0" name="Object 1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9" y="3057"/>
                          <a:ext cx="249" cy="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017" name="Object 177">
              <a:extLst>
                <a:ext uri="{FF2B5EF4-FFF2-40B4-BE49-F238E27FC236}">
                  <a16:creationId xmlns:a16="http://schemas.microsoft.com/office/drawing/2014/main" id="{FBCB3A2A-F100-429A-AC40-4D3C3B57633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8" y="1191"/>
            <a:ext cx="247" cy="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a" r:id="rId8" imgW="228600" imgH="393480" progId="Equation.3">
                    <p:embed/>
                  </p:oleObj>
                </mc:Choice>
                <mc:Fallback>
                  <p:oleObj name="Rovnica" r:id="rId8" imgW="228600" imgH="393480" progId="Equation.3">
                    <p:embed/>
                    <p:pic>
                      <p:nvPicPr>
                        <p:cNvPr id="0" name="Object 1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" y="1191"/>
                          <a:ext cx="247" cy="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6018" name="Group 178">
              <a:extLst>
                <a:ext uri="{FF2B5EF4-FFF2-40B4-BE49-F238E27FC236}">
                  <a16:creationId xmlns:a16="http://schemas.microsoft.com/office/drawing/2014/main" id="{22B21277-FC88-48E5-9949-B69886DEF6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6" y="1288"/>
              <a:ext cx="2071" cy="1815"/>
              <a:chOff x="1044" y="699"/>
              <a:chExt cx="4302" cy="2286"/>
            </a:xfrm>
          </p:grpSpPr>
          <p:sp>
            <p:nvSpPr>
              <p:cNvPr id="36019" name="Line 179">
                <a:extLst>
                  <a:ext uri="{FF2B5EF4-FFF2-40B4-BE49-F238E27FC236}">
                    <a16:creationId xmlns:a16="http://schemas.microsoft.com/office/drawing/2014/main" id="{4072F285-0E98-4872-9688-6886906FA23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049" y="699"/>
                <a:ext cx="0" cy="228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stealth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6020" name="Line 180">
                <a:extLst>
                  <a:ext uri="{FF2B5EF4-FFF2-40B4-BE49-F238E27FC236}">
                    <a16:creationId xmlns:a16="http://schemas.microsoft.com/office/drawing/2014/main" id="{8489D76C-38ED-474A-9FC6-E7ED5BD8BCB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044" y="2982"/>
                <a:ext cx="430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aphicFrame>
        <p:nvGraphicFramePr>
          <p:cNvPr id="36021" name="Object 181">
            <a:extLst>
              <a:ext uri="{FF2B5EF4-FFF2-40B4-BE49-F238E27FC236}">
                <a16:creationId xmlns:a16="http://schemas.microsoft.com/office/drawing/2014/main" id="{6C90BBE7-B8DE-435B-A3DC-767F7A34D6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7950" y="4364038"/>
          <a:ext cx="39846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9" imgW="164880" imgH="164880" progId="Equation.3">
                  <p:embed/>
                </p:oleObj>
              </mc:Choice>
              <mc:Fallback>
                <p:oleObj name="Rovnica" r:id="rId9" imgW="164880" imgH="164880" progId="Equation.3">
                  <p:embed/>
                  <p:pic>
                    <p:nvPicPr>
                      <p:cNvPr id="0" name="Object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4364038"/>
                        <a:ext cx="398463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022" name="Object 182">
            <a:extLst>
              <a:ext uri="{FF2B5EF4-FFF2-40B4-BE49-F238E27FC236}">
                <a16:creationId xmlns:a16="http://schemas.microsoft.com/office/drawing/2014/main" id="{925B291E-E16E-4C3A-BA5E-61AC3F8983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5050" y="4286250"/>
          <a:ext cx="39846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11" imgW="164880" imgH="164880" progId="Equation.3">
                  <p:embed/>
                </p:oleObj>
              </mc:Choice>
              <mc:Fallback>
                <p:oleObj name="Rovnica" r:id="rId11" imgW="164880" imgH="164880" progId="Equation.3">
                  <p:embed/>
                  <p:pic>
                    <p:nvPicPr>
                      <p:cNvPr id="0" name="Object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5050" y="4286250"/>
                        <a:ext cx="398463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36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6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6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36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36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6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6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uiExpand="1" build="p" autoUpdateAnimBg="0"/>
      <p:bldP spid="36011" grpId="0" uiExpand="1" build="p" autoUpdateAnimBg="0"/>
      <p:bldP spid="36012" grpId="0" build="p" autoUpdateAnimBg="0"/>
      <p:bldP spid="3601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5" name="Text Box 221">
            <a:extLst>
              <a:ext uri="{FF2B5EF4-FFF2-40B4-BE49-F238E27FC236}">
                <a16:creationId xmlns:a16="http://schemas.microsoft.com/office/drawing/2014/main" id="{26BE0E96-AE0C-4834-BAD5-63F0F815F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5562600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300"/>
              <a:t>Regelace ledu </a:t>
            </a:r>
            <a:r>
              <a:rPr lang="en-US" altLang="cs-CZ" sz="3300"/>
              <a:t>(</a:t>
            </a:r>
            <a:r>
              <a:rPr lang="sk-SK" altLang="cs-CZ" sz="3300"/>
              <a:t>znovuzamrzání</a:t>
            </a:r>
            <a:r>
              <a:rPr lang="en-US" altLang="cs-CZ" sz="3300"/>
              <a:t>)</a:t>
            </a:r>
            <a:r>
              <a:rPr lang="sk-SK" altLang="cs-CZ" sz="3300"/>
              <a:t>:</a:t>
            </a:r>
            <a:endParaRPr lang="en-US" altLang="cs-CZ" sz="3300"/>
          </a:p>
        </p:txBody>
      </p:sp>
      <p:sp>
        <p:nvSpPr>
          <p:cNvPr id="6384" name="Text Box 240">
            <a:extLst>
              <a:ext uri="{FF2B5EF4-FFF2-40B4-BE49-F238E27FC236}">
                <a16:creationId xmlns:a16="http://schemas.microsoft.com/office/drawing/2014/main" id="{5A184BD4-17A7-4A7C-87F2-18972BD98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3" y="5675313"/>
            <a:ext cx="8467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>
            <a:spAutoFit/>
          </a:bodyPr>
          <a:lstStyle/>
          <a:p>
            <a:r>
              <a:rPr lang="sk-SK" altLang="cs-CZ" sz="3200"/>
              <a:t>Pod nataženým drátem je velký tlak a teplota tání</a:t>
            </a:r>
          </a:p>
          <a:p>
            <a:r>
              <a:rPr lang="sk-SK" altLang="cs-CZ" sz="3200"/>
              <a:t>je nižší než 0 </a:t>
            </a:r>
            <a:r>
              <a:rPr lang="sk-SK" altLang="cs-CZ" sz="3200" baseline="30000"/>
              <a:t>o</a:t>
            </a:r>
            <a:r>
              <a:rPr lang="sk-SK" altLang="cs-CZ" sz="3200"/>
              <a:t>C. Nad drátem voda znovu zamrzne.</a:t>
            </a:r>
            <a:endParaRPr lang="en-US" altLang="cs-CZ" sz="3200"/>
          </a:p>
        </p:txBody>
      </p:sp>
      <p:sp>
        <p:nvSpPr>
          <p:cNvPr id="6393" name="AutoShape 249">
            <a:extLst>
              <a:ext uri="{FF2B5EF4-FFF2-40B4-BE49-F238E27FC236}">
                <a16:creationId xmlns:a16="http://schemas.microsoft.com/office/drawing/2014/main" id="{391C74E6-50AD-45F8-AC62-3C37131EB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650" y="3497263"/>
            <a:ext cx="392113" cy="508000"/>
          </a:xfrm>
          <a:prstGeom prst="can">
            <a:avLst>
              <a:gd name="adj" fmla="val 32389"/>
            </a:avLst>
          </a:prstGeom>
          <a:gradFill rotWithShape="1">
            <a:gsLst>
              <a:gs pos="0">
                <a:srgbClr val="003366">
                  <a:gamma/>
                  <a:shade val="46275"/>
                  <a:invGamma/>
                </a:srgbClr>
              </a:gs>
              <a:gs pos="50000">
                <a:srgbClr val="003366"/>
              </a:gs>
              <a:gs pos="100000">
                <a:srgbClr val="00336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92" name="Freeform 248">
            <a:extLst>
              <a:ext uri="{FF2B5EF4-FFF2-40B4-BE49-F238E27FC236}">
                <a16:creationId xmlns:a16="http://schemas.microsoft.com/office/drawing/2014/main" id="{A95BF2A4-49F3-4854-AF71-90E541B9B9BC}"/>
              </a:ext>
            </a:extLst>
          </p:cNvPr>
          <p:cNvSpPr>
            <a:spLocks/>
          </p:cNvSpPr>
          <p:nvPr/>
        </p:nvSpPr>
        <p:spPr bwMode="auto">
          <a:xfrm>
            <a:off x="4495800" y="2152650"/>
            <a:ext cx="185738" cy="1400175"/>
          </a:xfrm>
          <a:custGeom>
            <a:avLst/>
            <a:gdLst>
              <a:gd name="T0" fmla="*/ 84 w 117"/>
              <a:gd name="T1" fmla="*/ 0 h 882"/>
              <a:gd name="T2" fmla="*/ 97 w 117"/>
              <a:gd name="T3" fmla="*/ 73 h 882"/>
              <a:gd name="T4" fmla="*/ 106 w 117"/>
              <a:gd name="T5" fmla="*/ 256 h 882"/>
              <a:gd name="T6" fmla="*/ 33 w 117"/>
              <a:gd name="T7" fmla="*/ 503 h 882"/>
              <a:gd name="T8" fmla="*/ 6 w 117"/>
              <a:gd name="T9" fmla="*/ 722 h 882"/>
              <a:gd name="T10" fmla="*/ 0 w 117"/>
              <a:gd name="T11" fmla="*/ 882 h 8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7" h="882">
                <a:moveTo>
                  <a:pt x="84" y="0"/>
                </a:moveTo>
                <a:cubicBezTo>
                  <a:pt x="87" y="12"/>
                  <a:pt x="93" y="30"/>
                  <a:pt x="97" y="73"/>
                </a:cubicBezTo>
                <a:cubicBezTo>
                  <a:pt x="101" y="116"/>
                  <a:pt x="117" y="184"/>
                  <a:pt x="106" y="256"/>
                </a:cubicBezTo>
                <a:cubicBezTo>
                  <a:pt x="95" y="328"/>
                  <a:pt x="50" y="425"/>
                  <a:pt x="33" y="503"/>
                </a:cubicBezTo>
                <a:cubicBezTo>
                  <a:pt x="16" y="581"/>
                  <a:pt x="11" y="659"/>
                  <a:pt x="6" y="722"/>
                </a:cubicBezTo>
                <a:cubicBezTo>
                  <a:pt x="1" y="785"/>
                  <a:pt x="1" y="849"/>
                  <a:pt x="0" y="88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90" name="Rectangle 246">
            <a:extLst>
              <a:ext uri="{FF2B5EF4-FFF2-40B4-BE49-F238E27FC236}">
                <a16:creationId xmlns:a16="http://schemas.microsoft.com/office/drawing/2014/main" id="{A629273D-A6E0-44DC-8715-44781280D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3257550"/>
            <a:ext cx="595313" cy="1930400"/>
          </a:xfrm>
          <a:prstGeom prst="rect">
            <a:avLst/>
          </a:prstGeom>
          <a:solidFill>
            <a:srgbClr val="A1A1C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513000" prstMaterial="legacyMatte">
            <a:bevelT w="13500" h="13500" prst="angle"/>
            <a:bevelB w="13500" h="13500" prst="angle"/>
            <a:extrusionClr>
              <a:srgbClr val="A1A1C1"/>
            </a:extrusionClr>
            <a:contourClr>
              <a:srgbClr val="A1A1C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cs-CZ"/>
          </a:p>
        </p:txBody>
      </p:sp>
      <p:sp>
        <p:nvSpPr>
          <p:cNvPr id="6389" name="Rectangle 245">
            <a:extLst>
              <a:ext uri="{FF2B5EF4-FFF2-40B4-BE49-F238E27FC236}">
                <a16:creationId xmlns:a16="http://schemas.microsoft.com/office/drawing/2014/main" id="{6414D1D8-4CF7-4D5F-8447-6EA2D91C0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763" y="3249613"/>
            <a:ext cx="595312" cy="1930400"/>
          </a:xfrm>
          <a:prstGeom prst="rect">
            <a:avLst/>
          </a:prstGeom>
          <a:solidFill>
            <a:srgbClr val="A1A1C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513000" prstMaterial="legacyMatte">
            <a:bevelT w="13500" h="13500" prst="angle"/>
            <a:bevelB w="13500" h="13500" prst="angle"/>
            <a:extrusionClr>
              <a:srgbClr val="A1A1C1"/>
            </a:extrusionClr>
            <a:contourClr>
              <a:srgbClr val="A1A1C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cs-CZ"/>
          </a:p>
        </p:txBody>
      </p:sp>
      <p:sp>
        <p:nvSpPr>
          <p:cNvPr id="6385" name="AutoShape 241">
            <a:extLst>
              <a:ext uri="{FF2B5EF4-FFF2-40B4-BE49-F238E27FC236}">
                <a16:creationId xmlns:a16="http://schemas.microsoft.com/office/drawing/2014/main" id="{ABDF9B0B-7705-47CB-B8E4-67E887DAE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138" y="1771650"/>
            <a:ext cx="4425950" cy="1176338"/>
          </a:xfrm>
          <a:prstGeom prst="roundRect">
            <a:avLst>
              <a:gd name="adj" fmla="val 16667"/>
            </a:avLst>
          </a:prstGeom>
          <a:solidFill>
            <a:srgbClr val="99CCFF">
              <a:alpha val="14000"/>
            </a:srgbClr>
          </a:solidFill>
          <a:ln w="9525">
            <a:round/>
            <a:headEnd/>
            <a:tailEnd/>
          </a:ln>
          <a:effectLst/>
          <a:scene3d>
            <a:camera prst="legacyObliqueTopRight">
              <a:rot lat="161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cs-CZ"/>
          </a:p>
        </p:txBody>
      </p:sp>
      <p:sp>
        <p:nvSpPr>
          <p:cNvPr id="6391" name="Freeform 247">
            <a:extLst>
              <a:ext uri="{FF2B5EF4-FFF2-40B4-BE49-F238E27FC236}">
                <a16:creationId xmlns:a16="http://schemas.microsoft.com/office/drawing/2014/main" id="{9F01BD82-5B18-4175-A5D8-EDF5C50674CA}"/>
              </a:ext>
            </a:extLst>
          </p:cNvPr>
          <p:cNvSpPr>
            <a:spLocks/>
          </p:cNvSpPr>
          <p:nvPr/>
        </p:nvSpPr>
        <p:spPr bwMode="auto">
          <a:xfrm>
            <a:off x="4003675" y="2103438"/>
            <a:ext cx="615950" cy="1447800"/>
          </a:xfrm>
          <a:custGeom>
            <a:avLst/>
            <a:gdLst>
              <a:gd name="T0" fmla="*/ 388 w 388"/>
              <a:gd name="T1" fmla="*/ 31 h 912"/>
              <a:gd name="T2" fmla="*/ 324 w 388"/>
              <a:gd name="T3" fmla="*/ 52 h 912"/>
              <a:gd name="T4" fmla="*/ 41 w 388"/>
              <a:gd name="T5" fmla="*/ 345 h 912"/>
              <a:gd name="T6" fmla="*/ 77 w 388"/>
              <a:gd name="T7" fmla="*/ 574 h 912"/>
              <a:gd name="T8" fmla="*/ 269 w 388"/>
              <a:gd name="T9" fmla="*/ 784 h 912"/>
              <a:gd name="T10" fmla="*/ 306 w 388"/>
              <a:gd name="T11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8" h="912">
                <a:moveTo>
                  <a:pt x="388" y="31"/>
                </a:moveTo>
                <a:cubicBezTo>
                  <a:pt x="377" y="33"/>
                  <a:pt x="382" y="0"/>
                  <a:pt x="324" y="52"/>
                </a:cubicBezTo>
                <a:cubicBezTo>
                  <a:pt x="266" y="104"/>
                  <a:pt x="82" y="258"/>
                  <a:pt x="41" y="345"/>
                </a:cubicBezTo>
                <a:cubicBezTo>
                  <a:pt x="0" y="432"/>
                  <a:pt x="39" y="501"/>
                  <a:pt x="77" y="574"/>
                </a:cubicBezTo>
                <a:cubicBezTo>
                  <a:pt x="115" y="647"/>
                  <a:pt x="231" y="728"/>
                  <a:pt x="269" y="784"/>
                </a:cubicBezTo>
                <a:cubicBezTo>
                  <a:pt x="307" y="840"/>
                  <a:pt x="309" y="882"/>
                  <a:pt x="306" y="91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5" grpId="0" build="p" autoUpdateAnimBg="0"/>
      <p:bldP spid="6384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>
            <a:extLst>
              <a:ext uri="{FF2B5EF4-FFF2-40B4-BE49-F238E27FC236}">
                <a16:creationId xmlns:a16="http://schemas.microsoft.com/office/drawing/2014/main" id="{728E4150-38D4-4648-AE82-37F70FD19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810125"/>
            <a:ext cx="7772400" cy="161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Regelace ledu umožňuje skluz při bruslení.</a:t>
            </a:r>
          </a:p>
          <a:p>
            <a:pPr>
              <a:lnSpc>
                <a:spcPct val="90000"/>
              </a:lnSpc>
            </a:pPr>
            <a:r>
              <a:rPr lang="cs-CZ" altLang="cs-CZ"/>
              <a:t>Led pod tlakem brusle taje a vzápětí znovu tuhne.</a:t>
            </a:r>
          </a:p>
        </p:txBody>
      </p:sp>
      <p:pic>
        <p:nvPicPr>
          <p:cNvPr id="55301" name="Picture 5">
            <a:extLst>
              <a:ext uri="{FF2B5EF4-FFF2-40B4-BE49-F238E27FC236}">
                <a16:creationId xmlns:a16="http://schemas.microsoft.com/office/drawing/2014/main" id="{14E93CA3-E000-4A6A-8CDF-BA0F82A07FD3}"/>
              </a:ext>
            </a:extLst>
          </p:cNvPr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609600"/>
            <a:ext cx="5072063" cy="4133850"/>
          </a:xfrm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Text Box 9">
            <a:extLst>
              <a:ext uri="{FF2B5EF4-FFF2-40B4-BE49-F238E27FC236}">
                <a16:creationId xmlns:a16="http://schemas.microsoft.com/office/drawing/2014/main" id="{BF524371-D2E9-452B-B069-6DF02A2E3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4258970"/>
            <a:ext cx="869032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4000">
            <a:spAutoFit/>
          </a:bodyPr>
          <a:lstStyle/>
          <a:p>
            <a:r>
              <a:rPr lang="sk-SK" altLang="cs-CZ" sz="3200" i="1" dirty="0"/>
              <a:t> </a:t>
            </a:r>
            <a:r>
              <a:rPr lang="sk-SK" altLang="cs-CZ" dirty="0" err="1"/>
              <a:t>Měrné</a:t>
            </a:r>
            <a:r>
              <a:rPr lang="sk-SK" altLang="cs-CZ" dirty="0"/>
              <a:t> skupenské teplo tuhnutí </a:t>
            </a:r>
            <a:r>
              <a:rPr lang="sk-SK" altLang="cs-CZ" i="1" dirty="0" err="1"/>
              <a:t>l</a:t>
            </a:r>
            <a:r>
              <a:rPr lang="sk-SK" altLang="cs-CZ" baseline="-25000" dirty="0" err="1"/>
              <a:t>t</a:t>
            </a:r>
            <a:r>
              <a:rPr lang="sk-SK" altLang="cs-CZ" baseline="-25000" dirty="0"/>
              <a:t> </a:t>
            </a:r>
            <a:r>
              <a:rPr lang="sk-SK" altLang="cs-CZ" dirty="0"/>
              <a:t>je teplo, </a:t>
            </a:r>
            <a:r>
              <a:rPr lang="sk-SK" altLang="cs-CZ" dirty="0" err="1"/>
              <a:t>které</a:t>
            </a:r>
            <a:r>
              <a:rPr lang="sk-SK" altLang="cs-CZ" dirty="0"/>
              <a:t> </a:t>
            </a:r>
            <a:r>
              <a:rPr lang="sk-SK" altLang="cs-CZ" dirty="0" err="1"/>
              <a:t>odevzdá</a:t>
            </a:r>
            <a:r>
              <a:rPr lang="sk-SK" altLang="cs-CZ" dirty="0"/>
              <a:t> </a:t>
            </a:r>
            <a:r>
              <a:rPr lang="sk-SK" altLang="cs-CZ" dirty="0" err="1"/>
              <a:t>kapalné</a:t>
            </a:r>
            <a:r>
              <a:rPr lang="sk-SK" altLang="cs-CZ" dirty="0"/>
              <a:t> </a:t>
            </a:r>
            <a:r>
              <a:rPr lang="sk-SK" altLang="cs-CZ" dirty="0" err="1"/>
              <a:t>těleso</a:t>
            </a:r>
            <a:r>
              <a:rPr lang="sk-SK" altLang="cs-CZ" dirty="0"/>
              <a:t> o hmotnosti 1 kg </a:t>
            </a:r>
            <a:r>
              <a:rPr lang="sk-SK" altLang="cs-CZ" dirty="0" err="1"/>
              <a:t>při</a:t>
            </a:r>
            <a:r>
              <a:rPr lang="sk-SK" altLang="cs-CZ" dirty="0"/>
              <a:t> </a:t>
            </a:r>
            <a:r>
              <a:rPr lang="sk-SK" altLang="cs-CZ" dirty="0" err="1"/>
              <a:t>teplotě</a:t>
            </a:r>
            <a:r>
              <a:rPr lang="sk-SK" altLang="cs-CZ" dirty="0"/>
              <a:t> tuhnutí, aby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změnilo</a:t>
            </a:r>
            <a:r>
              <a:rPr lang="sk-SK" altLang="cs-CZ" dirty="0"/>
              <a:t> na pevnou látku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stejnou</a:t>
            </a:r>
            <a:r>
              <a:rPr lang="sk-SK" altLang="cs-CZ" dirty="0"/>
              <a:t> teplotou.</a:t>
            </a:r>
          </a:p>
          <a:p>
            <a:r>
              <a:rPr lang="sk-SK" altLang="cs-CZ" sz="3200" i="1" dirty="0">
                <a:solidFill>
                  <a:srgbClr val="FF0000"/>
                </a:solidFill>
              </a:rPr>
              <a:t>    Teplota tuhnutí látky je </a:t>
            </a:r>
            <a:r>
              <a:rPr lang="sk-SK" altLang="cs-CZ" sz="3200" i="1" dirty="0" err="1">
                <a:solidFill>
                  <a:srgbClr val="FF0000"/>
                </a:solidFill>
              </a:rPr>
              <a:t>stejná</a:t>
            </a:r>
            <a:r>
              <a:rPr lang="sk-SK" altLang="cs-CZ" sz="3200" i="1" dirty="0">
                <a:solidFill>
                  <a:srgbClr val="FF0000"/>
                </a:solidFill>
              </a:rPr>
              <a:t> </a:t>
            </a:r>
            <a:r>
              <a:rPr lang="sk-SK" altLang="cs-CZ" sz="3200" i="1" dirty="0" err="1">
                <a:solidFill>
                  <a:srgbClr val="FF0000"/>
                </a:solidFill>
              </a:rPr>
              <a:t>jako</a:t>
            </a:r>
            <a:r>
              <a:rPr lang="sk-SK" altLang="cs-CZ" sz="3200" i="1" dirty="0">
                <a:solidFill>
                  <a:srgbClr val="FF0000"/>
                </a:solidFill>
              </a:rPr>
              <a:t> teplota </a:t>
            </a:r>
            <a:r>
              <a:rPr lang="sk-SK" altLang="cs-CZ" sz="3200" i="1" dirty="0" err="1">
                <a:solidFill>
                  <a:srgbClr val="FF0000"/>
                </a:solidFill>
              </a:rPr>
              <a:t>tání</a:t>
            </a:r>
            <a:r>
              <a:rPr lang="sk-SK" altLang="cs-CZ" sz="3200" i="1" dirty="0">
                <a:solidFill>
                  <a:srgbClr val="FF0000"/>
                </a:solidFill>
              </a:rPr>
              <a:t>.</a:t>
            </a:r>
            <a:endParaRPr lang="en-US" altLang="cs-CZ" sz="3200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874" name="Text Box 10">
                <a:extLst>
                  <a:ext uri="{FF2B5EF4-FFF2-40B4-BE49-F238E27FC236}">
                    <a16:creationId xmlns:a16="http://schemas.microsoft.com/office/drawing/2014/main" id="{2D5F69ED-5A8A-4D7D-925B-A1653F034A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286" y="534874"/>
                <a:ext cx="8964613" cy="37240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54000">
                <a:spAutoFit/>
              </a:bodyPr>
              <a:lstStyle/>
              <a:p>
                <a:r>
                  <a:rPr lang="sk-SK" altLang="cs-CZ" dirty="0"/>
                  <a:t>Tuhnutí:</a:t>
                </a:r>
              </a:p>
              <a:p>
                <a:pPr marL="342900" indent="-342900">
                  <a:buFontTx/>
                  <a:buChar char="-"/>
                </a:pPr>
                <a:r>
                  <a:rPr lang="sk-SK" altLang="cs-CZ" dirty="0" err="1"/>
                  <a:t>jestliže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kapalinu</a:t>
                </a:r>
                <a:r>
                  <a:rPr lang="sk-SK" altLang="cs-CZ" dirty="0"/>
                  <a:t>, </a:t>
                </a:r>
                <a:r>
                  <a:rPr lang="sk-SK" altLang="cs-CZ" dirty="0" err="1"/>
                  <a:t>která</a:t>
                </a:r>
                <a:r>
                  <a:rPr lang="sk-SK" altLang="cs-CZ" dirty="0"/>
                  <a:t> vznikla </a:t>
                </a:r>
                <a:r>
                  <a:rPr lang="sk-SK" altLang="cs-CZ" dirty="0" err="1"/>
                  <a:t>tání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krystalické</a:t>
                </a:r>
                <a:r>
                  <a:rPr lang="sk-SK" altLang="cs-CZ" dirty="0"/>
                  <a:t> látky, </a:t>
                </a:r>
                <a:r>
                  <a:rPr lang="sk-SK" altLang="cs-CZ" dirty="0" err="1"/>
                  <a:t>ochlazujeme</a:t>
                </a:r>
                <a:r>
                  <a:rPr lang="sk-SK" altLang="cs-CZ" dirty="0"/>
                  <a:t>, </a:t>
                </a:r>
                <a:r>
                  <a:rPr lang="sk-SK" altLang="cs-CZ" dirty="0" err="1"/>
                  <a:t>mění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se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při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teplotě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tání</a:t>
                </a:r>
                <a:r>
                  <a:rPr lang="sk-SK" altLang="cs-CZ" dirty="0"/>
                  <a:t> na pevné </a:t>
                </a:r>
                <a:r>
                  <a:rPr lang="sk-SK" altLang="cs-CZ" dirty="0" err="1"/>
                  <a:t>těleso</a:t>
                </a:r>
                <a:r>
                  <a:rPr lang="sk-SK" altLang="cs-CZ" dirty="0"/>
                  <a:t> - </a:t>
                </a:r>
                <a:r>
                  <a:rPr lang="sk-SK" altLang="cs-CZ" b="1" dirty="0"/>
                  <a:t>tuhne</a:t>
                </a:r>
                <a:r>
                  <a:rPr lang="sk-SK" altLang="cs-CZ" dirty="0"/>
                  <a:t>. </a:t>
                </a:r>
              </a:p>
              <a:p>
                <a:r>
                  <a:rPr lang="sk-SK" altLang="cs-CZ" dirty="0"/>
                  <a:t>Teplo </a:t>
                </a:r>
                <a:r>
                  <a:rPr lang="sk-SK" altLang="cs-CZ" dirty="0" err="1"/>
                  <a:t>odebrané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látce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při</a:t>
                </a:r>
                <a:r>
                  <a:rPr lang="sk-SK" altLang="cs-CZ" dirty="0"/>
                  <a:t> tuhnutí </a:t>
                </a:r>
                <a:r>
                  <a:rPr lang="sk-SK" altLang="cs-CZ" dirty="0" err="1"/>
                  <a:t>se</a:t>
                </a:r>
                <a:r>
                  <a:rPr lang="sk-SK" altLang="cs-CZ" dirty="0"/>
                  <a:t> </a:t>
                </a:r>
                <a:r>
                  <a:rPr lang="sk-SK" altLang="cs-CZ" dirty="0" err="1"/>
                  <a:t>nazývá</a:t>
                </a:r>
                <a:r>
                  <a:rPr lang="sk-SK" altLang="cs-CZ" dirty="0"/>
                  <a:t> skupenské teplo tuhnutí - </a:t>
                </a:r>
                <a:r>
                  <a:rPr lang="sk-SK" altLang="cs-CZ" i="1" dirty="0" err="1"/>
                  <a:t>L</a:t>
                </a:r>
                <a:r>
                  <a:rPr lang="sk-SK" altLang="cs-CZ" baseline="-25000" dirty="0" err="1"/>
                  <a:t>t</a:t>
                </a:r>
                <a:r>
                  <a:rPr lang="sk-SK" altLang="cs-CZ" dirty="0"/>
                  <a:t> </a:t>
                </a:r>
              </a:p>
              <a:p>
                <a:endParaRPr lang="sk-SK" altLang="cs-CZ" dirty="0"/>
              </a:p>
              <a:p>
                <a:pPr>
                  <a:spcAft>
                    <a:spcPct val="25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alt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sk-SK" altLang="cs-CZ" dirty="0"/>
              </a:p>
              <a:p>
                <a:pPr>
                  <a:spcAft>
                    <a:spcPct val="25000"/>
                  </a:spcAft>
                </a:pPr>
                <a:endParaRPr lang="sk-SK" altLang="cs-CZ" dirty="0"/>
              </a:p>
              <a:p>
                <a:r>
                  <a:rPr lang="sk-SK" altLang="cs-CZ" i="1" dirty="0" err="1"/>
                  <a:t>l</a:t>
                </a:r>
                <a:r>
                  <a:rPr lang="sk-SK" altLang="cs-CZ" baseline="-25000" dirty="0" err="1"/>
                  <a:t>t</a:t>
                </a:r>
                <a:r>
                  <a:rPr lang="sk-SK" altLang="cs-CZ" dirty="0"/>
                  <a:t> - </a:t>
                </a:r>
                <a:r>
                  <a:rPr lang="sk-SK" altLang="cs-CZ" dirty="0" err="1"/>
                  <a:t>měrné</a:t>
                </a:r>
                <a:r>
                  <a:rPr lang="sk-SK" altLang="cs-CZ" dirty="0"/>
                  <a:t> skupenské teplo tuhnutí</a:t>
                </a:r>
              </a:p>
              <a:p>
                <a:endParaRPr lang="sk-SK" altLang="cs-CZ" sz="3200" dirty="0"/>
              </a:p>
            </p:txBody>
          </p:sp>
        </mc:Choice>
        <mc:Fallback xmlns="">
          <p:sp>
            <p:nvSpPr>
              <p:cNvPr id="36874" name="Text Box 10">
                <a:extLst>
                  <a:ext uri="{FF2B5EF4-FFF2-40B4-BE49-F238E27FC236}">
                    <a16:creationId xmlns:a16="http://schemas.microsoft.com/office/drawing/2014/main" id="{2D5F69ED-5A8A-4D7D-925B-A1653F034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9286" y="534874"/>
                <a:ext cx="8964613" cy="3724096"/>
              </a:xfrm>
              <a:prstGeom prst="rect">
                <a:avLst/>
              </a:prstGeom>
              <a:blipFill>
                <a:blip r:embed="rId2"/>
                <a:stretch>
                  <a:fillRect l="-1497" t="-13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>
            <a:extLst>
              <a:ext uri="{FF2B5EF4-FFF2-40B4-BE49-F238E27FC236}">
                <a16:creationId xmlns:a16="http://schemas.microsoft.com/office/drawing/2014/main" id="{3C82B7F2-19EF-43BF-A670-D8250B01EC16}"/>
              </a:ext>
            </a:extLst>
          </p:cNvPr>
          <p:cNvSpPr txBox="1"/>
          <p:nvPr/>
        </p:nvSpPr>
        <p:spPr>
          <a:xfrm>
            <a:off x="259286" y="134764"/>
            <a:ext cx="21839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Zapiš si do sešitu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6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6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6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6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68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3" grpId="0" uiExpand="1" build="p" autoUpdateAnimBg="0"/>
      <p:bldP spid="36874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C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837</Words>
  <Application>Microsoft Office PowerPoint</Application>
  <PresentationFormat>Předvádění na obrazovce (4:3)</PresentationFormat>
  <Paragraphs>105</Paragraphs>
  <Slides>14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Default Design</vt:lpstr>
      <vt:lpstr>Snímek</vt:lpstr>
      <vt:lpstr>Rovnice</vt:lpstr>
      <vt:lpstr>Rovnica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WinG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Tání a tuhnutí</dc:title>
  <dc:subject>fyzika</dc:subject>
  <dc:creator>přeložil a upravil Jaroslav Vrba</dc:creator>
  <cp:lastModifiedBy>Vrba Jaroslav</cp:lastModifiedBy>
  <cp:revision>454</cp:revision>
  <dcterms:created xsi:type="dcterms:W3CDTF">2000-10-07T06:49:27Z</dcterms:created>
  <dcterms:modified xsi:type="dcterms:W3CDTF">2021-02-03T10:38:00Z</dcterms:modified>
</cp:coreProperties>
</file>