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65" r:id="rId2"/>
    <p:sldId id="273" r:id="rId3"/>
    <p:sldId id="259" r:id="rId4"/>
    <p:sldId id="301" r:id="rId5"/>
    <p:sldId id="302" r:id="rId6"/>
    <p:sldId id="303" r:id="rId7"/>
    <p:sldId id="304" r:id="rId8"/>
    <p:sldId id="305" r:id="rId9"/>
    <p:sldId id="271" r:id="rId10"/>
    <p:sldId id="306" r:id="rId11"/>
    <p:sldId id="300" r:id="rId12"/>
    <p:sldId id="307" r:id="rId13"/>
    <p:sldId id="308" r:id="rId14"/>
    <p:sldId id="309" r:id="rId15"/>
    <p:sldId id="29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3399"/>
    <a:srgbClr val="DDDDDD"/>
    <a:srgbClr val="CCECFF"/>
    <a:srgbClr val="66FFFF"/>
    <a:srgbClr val="000066"/>
    <a:srgbClr val="EAEAEA"/>
    <a:srgbClr val="A1A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84A2C-E343-4E3A-9F6E-53EB9CCD12BC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A287C-0613-4079-816E-7AB6BD2A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19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0B10C6-5589-40D1-9223-A97D134A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B2E12F-4164-4B69-A0EE-55DDEE7EB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2E3753-E473-472E-BB86-84299DCC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E96CE5-A744-48E2-829C-DA7FDE5BE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812A2-4CE2-4F4C-B96F-B18F5F35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17D0C-12F4-48C2-A77B-5BDFBB39F87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52269773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95DB8-2112-4441-9727-495C1D6A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978E36-8906-451D-89E6-AC0AD9CB4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AD8FCF-4D93-4A91-8DAC-E510C9C8F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4E4C82-D65E-403E-8CB0-081C5AC12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78445C-FBCD-4C65-987A-584D6015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D969D-0C99-4111-A1F3-3789347C222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66025372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8CC2A5-1978-423E-8C48-B55DBE772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6C1515-9599-4677-B5B7-8709D20B2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81D870-BAE0-4364-BA69-22D546F4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CF8A98-F302-4E29-89CB-A469D4704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24C0DD-ED24-4616-B3FA-93931ABE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F5B11-873A-4B55-A184-2F828D363F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9790835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B63DD-11CB-4F34-8EB1-B595ACAE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9B9C7-D443-45A3-9F7F-54F5DF275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73D73E-03B0-4355-B534-41E937C9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328389-F7BA-4800-A402-5AF81685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1892E3-A55D-44AA-95F0-BBC880FB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86A26-BBC7-4741-9766-6DD40793A79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90294847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C697E-ADB6-4FE9-A4F5-4AFD4D569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A7BD5F-49BD-4104-BDAF-5227BBA63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4416E8-2544-4CC3-BF46-E205C28F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7357D0-5E59-4D61-865B-37E90179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B12135-2204-40DE-8C53-BAC50CC4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C1D8E-8B1E-4B9F-BF68-BE240FC14A5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9131531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926E5-0E81-4637-8809-9930FEA5F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31565B-BC3B-49E9-8EB6-4C8DC6F69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4EF807-7AA4-492A-91ED-8ECE33366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883CEC-1CF7-4E97-A7F5-AEB03F2F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780C42-DC1E-4C7A-BDE9-09329E92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73F6D7-0654-4C51-B3C2-85F0B6AB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3D830-1EF0-4447-9FC8-5BF179CD7AE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08689838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B259A-DC56-45BF-9D92-EDBFFEE9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63B95B-6594-46D7-B0BE-232F0E5A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272253-41A3-465E-B551-8C2CF5110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78FDBC9-7C92-4153-9692-553D45B08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F6CB034-BBE8-4D69-BD2B-B086E7350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CA2C58-EDA3-4C3E-B52C-40884C51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2CD2704-5514-434A-B2FF-0586B320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C0EFC2-90BB-46BA-911F-616525EF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00888-F169-45DC-942C-7C534E30018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9107932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2C904-4C32-412D-B244-797AE876F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791304-6088-476A-812C-0A6D3D54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DB4BC2-6396-4200-82BF-D19018D66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E0B86-D4A6-40EE-8351-967D24E3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DB68C-D5AC-4B0C-BEC3-ED089BD4C7C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3999758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B32775-2566-43D0-982B-BBB227E1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B888A2-C816-4F8A-AC64-68EF37A4F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A51761-BCC2-49A6-9D67-60E10B97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FB3B2-4DF6-4802-8633-20F7D809415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3354330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D2A8B-F756-45E3-B5A1-9593A5F58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FA44C-BE2B-445E-80D4-6707C5F78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7F406B-D28C-4E7D-8E45-513A9879D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5B532B-4D9F-4751-A570-257323F6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2434DA-0379-4D92-A58D-80C42090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7F4343-D65E-46D8-9401-F6A03CD80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3DB2D-46BB-44D9-9EDB-A5B9F7E162A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6846344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31A76-AB34-4739-8B4E-7E4DAA7F1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DB094C-35F9-4FA6-983F-64199E1B8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D77664-FF97-43CB-98DE-5E3A5F291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6026F0-B97F-4A95-AC58-AB900B9E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AF8BE9-FCBD-4D9F-9608-D79BB40EA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344385-2A38-4CD3-99E3-2321A51C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DF449-2119-4FA9-BACD-180CFE2AFD6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7741526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8236B7-90AC-4480-B809-F70B42DB9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88A4ADE-80EC-4C11-B76A-02D5E6E74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6D17D1D-F5B0-4F03-8367-96D275BA16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2055D68-CF1C-4EE9-B18C-984B848997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58FB79-F2DE-41C3-9FB9-5DD7DE75C7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CE7441-A1D0-4C71-AD2C-6D799D280A4E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35.bin"/><Relationship Id="rId3" Type="http://schemas.openxmlformats.org/officeDocument/2006/relationships/image" Target="../media/image13.wmf"/><Relationship Id="rId21" Type="http://schemas.openxmlformats.org/officeDocument/2006/relationships/image" Target="../media/image17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oleObject" Target="../embeddings/oleObject27.bin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38.bin"/><Relationship Id="rId5" Type="http://schemas.openxmlformats.org/officeDocument/2006/relationships/image" Target="../media/image4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6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8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9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8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1.wmf"/><Relationship Id="rId3" Type="http://schemas.openxmlformats.org/officeDocument/2006/relationships/image" Target="../media/image10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20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8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11.wmf"/><Relationship Id="rId3" Type="http://schemas.openxmlformats.org/officeDocument/2006/relationships/image" Target="../media/image12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8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4">
            <a:extLst>
              <a:ext uri="{FF2B5EF4-FFF2-40B4-BE49-F238E27FC236}">
                <a16:creationId xmlns:a16="http://schemas.microsoft.com/office/drawing/2014/main" id="{B5AD7A62-687F-4D30-BB6C-08D9C48E07B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11266" name="Object 2">
              <a:extLst>
                <a:ext uri="{FF2B5EF4-FFF2-40B4-BE49-F238E27FC236}">
                  <a16:creationId xmlns:a16="http://schemas.microsoft.com/office/drawing/2014/main" id="{4F79438B-2AFE-42D2-A6A4-1256C51E55C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14907065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2" imgW="6286647" imgH="4715228" progId="PowerPoint.Slide.8">
                    <p:embed/>
                  </p:oleObj>
                </mc:Choice>
                <mc:Fallback>
                  <p:oleObj name="Slide" r:id="rId2" imgW="6286647" imgH="4715228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7" name="Text Box 3">
              <a:extLst>
                <a:ext uri="{FF2B5EF4-FFF2-40B4-BE49-F238E27FC236}">
                  <a16:creationId xmlns:a16="http://schemas.microsoft.com/office/drawing/2014/main" id="{BA0A7042-5600-4A65-9450-93C22BA35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sk-SK" altLang="cs-CZ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06" name="AutoShape 34">
            <a:extLst>
              <a:ext uri="{FF2B5EF4-FFF2-40B4-BE49-F238E27FC236}">
                <a16:creationId xmlns:a16="http://schemas.microsoft.com/office/drawing/2014/main" id="{40E0F81D-8AFA-49E5-A3C7-3845ED861975}"/>
              </a:ext>
            </a:extLst>
          </p:cNvPr>
          <p:cNvSpPr>
            <a:spLocks/>
          </p:cNvSpPr>
          <p:nvPr/>
        </p:nvSpPr>
        <p:spPr bwMode="auto">
          <a:xfrm rot="-5400000">
            <a:off x="4023519" y="3642519"/>
            <a:ext cx="203200" cy="1262062"/>
          </a:xfrm>
          <a:prstGeom prst="leftBrace">
            <a:avLst>
              <a:gd name="adj1" fmla="val 51758"/>
              <a:gd name="adj2" fmla="val 5000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305" name="AutoShape 33">
            <a:extLst>
              <a:ext uri="{FF2B5EF4-FFF2-40B4-BE49-F238E27FC236}">
                <a16:creationId xmlns:a16="http://schemas.microsoft.com/office/drawing/2014/main" id="{4D6F6194-898A-428B-AEC6-CF63D1EB33FA}"/>
              </a:ext>
            </a:extLst>
          </p:cNvPr>
          <p:cNvSpPr>
            <a:spLocks/>
          </p:cNvSpPr>
          <p:nvPr/>
        </p:nvSpPr>
        <p:spPr bwMode="auto">
          <a:xfrm rot="-5400000">
            <a:off x="2384425" y="3275013"/>
            <a:ext cx="203200" cy="2000250"/>
          </a:xfrm>
          <a:prstGeom prst="leftBrace">
            <a:avLst>
              <a:gd name="adj1" fmla="val 82031"/>
              <a:gd name="adj2" fmla="val 5000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302" name="AutoShape 30">
            <a:extLst>
              <a:ext uri="{FF2B5EF4-FFF2-40B4-BE49-F238E27FC236}">
                <a16:creationId xmlns:a16="http://schemas.microsoft.com/office/drawing/2014/main" id="{E110BC35-6F23-4438-942F-607178256A49}"/>
              </a:ext>
            </a:extLst>
          </p:cNvPr>
          <p:cNvSpPr>
            <a:spLocks/>
          </p:cNvSpPr>
          <p:nvPr/>
        </p:nvSpPr>
        <p:spPr bwMode="auto">
          <a:xfrm rot="-5400000">
            <a:off x="959644" y="3864769"/>
            <a:ext cx="203200" cy="823912"/>
          </a:xfrm>
          <a:prstGeom prst="leftBrace">
            <a:avLst>
              <a:gd name="adj1" fmla="val 33789"/>
              <a:gd name="adj2" fmla="val 5000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294" name="Freeform 22">
            <a:extLst>
              <a:ext uri="{FF2B5EF4-FFF2-40B4-BE49-F238E27FC236}">
                <a16:creationId xmlns:a16="http://schemas.microsoft.com/office/drawing/2014/main" id="{CB84F59F-0CD5-4450-987E-BF2AA6ABAEE5}"/>
              </a:ext>
            </a:extLst>
          </p:cNvPr>
          <p:cNvSpPr>
            <a:spLocks/>
          </p:cNvSpPr>
          <p:nvPr/>
        </p:nvSpPr>
        <p:spPr bwMode="auto">
          <a:xfrm>
            <a:off x="614363" y="2092325"/>
            <a:ext cx="4138612" cy="2112963"/>
          </a:xfrm>
          <a:custGeom>
            <a:avLst/>
            <a:gdLst>
              <a:gd name="T0" fmla="*/ 598 w 598"/>
              <a:gd name="T1" fmla="*/ 794 h 794"/>
              <a:gd name="T2" fmla="*/ 598 w 598"/>
              <a:gd name="T3" fmla="*/ 0 h 794"/>
              <a:gd name="T4" fmla="*/ 0 w 598"/>
              <a:gd name="T5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8" h="794">
                <a:moveTo>
                  <a:pt x="598" y="794"/>
                </a:moveTo>
                <a:lnTo>
                  <a:pt x="598" y="0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274" name="Line 2">
            <a:extLst>
              <a:ext uri="{FF2B5EF4-FFF2-40B4-BE49-F238E27FC236}">
                <a16:creationId xmlns:a16="http://schemas.microsoft.com/office/drawing/2014/main" id="{709A8356-06B7-4F6B-8206-3E5BCC45B2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613" y="2093913"/>
            <a:ext cx="1257300" cy="8540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275" name="Freeform 3">
            <a:extLst>
              <a:ext uri="{FF2B5EF4-FFF2-40B4-BE49-F238E27FC236}">
                <a16:creationId xmlns:a16="http://schemas.microsoft.com/office/drawing/2014/main" id="{313C0370-0C5E-45D4-8E4E-580D875F01BF}"/>
              </a:ext>
            </a:extLst>
          </p:cNvPr>
          <p:cNvSpPr>
            <a:spLocks/>
          </p:cNvSpPr>
          <p:nvPr/>
        </p:nvSpPr>
        <p:spPr bwMode="auto">
          <a:xfrm>
            <a:off x="3490913" y="2960688"/>
            <a:ext cx="1587" cy="1241425"/>
          </a:xfrm>
          <a:custGeom>
            <a:avLst/>
            <a:gdLst>
              <a:gd name="T0" fmla="*/ 0 w 1"/>
              <a:gd name="T1" fmla="*/ 782 h 782"/>
              <a:gd name="T2" fmla="*/ 0 w 1"/>
              <a:gd name="T3" fmla="*/ 0 h 78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782">
                <a:moveTo>
                  <a:pt x="0" y="782"/>
                </a:move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276" name="Line 4">
            <a:extLst>
              <a:ext uri="{FF2B5EF4-FFF2-40B4-BE49-F238E27FC236}">
                <a16:creationId xmlns:a16="http://schemas.microsoft.com/office/drawing/2014/main" id="{5F34C3DF-DCDD-437D-9144-038C3E37A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4313" y="2963863"/>
            <a:ext cx="20002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277" name="Freeform 5">
            <a:extLst>
              <a:ext uri="{FF2B5EF4-FFF2-40B4-BE49-F238E27FC236}">
                <a16:creationId xmlns:a16="http://schemas.microsoft.com/office/drawing/2014/main" id="{3A79776C-0158-4CF4-BA89-5A9137BF2E5A}"/>
              </a:ext>
            </a:extLst>
          </p:cNvPr>
          <p:cNvSpPr>
            <a:spLocks/>
          </p:cNvSpPr>
          <p:nvPr/>
        </p:nvSpPr>
        <p:spPr bwMode="auto">
          <a:xfrm>
            <a:off x="592138" y="2963863"/>
            <a:ext cx="885825" cy="1241425"/>
          </a:xfrm>
          <a:custGeom>
            <a:avLst/>
            <a:gdLst>
              <a:gd name="T0" fmla="*/ 598 w 598"/>
              <a:gd name="T1" fmla="*/ 794 h 794"/>
              <a:gd name="T2" fmla="*/ 598 w 598"/>
              <a:gd name="T3" fmla="*/ 0 h 794"/>
              <a:gd name="T4" fmla="*/ 0 w 598"/>
              <a:gd name="T5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8" h="794">
                <a:moveTo>
                  <a:pt x="598" y="794"/>
                </a:moveTo>
                <a:lnTo>
                  <a:pt x="598" y="0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278" name="Text Box 6">
            <a:extLst>
              <a:ext uri="{FF2B5EF4-FFF2-40B4-BE49-F238E27FC236}">
                <a16:creationId xmlns:a16="http://schemas.microsoft.com/office/drawing/2014/main" id="{3CC5DA5F-DD8E-4976-A002-58F6FC5AA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3200"/>
            <a:ext cx="642302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/>
              <a:t>Celkové přijaté teplo při tání tělesa </a:t>
            </a:r>
            <a:r>
              <a:rPr lang="sk-SK" altLang="cs-CZ" sz="3300" i="1"/>
              <a:t>Q</a:t>
            </a:r>
            <a:endParaRPr lang="en-US" altLang="cs-CZ" sz="3000"/>
          </a:p>
        </p:txBody>
      </p:sp>
      <p:sp>
        <p:nvSpPr>
          <p:cNvPr id="54279" name="Text Box 7">
            <a:extLst>
              <a:ext uri="{FF2B5EF4-FFF2-40B4-BE49-F238E27FC236}">
                <a16:creationId xmlns:a16="http://schemas.microsoft.com/office/drawing/2014/main" id="{358B675A-262D-47C2-BBA3-7D2513DFE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291138"/>
            <a:ext cx="79470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000" i="1"/>
              <a:t>Q</a:t>
            </a:r>
            <a:r>
              <a:rPr lang="sk-SK" altLang="cs-CZ" sz="3000" baseline="-25000"/>
              <a:t>1</a:t>
            </a:r>
            <a:r>
              <a:rPr lang="sk-SK" altLang="cs-CZ" sz="3000"/>
              <a:t> - teplo na zahřátí pevného tělesa na teplotu tání </a:t>
            </a:r>
            <a:endParaRPr lang="sk-SK" altLang="cs-CZ" sz="3000" baseline="-25000"/>
          </a:p>
          <a:p>
            <a:r>
              <a:rPr lang="sk-SK" altLang="cs-CZ" sz="3000" i="1"/>
              <a:t>L</a:t>
            </a:r>
            <a:r>
              <a:rPr lang="sk-SK" altLang="cs-CZ" sz="3000" baseline="-25000"/>
              <a:t>t</a:t>
            </a:r>
            <a:r>
              <a:rPr lang="sk-SK" altLang="cs-CZ" sz="3000"/>
              <a:t> - skupenské teplo tání</a:t>
            </a:r>
          </a:p>
          <a:p>
            <a:r>
              <a:rPr lang="sk-SK" altLang="cs-CZ" sz="3000" i="1"/>
              <a:t>Q</a:t>
            </a:r>
            <a:r>
              <a:rPr lang="sk-SK" altLang="cs-CZ" sz="3000" baseline="-25000"/>
              <a:t>2</a:t>
            </a:r>
            <a:r>
              <a:rPr lang="sk-SK" altLang="cs-CZ" sz="3000"/>
              <a:t> - teplo na zahřátí kapalného tělesa na teplotu </a:t>
            </a:r>
            <a:r>
              <a:rPr lang="sk-SK" altLang="cs-CZ" sz="3000" i="1"/>
              <a:t>t</a:t>
            </a:r>
            <a:r>
              <a:rPr lang="sk-SK" altLang="cs-CZ" sz="3000" baseline="-25000"/>
              <a:t>1</a:t>
            </a:r>
            <a:endParaRPr lang="sk-SK" altLang="cs-CZ" sz="3000"/>
          </a:p>
        </p:txBody>
      </p:sp>
      <p:graphicFrame>
        <p:nvGraphicFramePr>
          <p:cNvPr id="54280" name="Object 8">
            <a:extLst>
              <a:ext uri="{FF2B5EF4-FFF2-40B4-BE49-F238E27FC236}">
                <a16:creationId xmlns:a16="http://schemas.microsoft.com/office/drawing/2014/main" id="{7259AFDA-F1B0-40AD-9658-299E9500FC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7125" y="4176713"/>
          <a:ext cx="5080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15640" imgH="393480" progId="Equation.3">
                  <p:embed/>
                </p:oleObj>
              </mc:Choice>
              <mc:Fallback>
                <p:oleObj name="Rovnice" r:id="rId2" imgW="2156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5" y="4176713"/>
                        <a:ext cx="50800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>
            <a:extLst>
              <a:ext uri="{FF2B5EF4-FFF2-40B4-BE49-F238E27FC236}">
                <a16:creationId xmlns:a16="http://schemas.microsoft.com/office/drawing/2014/main" id="{A0F3A96F-FD59-43FF-BB71-55CE4C2003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775" y="996950"/>
          <a:ext cx="403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253800" imgH="393480" progId="Equation.3">
                  <p:embed/>
                </p:oleObj>
              </mc:Choice>
              <mc:Fallback>
                <p:oleObj name="Rovnica" r:id="rId4" imgW="2538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996950"/>
                        <a:ext cx="403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282" name="Group 10">
            <a:extLst>
              <a:ext uri="{FF2B5EF4-FFF2-40B4-BE49-F238E27FC236}">
                <a16:creationId xmlns:a16="http://schemas.microsoft.com/office/drawing/2014/main" id="{9D4004F7-D223-4DC4-B7B9-D9C75DE12E3E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379538"/>
            <a:ext cx="4445000" cy="2790825"/>
            <a:chOff x="1044" y="699"/>
            <a:chExt cx="4302" cy="2286"/>
          </a:xfrm>
        </p:grpSpPr>
        <p:sp>
          <p:nvSpPr>
            <p:cNvPr id="54283" name="Line 11">
              <a:extLst>
                <a:ext uri="{FF2B5EF4-FFF2-40B4-BE49-F238E27FC236}">
                  <a16:creationId xmlns:a16="http://schemas.microsoft.com/office/drawing/2014/main" id="{489761AB-F9E8-4361-87A8-277AF6BE037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9" y="699"/>
              <a:ext cx="0" cy="22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284" name="Line 12">
              <a:extLst>
                <a:ext uri="{FF2B5EF4-FFF2-40B4-BE49-F238E27FC236}">
                  <a16:creationId xmlns:a16="http://schemas.microsoft.com/office/drawing/2014/main" id="{41C88522-9512-42A4-9D31-81FD8F3A853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4" y="2982"/>
              <a:ext cx="4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54285" name="Object 13">
            <a:extLst>
              <a:ext uri="{FF2B5EF4-FFF2-40B4-BE49-F238E27FC236}">
                <a16:creationId xmlns:a16="http://schemas.microsoft.com/office/drawing/2014/main" id="{BCE07C98-F751-44FA-9BAD-A4D4A66F69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463" y="3911600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39680" imgH="228600" progId="Equation.3">
                  <p:embed/>
                </p:oleObj>
              </mc:Choice>
              <mc:Fallback>
                <p:oleObj name="Rovnica" r:id="rId6" imgW="1396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3911600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6" name="Line 14">
            <a:extLst>
              <a:ext uri="{FF2B5EF4-FFF2-40B4-BE49-F238E27FC236}">
                <a16:creationId xmlns:a16="http://schemas.microsoft.com/office/drawing/2014/main" id="{D10D6D8F-8E81-4D79-BBF6-1E67466C03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575" y="2965450"/>
            <a:ext cx="814388" cy="11890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287" name="Oval 15">
            <a:extLst>
              <a:ext uri="{FF2B5EF4-FFF2-40B4-BE49-F238E27FC236}">
                <a16:creationId xmlns:a16="http://schemas.microsoft.com/office/drawing/2014/main" id="{3EDEC625-26A5-490E-9105-061D02055B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2300" y="4140200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288" name="Oval 16">
            <a:extLst>
              <a:ext uri="{FF2B5EF4-FFF2-40B4-BE49-F238E27FC236}">
                <a16:creationId xmlns:a16="http://schemas.microsoft.com/office/drawing/2014/main" id="{CB678FBF-8E76-463D-935F-EE9EC18CA0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50975" y="2940050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4289" name="Object 17">
            <a:extLst>
              <a:ext uri="{FF2B5EF4-FFF2-40B4-BE49-F238E27FC236}">
                <a16:creationId xmlns:a16="http://schemas.microsoft.com/office/drawing/2014/main" id="{63317E27-04BC-47C8-A6CA-143DA57F5A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750" y="2706688"/>
          <a:ext cx="2857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8" imgW="126720" imgH="228600" progId="Equation.3">
                  <p:embed/>
                </p:oleObj>
              </mc:Choice>
              <mc:Fallback>
                <p:oleObj name="Rovnica" r:id="rId8" imgW="12672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706688"/>
                        <a:ext cx="2857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0" name="Object 18">
            <a:extLst>
              <a:ext uri="{FF2B5EF4-FFF2-40B4-BE49-F238E27FC236}">
                <a16:creationId xmlns:a16="http://schemas.microsoft.com/office/drawing/2014/main" id="{343E57CE-48DC-4E5F-AC43-3A26ED07D7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4075" y="4387850"/>
          <a:ext cx="4000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0" imgW="177480" imgH="215640" progId="Equation.3">
                  <p:embed/>
                </p:oleObj>
              </mc:Choice>
              <mc:Fallback>
                <p:oleObj name="Rovnica" r:id="rId10" imgW="17748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4387850"/>
                        <a:ext cx="4000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1" name="Oval 19">
            <a:extLst>
              <a:ext uri="{FF2B5EF4-FFF2-40B4-BE49-F238E27FC236}">
                <a16:creationId xmlns:a16="http://schemas.microsoft.com/office/drawing/2014/main" id="{90CABD62-76AF-4719-9651-365CE591A3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63925" y="2936875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4292" name="Object 20">
            <a:extLst>
              <a:ext uri="{FF2B5EF4-FFF2-40B4-BE49-F238E27FC236}">
                <a16:creationId xmlns:a16="http://schemas.microsoft.com/office/drawing/2014/main" id="{BCE2C1E7-6748-44F0-BB17-4F24635A5E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7113" y="4391025"/>
          <a:ext cx="3714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2" imgW="164880" imgH="228600" progId="Equation.3">
                  <p:embed/>
                </p:oleObj>
              </mc:Choice>
              <mc:Fallback>
                <p:oleObj name="Rovnica" r:id="rId12" imgW="16488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4391025"/>
                        <a:ext cx="3714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3" name="Oval 21">
            <a:extLst>
              <a:ext uri="{FF2B5EF4-FFF2-40B4-BE49-F238E27FC236}">
                <a16:creationId xmlns:a16="http://schemas.microsoft.com/office/drawing/2014/main" id="{122CCF81-92E4-48F7-B274-CF54B77369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7575" y="2068513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4295" name="Object 23">
            <a:extLst>
              <a:ext uri="{FF2B5EF4-FFF2-40B4-BE49-F238E27FC236}">
                <a16:creationId xmlns:a16="http://schemas.microsoft.com/office/drawing/2014/main" id="{3CAC4CA9-5ABB-4208-A562-8F864A194F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450" y="1847850"/>
          <a:ext cx="2857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4" imgW="126720" imgH="215640" progId="Equation.3">
                  <p:embed/>
                </p:oleObj>
              </mc:Choice>
              <mc:Fallback>
                <p:oleObj name="Rovnica" r:id="rId14" imgW="12672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1847850"/>
                        <a:ext cx="2857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6" name="Object 24">
            <a:extLst>
              <a:ext uri="{FF2B5EF4-FFF2-40B4-BE49-F238E27FC236}">
                <a16:creationId xmlns:a16="http://schemas.microsoft.com/office/drawing/2014/main" id="{32D4A055-8DF0-4755-A43F-437D331908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0963" y="4376738"/>
          <a:ext cx="4572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6" imgW="203040" imgH="215640" progId="Equation.3">
                  <p:embed/>
                </p:oleObj>
              </mc:Choice>
              <mc:Fallback>
                <p:oleObj name="Rovnica" r:id="rId16" imgW="20304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4376738"/>
                        <a:ext cx="4572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7" name="Object 25">
            <a:extLst>
              <a:ext uri="{FF2B5EF4-FFF2-40B4-BE49-F238E27FC236}">
                <a16:creationId xmlns:a16="http://schemas.microsoft.com/office/drawing/2014/main" id="{392E1107-ECC8-45E7-B203-83E18E55A0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1579563"/>
          <a:ext cx="28273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1130040" imgH="228600" progId="Equation.3">
                  <p:embed/>
                </p:oleObj>
              </mc:Choice>
              <mc:Fallback>
                <p:oleObj name="Rovnice" r:id="rId18" imgW="113004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579563"/>
                        <a:ext cx="282733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8" name="Object 26">
            <a:extLst>
              <a:ext uri="{FF2B5EF4-FFF2-40B4-BE49-F238E27FC236}">
                <a16:creationId xmlns:a16="http://schemas.microsoft.com/office/drawing/2014/main" id="{0719E693-C146-4782-8CC9-D65E114E09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51513" y="3055938"/>
          <a:ext cx="28860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20" imgW="1155600" imgH="241200" progId="Equation.3">
                  <p:embed/>
                </p:oleObj>
              </mc:Choice>
              <mc:Fallback>
                <p:oleObj name="Rovnica" r:id="rId20" imgW="1155600" imgH="241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3" y="3055938"/>
                        <a:ext cx="28860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9" name="Object 27">
            <a:extLst>
              <a:ext uri="{FF2B5EF4-FFF2-40B4-BE49-F238E27FC236}">
                <a16:creationId xmlns:a16="http://schemas.microsoft.com/office/drawing/2014/main" id="{9AF5679C-E555-40AC-BECF-0EA4345EBE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2950" y="2336800"/>
          <a:ext cx="1301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22" imgW="520560" imgH="228600" progId="Equation.3">
                  <p:embed/>
                </p:oleObj>
              </mc:Choice>
              <mc:Fallback>
                <p:oleObj name="Rovnica" r:id="rId22" imgW="520560" imgH="2286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2336800"/>
                        <a:ext cx="1301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0" name="Object 28">
            <a:extLst>
              <a:ext uri="{FF2B5EF4-FFF2-40B4-BE49-F238E27FC236}">
                <a16:creationId xmlns:a16="http://schemas.microsoft.com/office/drawing/2014/main" id="{0D4FFA75-E7D9-4826-A07D-44E9FA64FE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78513" y="3944938"/>
          <a:ext cx="25400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24" imgW="1015920" imgH="228600" progId="Equation.3">
                  <p:embed/>
                </p:oleObj>
              </mc:Choice>
              <mc:Fallback>
                <p:oleObj name="Rovnica" r:id="rId24" imgW="101592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3944938"/>
                        <a:ext cx="25400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1" name="Line 29">
            <a:extLst>
              <a:ext uri="{FF2B5EF4-FFF2-40B4-BE49-F238E27FC236}">
                <a16:creationId xmlns:a16="http://schemas.microsoft.com/office/drawing/2014/main" id="{BD3DE69B-80B0-412E-8503-DB3F017C0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8350" y="3786188"/>
            <a:ext cx="2871788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4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/>
      <p:bldP spid="54279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5C4AE6F6-11A0-4DBB-81CD-D4EF5127D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707063"/>
            <a:ext cx="66286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dirty="0"/>
              <a:t>V okamžiku </a:t>
            </a:r>
            <a:r>
              <a:rPr lang="sk-SK" altLang="cs-CZ" dirty="0" err="1"/>
              <a:t>ztuhnutí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krystalky</a:t>
            </a:r>
            <a:r>
              <a:rPr lang="sk-SK" altLang="cs-CZ" dirty="0"/>
              <a:t> </a:t>
            </a:r>
            <a:r>
              <a:rPr lang="sk-SK" altLang="cs-CZ" dirty="0" err="1"/>
              <a:t>navzájem</a:t>
            </a:r>
            <a:r>
              <a:rPr lang="sk-SK" altLang="cs-CZ" dirty="0"/>
              <a:t> </a:t>
            </a:r>
            <a:r>
              <a:rPr lang="sk-SK" altLang="cs-CZ" dirty="0" err="1"/>
              <a:t>dotýkají</a:t>
            </a:r>
            <a:endParaRPr lang="sk-SK" altLang="cs-CZ" dirty="0"/>
          </a:p>
          <a:p>
            <a:r>
              <a:rPr lang="sk-SK" altLang="cs-CZ" dirty="0"/>
              <a:t>a </a:t>
            </a:r>
            <a:r>
              <a:rPr lang="sk-SK" altLang="cs-CZ" dirty="0" err="1"/>
              <a:t>tvoří</a:t>
            </a:r>
            <a:r>
              <a:rPr lang="sk-SK" altLang="cs-CZ" dirty="0"/>
              <a:t> zrna. </a:t>
            </a:r>
            <a:r>
              <a:rPr lang="sk-SK" altLang="cs-CZ" dirty="0" err="1"/>
              <a:t>Při</a:t>
            </a:r>
            <a:r>
              <a:rPr lang="sk-SK" altLang="cs-CZ" dirty="0"/>
              <a:t> tuhnutí </a:t>
            </a:r>
            <a:r>
              <a:rPr lang="sk-SK" altLang="cs-CZ" dirty="0" err="1"/>
              <a:t>se</a:t>
            </a:r>
            <a:r>
              <a:rPr lang="sk-SK" altLang="cs-CZ" dirty="0"/>
              <a:t> teplota </a:t>
            </a:r>
            <a:r>
              <a:rPr lang="sk-SK" altLang="cs-CZ" dirty="0" err="1"/>
              <a:t>nemění</a:t>
            </a:r>
            <a:r>
              <a:rPr lang="sk-SK" altLang="cs-CZ" dirty="0"/>
              <a:t>.</a:t>
            </a:r>
            <a:endParaRPr lang="en-US" altLang="cs-CZ" dirty="0"/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EF25F990-425A-4A15-9282-0610CA494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063" y="2149475"/>
            <a:ext cx="3911600" cy="3333750"/>
          </a:xfrm>
          <a:prstGeom prst="rect">
            <a:avLst/>
          </a:prstGeom>
          <a:solidFill>
            <a:srgbClr val="EAEAEA"/>
          </a:solidFill>
          <a:ln w="3175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9078" name="Group 1974">
            <a:extLst>
              <a:ext uri="{FF2B5EF4-FFF2-40B4-BE49-F238E27FC236}">
                <a16:creationId xmlns:a16="http://schemas.microsoft.com/office/drawing/2014/main" id="{06BA61AD-76D2-405A-B3A1-FA734ED61AA0}"/>
              </a:ext>
            </a:extLst>
          </p:cNvPr>
          <p:cNvGrpSpPr>
            <a:grpSpLocks/>
          </p:cNvGrpSpPr>
          <p:nvPr/>
        </p:nvGrpSpPr>
        <p:grpSpPr bwMode="auto">
          <a:xfrm>
            <a:off x="3105150" y="2282825"/>
            <a:ext cx="3138488" cy="2755900"/>
            <a:chOff x="1581" y="1521"/>
            <a:chExt cx="1977" cy="1736"/>
          </a:xfrm>
        </p:grpSpPr>
        <p:grpSp>
          <p:nvGrpSpPr>
            <p:cNvPr id="49073" name="Group 1969">
              <a:extLst>
                <a:ext uri="{FF2B5EF4-FFF2-40B4-BE49-F238E27FC236}">
                  <a16:creationId xmlns:a16="http://schemas.microsoft.com/office/drawing/2014/main" id="{3957AAF6-C2D0-4CF4-AF68-769D6579FD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1" y="1855"/>
              <a:ext cx="169" cy="160"/>
              <a:chOff x="1581" y="1855"/>
              <a:chExt cx="169" cy="160"/>
            </a:xfrm>
          </p:grpSpPr>
          <p:sp>
            <p:nvSpPr>
              <p:cNvPr id="47384" name="Oval 280">
                <a:extLst>
                  <a:ext uri="{FF2B5EF4-FFF2-40B4-BE49-F238E27FC236}">
                    <a16:creationId xmlns:a16="http://schemas.microsoft.com/office/drawing/2014/main" id="{0FA51528-4116-4E40-B9E9-062C08909C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26" y="18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5" name="Oval 351">
                <a:extLst>
                  <a:ext uri="{FF2B5EF4-FFF2-40B4-BE49-F238E27FC236}">
                    <a16:creationId xmlns:a16="http://schemas.microsoft.com/office/drawing/2014/main" id="{B7C0BB7C-D5A3-4DE7-9A1E-FAAD0C850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6" y="19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6" name="Oval 352">
                <a:extLst>
                  <a:ext uri="{FF2B5EF4-FFF2-40B4-BE49-F238E27FC236}">
                    <a16:creationId xmlns:a16="http://schemas.microsoft.com/office/drawing/2014/main" id="{5767E710-0AE3-4EFE-ADB7-62B197B04A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81" y="18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2" name="Oval 358">
                <a:extLst>
                  <a:ext uri="{FF2B5EF4-FFF2-40B4-BE49-F238E27FC236}">
                    <a16:creationId xmlns:a16="http://schemas.microsoft.com/office/drawing/2014/main" id="{4AA1101C-8761-4E42-9B14-565C3090F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94" y="18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3" name="Oval 359">
                <a:extLst>
                  <a:ext uri="{FF2B5EF4-FFF2-40B4-BE49-F238E27FC236}">
                    <a16:creationId xmlns:a16="http://schemas.microsoft.com/office/drawing/2014/main" id="{33BE6102-F36A-4C4E-B551-F456CEFB6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53" y="19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7684" name="Group 580">
              <a:extLst>
                <a:ext uri="{FF2B5EF4-FFF2-40B4-BE49-F238E27FC236}">
                  <a16:creationId xmlns:a16="http://schemas.microsoft.com/office/drawing/2014/main" id="{F6EA5077-D755-487C-B884-2DED58FFEC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4" y="1521"/>
              <a:ext cx="190" cy="210"/>
              <a:chOff x="2128" y="2803"/>
              <a:chExt cx="190" cy="210"/>
            </a:xfrm>
          </p:grpSpPr>
          <p:sp>
            <p:nvSpPr>
              <p:cNvPr id="47685" name="Oval 581">
                <a:extLst>
                  <a:ext uri="{FF2B5EF4-FFF2-40B4-BE49-F238E27FC236}">
                    <a16:creationId xmlns:a16="http://schemas.microsoft.com/office/drawing/2014/main" id="{64C60FCD-03B6-450A-BD0F-5D63DAFDEB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2" y="29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6" name="Oval 582">
                <a:extLst>
                  <a:ext uri="{FF2B5EF4-FFF2-40B4-BE49-F238E27FC236}">
                    <a16:creationId xmlns:a16="http://schemas.microsoft.com/office/drawing/2014/main" id="{067E1E3B-13B5-445E-9023-CE9B6B1202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6" y="28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7" name="Oval 583">
                <a:extLst>
                  <a:ext uri="{FF2B5EF4-FFF2-40B4-BE49-F238E27FC236}">
                    <a16:creationId xmlns:a16="http://schemas.microsoft.com/office/drawing/2014/main" id="{E1BA6D95-670D-4025-A9DE-36207434C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9" y="28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8" name="Oval 584">
                <a:extLst>
                  <a:ext uri="{FF2B5EF4-FFF2-40B4-BE49-F238E27FC236}">
                    <a16:creationId xmlns:a16="http://schemas.microsoft.com/office/drawing/2014/main" id="{3C36DF6B-A59E-42B1-A8B7-DF4DC9D80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28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9" name="Oval 585">
                <a:extLst>
                  <a:ext uri="{FF2B5EF4-FFF2-40B4-BE49-F238E27FC236}">
                    <a16:creationId xmlns:a16="http://schemas.microsoft.com/office/drawing/2014/main" id="{7F3FA023-979B-4650-A857-19ACE3CF9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1" y="29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0" name="Oval 586">
                <a:extLst>
                  <a:ext uri="{FF2B5EF4-FFF2-40B4-BE49-F238E27FC236}">
                    <a16:creationId xmlns:a16="http://schemas.microsoft.com/office/drawing/2014/main" id="{1BA7D5F2-8A64-4C64-9982-20F3E9304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29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1" name="Oval 587">
                <a:extLst>
                  <a:ext uri="{FF2B5EF4-FFF2-40B4-BE49-F238E27FC236}">
                    <a16:creationId xmlns:a16="http://schemas.microsoft.com/office/drawing/2014/main" id="{115704E8-B7D9-464E-B886-9E48AA76D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4" y="2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2" name="Oval 588">
                <a:extLst>
                  <a:ext uri="{FF2B5EF4-FFF2-40B4-BE49-F238E27FC236}">
                    <a16:creationId xmlns:a16="http://schemas.microsoft.com/office/drawing/2014/main" id="{41D9611D-0D72-4388-BF6E-77B4EEC36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8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3" name="Oval 589">
                <a:extLst>
                  <a:ext uri="{FF2B5EF4-FFF2-40B4-BE49-F238E27FC236}">
                    <a16:creationId xmlns:a16="http://schemas.microsoft.com/office/drawing/2014/main" id="{9C1FC469-C207-4E73-BA56-15956FFD9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1" y="28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7" name="Group 1973">
              <a:extLst>
                <a:ext uri="{FF2B5EF4-FFF2-40B4-BE49-F238E27FC236}">
                  <a16:creationId xmlns:a16="http://schemas.microsoft.com/office/drawing/2014/main" id="{E5DA61F8-44B6-4DF2-8C1D-88BADB7514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4" y="1862"/>
              <a:ext cx="204" cy="242"/>
              <a:chOff x="3354" y="1862"/>
              <a:chExt cx="204" cy="242"/>
            </a:xfrm>
          </p:grpSpPr>
          <p:sp>
            <p:nvSpPr>
              <p:cNvPr id="47679" name="Oval 575">
                <a:extLst>
                  <a:ext uri="{FF2B5EF4-FFF2-40B4-BE49-F238E27FC236}">
                    <a16:creationId xmlns:a16="http://schemas.microsoft.com/office/drawing/2014/main" id="{D686A4CB-14A9-47A3-A578-99C4F550E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7" y="19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1" name="Oval 577">
                <a:extLst>
                  <a:ext uri="{FF2B5EF4-FFF2-40B4-BE49-F238E27FC236}">
                    <a16:creationId xmlns:a16="http://schemas.microsoft.com/office/drawing/2014/main" id="{846C8A13-C8F7-4141-9E40-123CD14A2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1" y="18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2" name="Oval 578">
                <a:extLst>
                  <a:ext uri="{FF2B5EF4-FFF2-40B4-BE49-F238E27FC236}">
                    <a16:creationId xmlns:a16="http://schemas.microsoft.com/office/drawing/2014/main" id="{809A480B-99B5-4CD0-BED6-45F8CB02D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" y="19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3" name="Oval 579">
                <a:extLst>
                  <a:ext uri="{FF2B5EF4-FFF2-40B4-BE49-F238E27FC236}">
                    <a16:creationId xmlns:a16="http://schemas.microsoft.com/office/drawing/2014/main" id="{E1F00802-B16C-4FEE-A855-503DA5251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19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0" name="Oval 836">
                <a:extLst>
                  <a:ext uri="{FF2B5EF4-FFF2-40B4-BE49-F238E27FC236}">
                    <a16:creationId xmlns:a16="http://schemas.microsoft.com/office/drawing/2014/main" id="{D9FF3DBD-683D-4D8B-806B-E0C21AAC60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0" y="18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1" name="Oval 837">
                <a:extLst>
                  <a:ext uri="{FF2B5EF4-FFF2-40B4-BE49-F238E27FC236}">
                    <a16:creationId xmlns:a16="http://schemas.microsoft.com/office/drawing/2014/main" id="{F83B978A-8C13-4FCA-BF57-F8FC2D481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3" y="19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8" name="Oval 864">
                <a:extLst>
                  <a:ext uri="{FF2B5EF4-FFF2-40B4-BE49-F238E27FC236}">
                    <a16:creationId xmlns:a16="http://schemas.microsoft.com/office/drawing/2014/main" id="{DC5713CD-6328-49BE-BE77-3A6776728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64" y="20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6" name="Oval 882">
                <a:extLst>
                  <a:ext uri="{FF2B5EF4-FFF2-40B4-BE49-F238E27FC236}">
                    <a16:creationId xmlns:a16="http://schemas.microsoft.com/office/drawing/2014/main" id="{F120480D-AB40-429B-A282-107CC83F8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02" y="19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4" name="Group 1970">
              <a:extLst>
                <a:ext uri="{FF2B5EF4-FFF2-40B4-BE49-F238E27FC236}">
                  <a16:creationId xmlns:a16="http://schemas.microsoft.com/office/drawing/2014/main" id="{CAFEFBEA-AAEF-49F3-8F3D-18194D951B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0" y="2331"/>
              <a:ext cx="184" cy="163"/>
              <a:chOff x="2580" y="2331"/>
              <a:chExt cx="184" cy="163"/>
            </a:xfrm>
          </p:grpSpPr>
          <p:sp>
            <p:nvSpPr>
              <p:cNvPr id="48441" name="Oval 1337">
                <a:extLst>
                  <a:ext uri="{FF2B5EF4-FFF2-40B4-BE49-F238E27FC236}">
                    <a16:creationId xmlns:a16="http://schemas.microsoft.com/office/drawing/2014/main" id="{117E9488-B881-4176-B7E0-F1A3DAEEC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4" y="23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3" name="Oval 1339">
                <a:extLst>
                  <a:ext uri="{FF2B5EF4-FFF2-40B4-BE49-F238E27FC236}">
                    <a16:creationId xmlns:a16="http://schemas.microsoft.com/office/drawing/2014/main" id="{B48935B2-B44A-4F11-B861-51DAFDE74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7" y="23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4" name="Oval 1340">
                <a:extLst>
                  <a:ext uri="{FF2B5EF4-FFF2-40B4-BE49-F238E27FC236}">
                    <a16:creationId xmlns:a16="http://schemas.microsoft.com/office/drawing/2014/main" id="{944D2023-217D-4780-8E61-770C2F6E0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5" y="24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5" name="Oval 1341">
                <a:extLst>
                  <a:ext uri="{FF2B5EF4-FFF2-40B4-BE49-F238E27FC236}">
                    <a16:creationId xmlns:a16="http://schemas.microsoft.com/office/drawing/2014/main" id="{48123A06-3AC1-4360-946A-A9CB96A16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0" y="23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50" name="Oval 1346">
                <a:extLst>
                  <a:ext uri="{FF2B5EF4-FFF2-40B4-BE49-F238E27FC236}">
                    <a16:creationId xmlns:a16="http://schemas.microsoft.com/office/drawing/2014/main" id="{E1762AAD-8213-4B1F-B73E-1F46740DA5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08" y="24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51" name="Oval 1347">
                <a:extLst>
                  <a:ext uri="{FF2B5EF4-FFF2-40B4-BE49-F238E27FC236}">
                    <a16:creationId xmlns:a16="http://schemas.microsoft.com/office/drawing/2014/main" id="{A1E65EAF-D734-4598-8C39-EC84623E9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93" y="23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52" name="Oval 1348">
                <a:extLst>
                  <a:ext uri="{FF2B5EF4-FFF2-40B4-BE49-F238E27FC236}">
                    <a16:creationId xmlns:a16="http://schemas.microsoft.com/office/drawing/2014/main" id="{2E749D15-8A9A-421D-AE9A-F7D993C06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52" y="241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5" name="Group 1971">
              <a:extLst>
                <a:ext uri="{FF2B5EF4-FFF2-40B4-BE49-F238E27FC236}">
                  <a16:creationId xmlns:a16="http://schemas.microsoft.com/office/drawing/2014/main" id="{3C20E6ED-82BB-493E-AC34-B6141531B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6" y="2885"/>
              <a:ext cx="184" cy="181"/>
              <a:chOff x="1606" y="2885"/>
              <a:chExt cx="184" cy="181"/>
            </a:xfrm>
          </p:grpSpPr>
          <p:sp>
            <p:nvSpPr>
              <p:cNvPr id="48027" name="Oval 923">
                <a:extLst>
                  <a:ext uri="{FF2B5EF4-FFF2-40B4-BE49-F238E27FC236}">
                    <a16:creationId xmlns:a16="http://schemas.microsoft.com/office/drawing/2014/main" id="{AA586FF5-8912-4724-91A0-6E27D6672C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2" y="29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29" name="Oval 925">
                <a:extLst>
                  <a:ext uri="{FF2B5EF4-FFF2-40B4-BE49-F238E27FC236}">
                    <a16:creationId xmlns:a16="http://schemas.microsoft.com/office/drawing/2014/main" id="{69F83861-FBFB-4DC2-BBD0-B409581C9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29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2" name="Oval 928">
                <a:extLst>
                  <a:ext uri="{FF2B5EF4-FFF2-40B4-BE49-F238E27FC236}">
                    <a16:creationId xmlns:a16="http://schemas.microsoft.com/office/drawing/2014/main" id="{D21A60AA-2B71-4E08-B4BA-B5C43688B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28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3" name="Oval 1069">
                <a:extLst>
                  <a:ext uri="{FF2B5EF4-FFF2-40B4-BE49-F238E27FC236}">
                    <a16:creationId xmlns:a16="http://schemas.microsoft.com/office/drawing/2014/main" id="{AF7235A8-B408-4BFA-8231-584ECB610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6" y="29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8" name="Oval 1174">
                <a:extLst>
                  <a:ext uri="{FF2B5EF4-FFF2-40B4-BE49-F238E27FC236}">
                    <a16:creationId xmlns:a16="http://schemas.microsoft.com/office/drawing/2014/main" id="{1E685F8F-D8A1-4232-87AB-8BEF4AE00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34" y="29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2" name="Oval 1628">
                <a:extLst>
                  <a:ext uri="{FF2B5EF4-FFF2-40B4-BE49-F238E27FC236}">
                    <a16:creationId xmlns:a16="http://schemas.microsoft.com/office/drawing/2014/main" id="{6E812A9A-BC89-4949-A4D1-D1910612D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8" y="30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6" name="Group 1972">
              <a:extLst>
                <a:ext uri="{FF2B5EF4-FFF2-40B4-BE49-F238E27FC236}">
                  <a16:creationId xmlns:a16="http://schemas.microsoft.com/office/drawing/2014/main" id="{EF7BE6FF-8DF6-47C1-8BF0-C040403C10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3108"/>
              <a:ext cx="314" cy="149"/>
              <a:chOff x="2836" y="3108"/>
              <a:chExt cx="314" cy="149"/>
            </a:xfrm>
          </p:grpSpPr>
          <p:sp>
            <p:nvSpPr>
              <p:cNvPr id="49002" name="Oval 1898">
                <a:extLst>
                  <a:ext uri="{FF2B5EF4-FFF2-40B4-BE49-F238E27FC236}">
                    <a16:creationId xmlns:a16="http://schemas.microsoft.com/office/drawing/2014/main" id="{DEA161E5-397A-48F1-B240-E956CB02F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94" y="31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4" name="Oval 1910">
                <a:extLst>
                  <a:ext uri="{FF2B5EF4-FFF2-40B4-BE49-F238E27FC236}">
                    <a16:creationId xmlns:a16="http://schemas.microsoft.com/office/drawing/2014/main" id="{78D4685C-FFC6-4B58-85EB-5E4A7D426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3" y="318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5" name="Oval 1911">
                <a:extLst>
                  <a:ext uri="{FF2B5EF4-FFF2-40B4-BE49-F238E27FC236}">
                    <a16:creationId xmlns:a16="http://schemas.microsoft.com/office/drawing/2014/main" id="{1A429334-EA0E-4E72-9B2A-8D68FFC9C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77" y="31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6" name="Oval 1912">
                <a:extLst>
                  <a:ext uri="{FF2B5EF4-FFF2-40B4-BE49-F238E27FC236}">
                    <a16:creationId xmlns:a16="http://schemas.microsoft.com/office/drawing/2014/main" id="{5890AE33-BCBF-4BED-840C-765492B63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36" y="31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9" name="Oval 1915">
                <a:extLst>
                  <a:ext uri="{FF2B5EF4-FFF2-40B4-BE49-F238E27FC236}">
                    <a16:creationId xmlns:a16="http://schemas.microsoft.com/office/drawing/2014/main" id="{544987C1-4ADD-40F0-B872-653154F22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06" y="31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0" name="Oval 1916">
                <a:extLst>
                  <a:ext uri="{FF2B5EF4-FFF2-40B4-BE49-F238E27FC236}">
                    <a16:creationId xmlns:a16="http://schemas.microsoft.com/office/drawing/2014/main" id="{FBC9AC8C-D051-48F1-8EFE-5F89000602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91" y="31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1" name="Oval 1917">
                <a:extLst>
                  <a:ext uri="{FF2B5EF4-FFF2-40B4-BE49-F238E27FC236}">
                    <a16:creationId xmlns:a16="http://schemas.microsoft.com/office/drawing/2014/main" id="{3A137670-9F6E-4F21-947B-5FFBF2308C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49" y="31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3" name="Oval 1919">
                <a:extLst>
                  <a:ext uri="{FF2B5EF4-FFF2-40B4-BE49-F238E27FC236}">
                    <a16:creationId xmlns:a16="http://schemas.microsoft.com/office/drawing/2014/main" id="{5F5E299B-5460-4532-9AFE-0DC0532C2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42" y="320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49083" name="Group 1979">
            <a:extLst>
              <a:ext uri="{FF2B5EF4-FFF2-40B4-BE49-F238E27FC236}">
                <a16:creationId xmlns:a16="http://schemas.microsoft.com/office/drawing/2014/main" id="{086F7B7A-4C0E-4DEF-9569-46C49521E12B}"/>
              </a:ext>
            </a:extLst>
          </p:cNvPr>
          <p:cNvGrpSpPr>
            <a:grpSpLocks/>
          </p:cNvGrpSpPr>
          <p:nvPr/>
        </p:nvGrpSpPr>
        <p:grpSpPr bwMode="auto">
          <a:xfrm>
            <a:off x="2679700" y="2197100"/>
            <a:ext cx="3860800" cy="3270250"/>
            <a:chOff x="1313" y="1467"/>
            <a:chExt cx="2432" cy="2060"/>
          </a:xfrm>
        </p:grpSpPr>
        <p:grpSp>
          <p:nvGrpSpPr>
            <p:cNvPr id="49080" name="Group 1976">
              <a:extLst>
                <a:ext uri="{FF2B5EF4-FFF2-40B4-BE49-F238E27FC236}">
                  <a16:creationId xmlns:a16="http://schemas.microsoft.com/office/drawing/2014/main" id="{F82FC5A5-A120-49CE-A08D-E74D363C00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6" y="2167"/>
              <a:ext cx="591" cy="518"/>
              <a:chOff x="2386" y="2167"/>
              <a:chExt cx="591" cy="518"/>
            </a:xfrm>
          </p:grpSpPr>
          <p:sp>
            <p:nvSpPr>
              <p:cNvPr id="47659" name="Oval 555">
                <a:extLst>
                  <a:ext uri="{FF2B5EF4-FFF2-40B4-BE49-F238E27FC236}">
                    <a16:creationId xmlns:a16="http://schemas.microsoft.com/office/drawing/2014/main" id="{46A0A975-6C00-4427-9484-530E15816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21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48" name="Oval 644">
                <a:extLst>
                  <a:ext uri="{FF2B5EF4-FFF2-40B4-BE49-F238E27FC236}">
                    <a16:creationId xmlns:a16="http://schemas.microsoft.com/office/drawing/2014/main" id="{0FA1254D-81C1-44FA-8CE8-3C504DCA2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0" y="21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2" name="Oval 698">
                <a:extLst>
                  <a:ext uri="{FF2B5EF4-FFF2-40B4-BE49-F238E27FC236}">
                    <a16:creationId xmlns:a16="http://schemas.microsoft.com/office/drawing/2014/main" id="{B148F16A-9C2C-4C05-B371-B818A1AFF1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20" y="22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3" name="Oval 699">
                <a:extLst>
                  <a:ext uri="{FF2B5EF4-FFF2-40B4-BE49-F238E27FC236}">
                    <a16:creationId xmlns:a16="http://schemas.microsoft.com/office/drawing/2014/main" id="{66C52307-F7A0-46E9-A88A-061FCCE43C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05" y="21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4" name="Oval 700">
                <a:extLst>
                  <a:ext uri="{FF2B5EF4-FFF2-40B4-BE49-F238E27FC236}">
                    <a16:creationId xmlns:a16="http://schemas.microsoft.com/office/drawing/2014/main" id="{D97C7EB6-DD76-46FA-ABDF-86999A831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64" y="22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8" name="Oval 704">
                <a:extLst>
                  <a:ext uri="{FF2B5EF4-FFF2-40B4-BE49-F238E27FC236}">
                    <a16:creationId xmlns:a16="http://schemas.microsoft.com/office/drawing/2014/main" id="{B1EAEDB0-A620-4B7F-9FD2-E1FA382AC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34" y="22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9" name="Oval 705">
                <a:extLst>
                  <a:ext uri="{FF2B5EF4-FFF2-40B4-BE49-F238E27FC236}">
                    <a16:creationId xmlns:a16="http://schemas.microsoft.com/office/drawing/2014/main" id="{8AD487F7-93EE-40B2-96E7-A21023C0A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19" y="21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0" name="Oval 706">
                <a:extLst>
                  <a:ext uri="{FF2B5EF4-FFF2-40B4-BE49-F238E27FC236}">
                    <a16:creationId xmlns:a16="http://schemas.microsoft.com/office/drawing/2014/main" id="{094B1950-7FC8-45A5-A262-F0EDD3220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77" y="22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1" name="Oval 707">
                <a:extLst>
                  <a:ext uri="{FF2B5EF4-FFF2-40B4-BE49-F238E27FC236}">
                    <a16:creationId xmlns:a16="http://schemas.microsoft.com/office/drawing/2014/main" id="{D9812F4B-3236-4E85-A64B-868BECEEF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87" y="21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5" name="Oval 711">
                <a:extLst>
                  <a:ext uri="{FF2B5EF4-FFF2-40B4-BE49-F238E27FC236}">
                    <a16:creationId xmlns:a16="http://schemas.microsoft.com/office/drawing/2014/main" id="{F812EB8D-8217-41B9-9815-E53C41162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32" y="225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6" name="Oval 712">
                <a:extLst>
                  <a:ext uri="{FF2B5EF4-FFF2-40B4-BE49-F238E27FC236}">
                    <a16:creationId xmlns:a16="http://schemas.microsoft.com/office/drawing/2014/main" id="{697A2048-7F50-4D83-B877-A37C9E789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17" y="219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7" name="Oval 713">
                <a:extLst>
                  <a:ext uri="{FF2B5EF4-FFF2-40B4-BE49-F238E27FC236}">
                    <a16:creationId xmlns:a16="http://schemas.microsoft.com/office/drawing/2014/main" id="{4A1E4528-FFEC-439A-80E2-BD4F0DB9E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91" y="22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97" name="Oval 793">
                <a:extLst>
                  <a:ext uri="{FF2B5EF4-FFF2-40B4-BE49-F238E27FC236}">
                    <a16:creationId xmlns:a16="http://schemas.microsoft.com/office/drawing/2014/main" id="{E1768B41-9395-4815-8A6F-70433BAC9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9" y="217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08" name="Oval 804">
                <a:extLst>
                  <a:ext uri="{FF2B5EF4-FFF2-40B4-BE49-F238E27FC236}">
                    <a16:creationId xmlns:a16="http://schemas.microsoft.com/office/drawing/2014/main" id="{FC6D8183-14CA-4FF4-A063-7A3BBCCCC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67" y="21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10" name="Oval 806">
                <a:extLst>
                  <a:ext uri="{FF2B5EF4-FFF2-40B4-BE49-F238E27FC236}">
                    <a16:creationId xmlns:a16="http://schemas.microsoft.com/office/drawing/2014/main" id="{D413FAA1-AC47-4B83-990B-545B4B951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10" y="21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14" name="Oval 1210">
                <a:extLst>
                  <a:ext uri="{FF2B5EF4-FFF2-40B4-BE49-F238E27FC236}">
                    <a16:creationId xmlns:a16="http://schemas.microsoft.com/office/drawing/2014/main" id="{68A7E326-C402-4C43-A1F8-E40B29757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4" y="22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29" name="Oval 1225">
                <a:extLst>
                  <a:ext uri="{FF2B5EF4-FFF2-40B4-BE49-F238E27FC236}">
                    <a16:creationId xmlns:a16="http://schemas.microsoft.com/office/drawing/2014/main" id="{FB058BF8-4E28-4F24-A0A7-049565E37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2" y="25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8340" name="Group 1236">
                <a:extLst>
                  <a:ext uri="{FF2B5EF4-FFF2-40B4-BE49-F238E27FC236}">
                    <a16:creationId xmlns:a16="http://schemas.microsoft.com/office/drawing/2014/main" id="{1CAB3593-652F-4D09-8355-72F6FB7F72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1" y="2290"/>
                <a:ext cx="190" cy="210"/>
                <a:chOff x="2128" y="2803"/>
                <a:chExt cx="190" cy="210"/>
              </a:xfrm>
            </p:grpSpPr>
            <p:sp>
              <p:nvSpPr>
                <p:cNvPr id="48341" name="Oval 1237">
                  <a:extLst>
                    <a:ext uri="{FF2B5EF4-FFF2-40B4-BE49-F238E27FC236}">
                      <a16:creationId xmlns:a16="http://schemas.microsoft.com/office/drawing/2014/main" id="{63D860F3-9081-45D4-BC9E-CA234A667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2" y="2939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2" name="Oval 1238">
                  <a:extLst>
                    <a:ext uri="{FF2B5EF4-FFF2-40B4-BE49-F238E27FC236}">
                      <a16:creationId xmlns:a16="http://schemas.microsoft.com/office/drawing/2014/main" id="{607AE614-6C35-4545-8186-07F5C51A68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46" y="2803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3" name="Oval 1239">
                  <a:extLst>
                    <a:ext uri="{FF2B5EF4-FFF2-40B4-BE49-F238E27FC236}">
                      <a16:creationId xmlns:a16="http://schemas.microsoft.com/office/drawing/2014/main" id="{9F80178F-AD08-4016-8959-88A7A85C2E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9" y="2844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4" name="Oval 1240">
                  <a:extLst>
                    <a:ext uri="{FF2B5EF4-FFF2-40B4-BE49-F238E27FC236}">
                      <a16:creationId xmlns:a16="http://schemas.microsoft.com/office/drawing/2014/main" id="{2DEB701E-5D57-4AFB-BCCF-8BB0CD66E3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9" y="2860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5" name="Oval 1241">
                  <a:extLst>
                    <a:ext uri="{FF2B5EF4-FFF2-40B4-BE49-F238E27FC236}">
                      <a16:creationId xmlns:a16="http://schemas.microsoft.com/office/drawing/2014/main" id="{315DD95A-65CC-400A-B591-CED1F81DA7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1" y="2900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6" name="Oval 1242">
                  <a:extLst>
                    <a:ext uri="{FF2B5EF4-FFF2-40B4-BE49-F238E27FC236}">
                      <a16:creationId xmlns:a16="http://schemas.microsoft.com/office/drawing/2014/main" id="{2ECBCF9F-7C49-4C09-BF79-C35A8A4FA6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4" y="2941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7" name="Oval 1243">
                  <a:extLst>
                    <a:ext uri="{FF2B5EF4-FFF2-40B4-BE49-F238E27FC236}">
                      <a16:creationId xmlns:a16="http://schemas.microsoft.com/office/drawing/2014/main" id="{9266D645-4A6A-44E6-BB4A-50995B05AE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4" y="2957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8" name="Oval 1244">
                  <a:extLst>
                    <a:ext uri="{FF2B5EF4-FFF2-40B4-BE49-F238E27FC236}">
                      <a16:creationId xmlns:a16="http://schemas.microsoft.com/office/drawing/2014/main" id="{5D7B6C38-3C67-4AFB-B220-FA2DE74DC0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28" y="2805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9" name="Oval 1245">
                  <a:extLst>
                    <a:ext uri="{FF2B5EF4-FFF2-40B4-BE49-F238E27FC236}">
                      <a16:creationId xmlns:a16="http://schemas.microsoft.com/office/drawing/2014/main" id="{A897758B-97CF-4E03-AB28-8065430588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1" y="2862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8364" name="Oval 1260">
                <a:extLst>
                  <a:ext uri="{FF2B5EF4-FFF2-40B4-BE49-F238E27FC236}">
                    <a16:creationId xmlns:a16="http://schemas.microsoft.com/office/drawing/2014/main" id="{0EA840E2-E6C5-443E-B07E-8F4A9F335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682" y="22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65" name="Oval 1261">
                <a:extLst>
                  <a:ext uri="{FF2B5EF4-FFF2-40B4-BE49-F238E27FC236}">
                    <a16:creationId xmlns:a16="http://schemas.microsoft.com/office/drawing/2014/main" id="{C41541D1-F7A9-4AC7-9648-A00E2B17B8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727" y="223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66" name="Oval 1262">
                <a:extLst>
                  <a:ext uri="{FF2B5EF4-FFF2-40B4-BE49-F238E27FC236}">
                    <a16:creationId xmlns:a16="http://schemas.microsoft.com/office/drawing/2014/main" id="{2966060A-5557-4126-A61A-2C7B47494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787" y="22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71" name="Oval 1267">
                <a:extLst>
                  <a:ext uri="{FF2B5EF4-FFF2-40B4-BE49-F238E27FC236}">
                    <a16:creationId xmlns:a16="http://schemas.microsoft.com/office/drawing/2014/main" id="{2BEF9164-D4B9-467F-B42E-E1285FC907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27" y="25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73" name="Oval 1269">
                <a:extLst>
                  <a:ext uri="{FF2B5EF4-FFF2-40B4-BE49-F238E27FC236}">
                    <a16:creationId xmlns:a16="http://schemas.microsoft.com/office/drawing/2014/main" id="{6AB23ED2-B791-468B-A6F4-215B557DF5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00" y="24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0" name="Oval 1276">
                <a:extLst>
                  <a:ext uri="{FF2B5EF4-FFF2-40B4-BE49-F238E27FC236}">
                    <a16:creationId xmlns:a16="http://schemas.microsoft.com/office/drawing/2014/main" id="{B5BECEFF-B618-4551-BC50-DDD66E3A3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840" y="22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1" name="Oval 1277">
                <a:extLst>
                  <a:ext uri="{FF2B5EF4-FFF2-40B4-BE49-F238E27FC236}">
                    <a16:creationId xmlns:a16="http://schemas.microsoft.com/office/drawing/2014/main" id="{F3B71A1B-99C0-470E-9DFD-CB5CC1F2C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45" y="25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4" name="Oval 1280">
                <a:extLst>
                  <a:ext uri="{FF2B5EF4-FFF2-40B4-BE49-F238E27FC236}">
                    <a16:creationId xmlns:a16="http://schemas.microsoft.com/office/drawing/2014/main" id="{181BA18D-C6BE-4603-A18C-DFBB6CE24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96" y="22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5" name="Oval 1281">
                <a:extLst>
                  <a:ext uri="{FF2B5EF4-FFF2-40B4-BE49-F238E27FC236}">
                    <a16:creationId xmlns:a16="http://schemas.microsoft.com/office/drawing/2014/main" id="{9346AB51-296E-46AF-BF0D-E79C1E3D3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564" y="22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6" name="Oval 1282">
                <a:extLst>
                  <a:ext uri="{FF2B5EF4-FFF2-40B4-BE49-F238E27FC236}">
                    <a16:creationId xmlns:a16="http://schemas.microsoft.com/office/drawing/2014/main" id="{B571E72D-7FD5-41E0-A5FA-772E2EC31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46" y="24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92" name="Oval 1288">
                <a:extLst>
                  <a:ext uri="{FF2B5EF4-FFF2-40B4-BE49-F238E27FC236}">
                    <a16:creationId xmlns:a16="http://schemas.microsoft.com/office/drawing/2014/main" id="{CD9EC46B-088D-4DE5-B0EC-A57C2383E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86" y="25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93" name="Oval 1289">
                <a:extLst>
                  <a:ext uri="{FF2B5EF4-FFF2-40B4-BE49-F238E27FC236}">
                    <a16:creationId xmlns:a16="http://schemas.microsoft.com/office/drawing/2014/main" id="{6AB14546-CDC7-49F7-9402-A810836C2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93" y="26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5" name="Oval 1301">
                <a:extLst>
                  <a:ext uri="{FF2B5EF4-FFF2-40B4-BE49-F238E27FC236}">
                    <a16:creationId xmlns:a16="http://schemas.microsoft.com/office/drawing/2014/main" id="{6B251265-E487-4698-9D2E-CCD7F15CE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45" y="25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6" name="Oval 1302">
                <a:extLst>
                  <a:ext uri="{FF2B5EF4-FFF2-40B4-BE49-F238E27FC236}">
                    <a16:creationId xmlns:a16="http://schemas.microsoft.com/office/drawing/2014/main" id="{78903076-4362-4765-8F71-463B52E19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30" y="24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7" name="Oval 1303">
                <a:extLst>
                  <a:ext uri="{FF2B5EF4-FFF2-40B4-BE49-F238E27FC236}">
                    <a16:creationId xmlns:a16="http://schemas.microsoft.com/office/drawing/2014/main" id="{7792A865-5AA2-4881-8729-0D3C71DFC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88" y="250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8" name="Oval 1304">
                <a:extLst>
                  <a:ext uri="{FF2B5EF4-FFF2-40B4-BE49-F238E27FC236}">
                    <a16:creationId xmlns:a16="http://schemas.microsoft.com/office/drawing/2014/main" id="{FCCDE703-4483-416F-B0E9-2932EB56A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96" y="26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9" name="Oval 1305">
                <a:extLst>
                  <a:ext uri="{FF2B5EF4-FFF2-40B4-BE49-F238E27FC236}">
                    <a16:creationId xmlns:a16="http://schemas.microsoft.com/office/drawing/2014/main" id="{AE73CD61-2E3E-4109-9A9E-2515A5C3A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81" y="25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0" name="Oval 1306">
                <a:extLst>
                  <a:ext uri="{FF2B5EF4-FFF2-40B4-BE49-F238E27FC236}">
                    <a16:creationId xmlns:a16="http://schemas.microsoft.com/office/drawing/2014/main" id="{1ECA1D71-FCBB-4C7E-B2E9-1E6CD3F1E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0" y="25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1" name="Oval 1307">
                <a:extLst>
                  <a:ext uri="{FF2B5EF4-FFF2-40B4-BE49-F238E27FC236}">
                    <a16:creationId xmlns:a16="http://schemas.microsoft.com/office/drawing/2014/main" id="{733A39AA-591A-4AE4-9F7C-476863192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58" y="25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2" name="Oval 1308">
                <a:extLst>
                  <a:ext uri="{FF2B5EF4-FFF2-40B4-BE49-F238E27FC236}">
                    <a16:creationId xmlns:a16="http://schemas.microsoft.com/office/drawing/2014/main" id="{B2735C93-714B-4B1B-8C41-A0D4042DA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3" y="24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3" name="Oval 1309">
                <a:extLst>
                  <a:ext uri="{FF2B5EF4-FFF2-40B4-BE49-F238E27FC236}">
                    <a16:creationId xmlns:a16="http://schemas.microsoft.com/office/drawing/2014/main" id="{1EE4DC10-45EB-4B3D-B3A1-B355DE3E6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02" y="24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4" name="Oval 1310">
                <a:extLst>
                  <a:ext uri="{FF2B5EF4-FFF2-40B4-BE49-F238E27FC236}">
                    <a16:creationId xmlns:a16="http://schemas.microsoft.com/office/drawing/2014/main" id="{FF7E1446-F76B-479E-83F8-14CD91E56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10" y="26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5" name="Oval 1311">
                <a:extLst>
                  <a:ext uri="{FF2B5EF4-FFF2-40B4-BE49-F238E27FC236}">
                    <a16:creationId xmlns:a16="http://schemas.microsoft.com/office/drawing/2014/main" id="{20FB5FCC-3B49-43C9-82C9-E0501F750D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95" y="25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6" name="Oval 1312">
                <a:extLst>
                  <a:ext uri="{FF2B5EF4-FFF2-40B4-BE49-F238E27FC236}">
                    <a16:creationId xmlns:a16="http://schemas.microsoft.com/office/drawing/2014/main" id="{7D5E5836-4523-4E15-8AB1-7BC60298C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53" y="25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7" name="Oval 1313">
                <a:extLst>
                  <a:ext uri="{FF2B5EF4-FFF2-40B4-BE49-F238E27FC236}">
                    <a16:creationId xmlns:a16="http://schemas.microsoft.com/office/drawing/2014/main" id="{DA877108-FB19-4459-87AC-04C991C20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43" y="25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8" name="Oval 1314">
                <a:extLst>
                  <a:ext uri="{FF2B5EF4-FFF2-40B4-BE49-F238E27FC236}">
                    <a16:creationId xmlns:a16="http://schemas.microsoft.com/office/drawing/2014/main" id="{62B8FB98-80EE-402C-95C6-29595D1F6E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28" y="24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9" name="Oval 1315">
                <a:extLst>
                  <a:ext uri="{FF2B5EF4-FFF2-40B4-BE49-F238E27FC236}">
                    <a16:creationId xmlns:a16="http://schemas.microsoft.com/office/drawing/2014/main" id="{A154F110-84C1-442B-9415-FE57DDC13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86" y="25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1" name="Oval 1317">
                <a:extLst>
                  <a:ext uri="{FF2B5EF4-FFF2-40B4-BE49-F238E27FC236}">
                    <a16:creationId xmlns:a16="http://schemas.microsoft.com/office/drawing/2014/main" id="{9165F5E0-EA9F-4C03-AFAD-B5F677A1B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79" y="25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2" name="Oval 1318">
                <a:extLst>
                  <a:ext uri="{FF2B5EF4-FFF2-40B4-BE49-F238E27FC236}">
                    <a16:creationId xmlns:a16="http://schemas.microsoft.com/office/drawing/2014/main" id="{86B14B3B-6372-42BF-A532-FD681DC97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38" y="26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3" name="Oval 1319">
                <a:extLst>
                  <a:ext uri="{FF2B5EF4-FFF2-40B4-BE49-F238E27FC236}">
                    <a16:creationId xmlns:a16="http://schemas.microsoft.com/office/drawing/2014/main" id="{8CA5BCB9-4478-4A7F-AE56-2A794FEFCF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92" y="23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4" name="Oval 1320">
                <a:extLst>
                  <a:ext uri="{FF2B5EF4-FFF2-40B4-BE49-F238E27FC236}">
                    <a16:creationId xmlns:a16="http://schemas.microsoft.com/office/drawing/2014/main" id="{FF4A029F-01A6-45A3-B05F-4794D4335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1" y="24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5" name="Oval 1321">
                <a:extLst>
                  <a:ext uri="{FF2B5EF4-FFF2-40B4-BE49-F238E27FC236}">
                    <a16:creationId xmlns:a16="http://schemas.microsoft.com/office/drawing/2014/main" id="{6267453A-E422-4F3F-8581-B4DB33CB5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0" y="251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6" name="Oval 1322">
                <a:extLst>
                  <a:ext uri="{FF2B5EF4-FFF2-40B4-BE49-F238E27FC236}">
                    <a16:creationId xmlns:a16="http://schemas.microsoft.com/office/drawing/2014/main" id="{4FE2776B-6247-4F07-9C95-AC529BBD5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8" y="26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7" name="Oval 1323">
                <a:extLst>
                  <a:ext uri="{FF2B5EF4-FFF2-40B4-BE49-F238E27FC236}">
                    <a16:creationId xmlns:a16="http://schemas.microsoft.com/office/drawing/2014/main" id="{3B5BA50D-8AD7-49DF-8254-6FB823653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3" y="25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8" name="Oval 1324">
                <a:extLst>
                  <a:ext uri="{FF2B5EF4-FFF2-40B4-BE49-F238E27FC236}">
                    <a16:creationId xmlns:a16="http://schemas.microsoft.com/office/drawing/2014/main" id="{D319E163-9277-49D2-A61F-F8D78A806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1" y="26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9" name="Oval 1325">
                <a:extLst>
                  <a:ext uri="{FF2B5EF4-FFF2-40B4-BE49-F238E27FC236}">
                    <a16:creationId xmlns:a16="http://schemas.microsoft.com/office/drawing/2014/main" id="{9EFA6EB4-46CA-4DB3-A115-F4CCAC697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5" y="23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0" name="Oval 1326">
                <a:extLst>
                  <a:ext uri="{FF2B5EF4-FFF2-40B4-BE49-F238E27FC236}">
                    <a16:creationId xmlns:a16="http://schemas.microsoft.com/office/drawing/2014/main" id="{96849836-16AC-4C58-8BC3-C4AC688D6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30" y="22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1" name="Oval 1327">
                <a:extLst>
                  <a:ext uri="{FF2B5EF4-FFF2-40B4-BE49-F238E27FC236}">
                    <a16:creationId xmlns:a16="http://schemas.microsoft.com/office/drawing/2014/main" id="{612A7B91-E1D0-49E7-A918-6FD0DD600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89" y="23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2" name="Oval 1328">
                <a:extLst>
                  <a:ext uri="{FF2B5EF4-FFF2-40B4-BE49-F238E27FC236}">
                    <a16:creationId xmlns:a16="http://schemas.microsoft.com/office/drawing/2014/main" id="{95F07C0F-B8AD-4D50-82AE-F3B7E4E45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97" y="24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3" name="Oval 1329">
                <a:extLst>
                  <a:ext uri="{FF2B5EF4-FFF2-40B4-BE49-F238E27FC236}">
                    <a16:creationId xmlns:a16="http://schemas.microsoft.com/office/drawing/2014/main" id="{0FB3438A-7BB3-46F4-8EDE-B5A40CB39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82" y="23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4" name="Oval 1330">
                <a:extLst>
                  <a:ext uri="{FF2B5EF4-FFF2-40B4-BE49-F238E27FC236}">
                    <a16:creationId xmlns:a16="http://schemas.microsoft.com/office/drawing/2014/main" id="{07ED74A3-69B8-4F2E-96E1-46B254FCC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40" y="24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7" name="Oval 1333">
                <a:extLst>
                  <a:ext uri="{FF2B5EF4-FFF2-40B4-BE49-F238E27FC236}">
                    <a16:creationId xmlns:a16="http://schemas.microsoft.com/office/drawing/2014/main" id="{338D388F-39DE-40B4-B8E1-436C04DF4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02" y="22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8" name="Oval 1334">
                <a:extLst>
                  <a:ext uri="{FF2B5EF4-FFF2-40B4-BE49-F238E27FC236}">
                    <a16:creationId xmlns:a16="http://schemas.microsoft.com/office/drawing/2014/main" id="{52CAAE76-97F2-4009-B4D3-BB4ED6E592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10" y="240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9" name="Oval 1335">
                <a:extLst>
                  <a:ext uri="{FF2B5EF4-FFF2-40B4-BE49-F238E27FC236}">
                    <a16:creationId xmlns:a16="http://schemas.microsoft.com/office/drawing/2014/main" id="{2408DC61-55B2-4313-868C-7FEED294F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5" y="23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0" name="Oval 1336">
                <a:extLst>
                  <a:ext uri="{FF2B5EF4-FFF2-40B4-BE49-F238E27FC236}">
                    <a16:creationId xmlns:a16="http://schemas.microsoft.com/office/drawing/2014/main" id="{FA7E7A6B-06FF-49D2-A4AE-0D945F718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53" y="238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2" name="Oval 1338">
                <a:extLst>
                  <a:ext uri="{FF2B5EF4-FFF2-40B4-BE49-F238E27FC236}">
                    <a16:creationId xmlns:a16="http://schemas.microsoft.com/office/drawing/2014/main" id="{B5394897-CF5E-44D6-8032-353557B3BE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28" y="22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6" name="Oval 1342">
                <a:extLst>
                  <a:ext uri="{FF2B5EF4-FFF2-40B4-BE49-F238E27FC236}">
                    <a16:creationId xmlns:a16="http://schemas.microsoft.com/office/drawing/2014/main" id="{EBA3D100-59F4-4B82-B7F6-25204883C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38" y="24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7" name="Oval 1343">
                <a:extLst>
                  <a:ext uri="{FF2B5EF4-FFF2-40B4-BE49-F238E27FC236}">
                    <a16:creationId xmlns:a16="http://schemas.microsoft.com/office/drawing/2014/main" id="{940A8B38-2FB2-4A79-A94E-48DD05031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57" y="23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8" name="Oval 1344">
                <a:extLst>
                  <a:ext uri="{FF2B5EF4-FFF2-40B4-BE49-F238E27FC236}">
                    <a16:creationId xmlns:a16="http://schemas.microsoft.com/office/drawing/2014/main" id="{8E3FCC59-0D14-427B-AB35-83508ED2D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42" y="22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9" name="Oval 1345">
                <a:extLst>
                  <a:ext uri="{FF2B5EF4-FFF2-40B4-BE49-F238E27FC236}">
                    <a16:creationId xmlns:a16="http://schemas.microsoft.com/office/drawing/2014/main" id="{90472552-4B23-49C5-B50F-C6787A8BB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00" y="23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11" name="Oval 1407">
                <a:extLst>
                  <a:ext uri="{FF2B5EF4-FFF2-40B4-BE49-F238E27FC236}">
                    <a16:creationId xmlns:a16="http://schemas.microsoft.com/office/drawing/2014/main" id="{C21215BE-2A6C-4949-90F1-7F99790C8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21" y="24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13" name="Oval 1409">
                <a:extLst>
                  <a:ext uri="{FF2B5EF4-FFF2-40B4-BE49-F238E27FC236}">
                    <a16:creationId xmlns:a16="http://schemas.microsoft.com/office/drawing/2014/main" id="{97071D0C-86E3-4FBB-9C96-3039D416A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14" y="25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14" name="Oval 1410">
                <a:extLst>
                  <a:ext uri="{FF2B5EF4-FFF2-40B4-BE49-F238E27FC236}">
                    <a16:creationId xmlns:a16="http://schemas.microsoft.com/office/drawing/2014/main" id="{9BE0077E-2E75-4130-8FAB-77716EEE4B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73" y="25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78" name="Oval 1474">
                <a:extLst>
                  <a:ext uri="{FF2B5EF4-FFF2-40B4-BE49-F238E27FC236}">
                    <a16:creationId xmlns:a16="http://schemas.microsoft.com/office/drawing/2014/main" id="{D03D086B-7637-432F-88A0-1F210317BD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84" y="26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9" name="Group 1975">
              <a:extLst>
                <a:ext uri="{FF2B5EF4-FFF2-40B4-BE49-F238E27FC236}">
                  <a16:creationId xmlns:a16="http://schemas.microsoft.com/office/drawing/2014/main" id="{DAE583DB-5C69-4A47-913A-E860080B6B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3" y="1467"/>
              <a:ext cx="2432" cy="2060"/>
              <a:chOff x="1314" y="1464"/>
              <a:chExt cx="2432" cy="2060"/>
            </a:xfrm>
          </p:grpSpPr>
          <p:sp>
            <p:nvSpPr>
              <p:cNvPr id="47179" name="Oval 75">
                <a:extLst>
                  <a:ext uri="{FF2B5EF4-FFF2-40B4-BE49-F238E27FC236}">
                    <a16:creationId xmlns:a16="http://schemas.microsoft.com/office/drawing/2014/main" id="{780C22D0-9F4B-4CA6-B52C-0BD9E0695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5" y="218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0" name="Oval 76">
                <a:extLst>
                  <a:ext uri="{FF2B5EF4-FFF2-40B4-BE49-F238E27FC236}">
                    <a16:creationId xmlns:a16="http://schemas.microsoft.com/office/drawing/2014/main" id="{18F77BF8-022F-4C1A-954D-59D7AF604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2" y="21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1" name="Oval 77">
                <a:extLst>
                  <a:ext uri="{FF2B5EF4-FFF2-40B4-BE49-F238E27FC236}">
                    <a16:creationId xmlns:a16="http://schemas.microsoft.com/office/drawing/2014/main" id="{956D2414-6D1A-456E-9748-13479FD69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5" y="21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2" name="Oval 78">
                <a:extLst>
                  <a:ext uri="{FF2B5EF4-FFF2-40B4-BE49-F238E27FC236}">
                    <a16:creationId xmlns:a16="http://schemas.microsoft.com/office/drawing/2014/main" id="{C479B841-C1F9-4C3E-A391-5FCD15D0F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" y="21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6" name="Oval 82">
                <a:extLst>
                  <a:ext uri="{FF2B5EF4-FFF2-40B4-BE49-F238E27FC236}">
                    <a16:creationId xmlns:a16="http://schemas.microsoft.com/office/drawing/2014/main" id="{1115CC32-BD11-4518-B536-4F8C27DEB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9" y="20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7" name="Oval 83">
                <a:extLst>
                  <a:ext uri="{FF2B5EF4-FFF2-40B4-BE49-F238E27FC236}">
                    <a16:creationId xmlns:a16="http://schemas.microsoft.com/office/drawing/2014/main" id="{5D5DDBD8-B779-4F57-917E-2C57C02C2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4" y="21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8" name="Oval 84">
                <a:extLst>
                  <a:ext uri="{FF2B5EF4-FFF2-40B4-BE49-F238E27FC236}">
                    <a16:creationId xmlns:a16="http://schemas.microsoft.com/office/drawing/2014/main" id="{528F272D-BAA7-415E-9477-E5464720C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20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0" name="Oval 86">
                <a:extLst>
                  <a:ext uri="{FF2B5EF4-FFF2-40B4-BE49-F238E27FC236}">
                    <a16:creationId xmlns:a16="http://schemas.microsoft.com/office/drawing/2014/main" id="{B949D642-EDFC-4ED3-BF71-03B073EB50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" y="17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5" name="Oval 91">
                <a:extLst>
                  <a:ext uri="{FF2B5EF4-FFF2-40B4-BE49-F238E27FC236}">
                    <a16:creationId xmlns:a16="http://schemas.microsoft.com/office/drawing/2014/main" id="{73ED3426-7152-493C-A292-8F5B1BA65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6" y="16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6" name="Oval 92">
                <a:extLst>
                  <a:ext uri="{FF2B5EF4-FFF2-40B4-BE49-F238E27FC236}">
                    <a16:creationId xmlns:a16="http://schemas.microsoft.com/office/drawing/2014/main" id="{A5137883-7C45-4BD9-BA06-C8F654D7E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5" y="17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8" name="Oval 94">
                <a:extLst>
                  <a:ext uri="{FF2B5EF4-FFF2-40B4-BE49-F238E27FC236}">
                    <a16:creationId xmlns:a16="http://schemas.microsoft.com/office/drawing/2014/main" id="{B691AAD3-7941-4AAF-A451-3877A948D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8" y="17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9" name="Oval 95">
                <a:extLst>
                  <a:ext uri="{FF2B5EF4-FFF2-40B4-BE49-F238E27FC236}">
                    <a16:creationId xmlns:a16="http://schemas.microsoft.com/office/drawing/2014/main" id="{624BF677-9A39-4B1A-9849-F98F3C7E7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0" y="17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15" name="Oval 11">
                <a:extLst>
                  <a:ext uri="{FF2B5EF4-FFF2-40B4-BE49-F238E27FC236}">
                    <a16:creationId xmlns:a16="http://schemas.microsoft.com/office/drawing/2014/main" id="{301D5E1C-CA71-4B47-801E-BEFCCE3A2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302" y="17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23" name="Oval 119">
                <a:extLst>
                  <a:ext uri="{FF2B5EF4-FFF2-40B4-BE49-F238E27FC236}">
                    <a16:creationId xmlns:a16="http://schemas.microsoft.com/office/drawing/2014/main" id="{FCB2074E-4035-4148-A895-471BDE6A4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196" y="16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36" name="Oval 132">
                <a:extLst>
                  <a:ext uri="{FF2B5EF4-FFF2-40B4-BE49-F238E27FC236}">
                    <a16:creationId xmlns:a16="http://schemas.microsoft.com/office/drawing/2014/main" id="{198211F9-F4E4-497F-A6DD-6CD56CBE1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23" y="19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38" name="Oval 134">
                <a:extLst>
                  <a:ext uri="{FF2B5EF4-FFF2-40B4-BE49-F238E27FC236}">
                    <a16:creationId xmlns:a16="http://schemas.microsoft.com/office/drawing/2014/main" id="{269F002D-1859-4B79-AD8D-5CBEB8113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57" y="18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44" name="Oval 140">
                <a:extLst>
                  <a:ext uri="{FF2B5EF4-FFF2-40B4-BE49-F238E27FC236}">
                    <a16:creationId xmlns:a16="http://schemas.microsoft.com/office/drawing/2014/main" id="{CE0042E8-AA7F-4826-8382-793425B86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349" y="16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48" name="Oval 144">
                <a:extLst>
                  <a:ext uri="{FF2B5EF4-FFF2-40B4-BE49-F238E27FC236}">
                    <a16:creationId xmlns:a16="http://schemas.microsoft.com/office/drawing/2014/main" id="{6057CCDF-D746-4594-B7DC-4E65FEA2C5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75" y="17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49" name="Oval 145">
                <a:extLst>
                  <a:ext uri="{FF2B5EF4-FFF2-40B4-BE49-F238E27FC236}">
                    <a16:creationId xmlns:a16="http://schemas.microsoft.com/office/drawing/2014/main" id="{B447813C-C787-4D55-ACB0-FD1231F5B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35" y="21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56" name="Oval 152">
                <a:extLst>
                  <a:ext uri="{FF2B5EF4-FFF2-40B4-BE49-F238E27FC236}">
                    <a16:creationId xmlns:a16="http://schemas.microsoft.com/office/drawing/2014/main" id="{9C1846BE-A1E9-45F0-9E7E-694E57B491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76" y="17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3" name="Oval 159">
                <a:extLst>
                  <a:ext uri="{FF2B5EF4-FFF2-40B4-BE49-F238E27FC236}">
                    <a16:creationId xmlns:a16="http://schemas.microsoft.com/office/drawing/2014/main" id="{8660957A-24DD-49BF-B12F-9D486EFF90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16" y="16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6" name="Oval 162">
                <a:extLst>
                  <a:ext uri="{FF2B5EF4-FFF2-40B4-BE49-F238E27FC236}">
                    <a16:creationId xmlns:a16="http://schemas.microsoft.com/office/drawing/2014/main" id="{11D42C90-3DDD-43FF-8D50-8F959C6EB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59" y="16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7" name="Oval 163">
                <a:extLst>
                  <a:ext uri="{FF2B5EF4-FFF2-40B4-BE49-F238E27FC236}">
                    <a16:creationId xmlns:a16="http://schemas.microsoft.com/office/drawing/2014/main" id="{16238EEA-B6F4-476A-BCCE-6DD279B01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1316" y="18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8" name="Oval 164">
                <a:extLst>
                  <a:ext uri="{FF2B5EF4-FFF2-40B4-BE49-F238E27FC236}">
                    <a16:creationId xmlns:a16="http://schemas.microsoft.com/office/drawing/2014/main" id="{FBB1BAF3-2AF3-4407-8001-CEBE88DF1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1323" y="18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1" name="Oval 167">
                <a:extLst>
                  <a:ext uri="{FF2B5EF4-FFF2-40B4-BE49-F238E27FC236}">
                    <a16:creationId xmlns:a16="http://schemas.microsoft.com/office/drawing/2014/main" id="{A49C91D9-686D-486E-B857-E911A4AD2B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166" y="157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3" name="Oval 169">
                <a:extLst>
                  <a:ext uri="{FF2B5EF4-FFF2-40B4-BE49-F238E27FC236}">
                    <a16:creationId xmlns:a16="http://schemas.microsoft.com/office/drawing/2014/main" id="{C92E7897-9B1C-4A73-8DA1-97EFD9B5D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191" y="16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4" name="Oval 170">
                <a:extLst>
                  <a:ext uri="{FF2B5EF4-FFF2-40B4-BE49-F238E27FC236}">
                    <a16:creationId xmlns:a16="http://schemas.microsoft.com/office/drawing/2014/main" id="{2795136B-E4D0-4DDF-8EAB-F1F3D6C3C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62" y="15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5" name="Oval 171">
                <a:extLst>
                  <a:ext uri="{FF2B5EF4-FFF2-40B4-BE49-F238E27FC236}">
                    <a16:creationId xmlns:a16="http://schemas.microsoft.com/office/drawing/2014/main" id="{665DEE36-FA26-4AC3-8D71-A9DB1C2361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33" y="15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6" name="Oval 172">
                <a:extLst>
                  <a:ext uri="{FF2B5EF4-FFF2-40B4-BE49-F238E27FC236}">
                    <a16:creationId xmlns:a16="http://schemas.microsoft.com/office/drawing/2014/main" id="{E6E708C9-4403-466F-B230-2E61FF297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96" y="16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7" name="Oval 173">
                <a:extLst>
                  <a:ext uri="{FF2B5EF4-FFF2-40B4-BE49-F238E27FC236}">
                    <a16:creationId xmlns:a16="http://schemas.microsoft.com/office/drawing/2014/main" id="{485B4062-3401-4FCC-8D50-13C41FC04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36" y="16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8" name="Oval 174">
                <a:extLst>
                  <a:ext uri="{FF2B5EF4-FFF2-40B4-BE49-F238E27FC236}">
                    <a16:creationId xmlns:a16="http://schemas.microsoft.com/office/drawing/2014/main" id="{158B1318-5F18-462A-90D9-DFBE60B47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26" y="16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9" name="Oval 85">
                <a:extLst>
                  <a:ext uri="{FF2B5EF4-FFF2-40B4-BE49-F238E27FC236}">
                    <a16:creationId xmlns:a16="http://schemas.microsoft.com/office/drawing/2014/main" id="{B06368E6-1196-403C-B428-09BEB934B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7" y="218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1" name="Oval 277">
                <a:extLst>
                  <a:ext uri="{FF2B5EF4-FFF2-40B4-BE49-F238E27FC236}">
                    <a16:creationId xmlns:a16="http://schemas.microsoft.com/office/drawing/2014/main" id="{0720198C-03A7-4699-B364-0A0BD3F64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75" y="17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2" name="Oval 278">
                <a:extLst>
                  <a:ext uri="{FF2B5EF4-FFF2-40B4-BE49-F238E27FC236}">
                    <a16:creationId xmlns:a16="http://schemas.microsoft.com/office/drawing/2014/main" id="{6F4D57B0-DC25-49A7-A57E-8D8C0CEE93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60" y="17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3" name="Oval 279">
                <a:extLst>
                  <a:ext uri="{FF2B5EF4-FFF2-40B4-BE49-F238E27FC236}">
                    <a16:creationId xmlns:a16="http://schemas.microsoft.com/office/drawing/2014/main" id="{B76174DC-C992-4BFB-9B08-5B0F68FD4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18" y="17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5" name="Oval 281">
                <a:extLst>
                  <a:ext uri="{FF2B5EF4-FFF2-40B4-BE49-F238E27FC236}">
                    <a16:creationId xmlns:a16="http://schemas.microsoft.com/office/drawing/2014/main" id="{4282C247-ACBA-4358-9E26-1327B73CD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11" y="17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6" name="Oval 282">
                <a:extLst>
                  <a:ext uri="{FF2B5EF4-FFF2-40B4-BE49-F238E27FC236}">
                    <a16:creationId xmlns:a16="http://schemas.microsoft.com/office/drawing/2014/main" id="{653CFFB9-365D-4FD7-9810-6FD0BD845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70" y="18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7" name="Oval 283">
                <a:extLst>
                  <a:ext uri="{FF2B5EF4-FFF2-40B4-BE49-F238E27FC236}">
                    <a16:creationId xmlns:a16="http://schemas.microsoft.com/office/drawing/2014/main" id="{7435789A-246E-4ECC-A051-B4E0A1AC0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8" y="17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8" name="Oval 284">
                <a:extLst>
                  <a:ext uri="{FF2B5EF4-FFF2-40B4-BE49-F238E27FC236}">
                    <a16:creationId xmlns:a16="http://schemas.microsoft.com/office/drawing/2014/main" id="{8E49ED72-5293-4651-8003-FC0F26533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3" y="16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9" name="Oval 285">
                <a:extLst>
                  <a:ext uri="{FF2B5EF4-FFF2-40B4-BE49-F238E27FC236}">
                    <a16:creationId xmlns:a16="http://schemas.microsoft.com/office/drawing/2014/main" id="{AAF53B87-207F-4588-9282-D6A81AAAB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32" y="17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0" name="Oval 286">
                <a:extLst>
                  <a:ext uri="{FF2B5EF4-FFF2-40B4-BE49-F238E27FC236}">
                    <a16:creationId xmlns:a16="http://schemas.microsoft.com/office/drawing/2014/main" id="{408D7B9A-2EDC-4A56-937B-C3E43E5B6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40" y="18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1" name="Oval 287">
                <a:extLst>
                  <a:ext uri="{FF2B5EF4-FFF2-40B4-BE49-F238E27FC236}">
                    <a16:creationId xmlns:a16="http://schemas.microsoft.com/office/drawing/2014/main" id="{F3F8575B-B6EF-46BA-A91E-33D595BCF5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5" y="17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2" name="Oval 288">
                <a:extLst>
                  <a:ext uri="{FF2B5EF4-FFF2-40B4-BE49-F238E27FC236}">
                    <a16:creationId xmlns:a16="http://schemas.microsoft.com/office/drawing/2014/main" id="{F50C6511-F475-40D6-8331-DC7C8656C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83" y="18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3" name="Oval 289">
                <a:extLst>
                  <a:ext uri="{FF2B5EF4-FFF2-40B4-BE49-F238E27FC236}">
                    <a16:creationId xmlns:a16="http://schemas.microsoft.com/office/drawing/2014/main" id="{4CB31BC2-203C-4B1E-B2DD-8AA4091C4D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73" y="17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4" name="Oval 290">
                <a:extLst>
                  <a:ext uri="{FF2B5EF4-FFF2-40B4-BE49-F238E27FC236}">
                    <a16:creationId xmlns:a16="http://schemas.microsoft.com/office/drawing/2014/main" id="{48B2D924-39CD-43E5-8D12-D85787CDA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8" y="17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5" name="Oval 291">
                <a:extLst>
                  <a:ext uri="{FF2B5EF4-FFF2-40B4-BE49-F238E27FC236}">
                    <a16:creationId xmlns:a16="http://schemas.microsoft.com/office/drawing/2014/main" id="{87382A7A-A81E-46F9-9D70-37D919CD4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16" y="17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6" name="Oval 292">
                <a:extLst>
                  <a:ext uri="{FF2B5EF4-FFF2-40B4-BE49-F238E27FC236}">
                    <a16:creationId xmlns:a16="http://schemas.microsoft.com/office/drawing/2014/main" id="{3EB33B0E-FACF-43EE-8FB3-A73DCE17F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25" y="187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7" name="Oval 293">
                <a:extLst>
                  <a:ext uri="{FF2B5EF4-FFF2-40B4-BE49-F238E27FC236}">
                    <a16:creationId xmlns:a16="http://schemas.microsoft.com/office/drawing/2014/main" id="{C18A2761-ED5C-4106-984E-8EEED0A70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09" y="18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8" name="Oval 294">
                <a:extLst>
                  <a:ext uri="{FF2B5EF4-FFF2-40B4-BE49-F238E27FC236}">
                    <a16:creationId xmlns:a16="http://schemas.microsoft.com/office/drawing/2014/main" id="{6D02E05E-3794-44E7-B4D3-F64738D83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68" y="18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0" name="Oval 296">
                <a:extLst>
                  <a:ext uri="{FF2B5EF4-FFF2-40B4-BE49-F238E27FC236}">
                    <a16:creationId xmlns:a16="http://schemas.microsoft.com/office/drawing/2014/main" id="{9E60E26A-634F-4363-8BC4-684927015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71" y="17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1" name="Oval 297">
                <a:extLst>
                  <a:ext uri="{FF2B5EF4-FFF2-40B4-BE49-F238E27FC236}">
                    <a16:creationId xmlns:a16="http://schemas.microsoft.com/office/drawing/2014/main" id="{B3D0943C-5BDC-462E-8DA7-8649544A1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0" y="17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2" name="Oval 298">
                <a:extLst>
                  <a:ext uri="{FF2B5EF4-FFF2-40B4-BE49-F238E27FC236}">
                    <a16:creationId xmlns:a16="http://schemas.microsoft.com/office/drawing/2014/main" id="{4AFCAE87-AFA0-4406-81B7-B2BC573CB7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8" y="186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3" name="Oval 299">
                <a:extLst>
                  <a:ext uri="{FF2B5EF4-FFF2-40B4-BE49-F238E27FC236}">
                    <a16:creationId xmlns:a16="http://schemas.microsoft.com/office/drawing/2014/main" id="{BE84DEF5-9BB2-45B4-85B5-3D5347191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3" y="180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4" name="Oval 300">
                <a:extLst>
                  <a:ext uri="{FF2B5EF4-FFF2-40B4-BE49-F238E27FC236}">
                    <a16:creationId xmlns:a16="http://schemas.microsoft.com/office/drawing/2014/main" id="{D5A0DE73-4058-487A-9E88-5574B4745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1" y="18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20" name="Oval 316">
                <a:extLst>
                  <a:ext uri="{FF2B5EF4-FFF2-40B4-BE49-F238E27FC236}">
                    <a16:creationId xmlns:a16="http://schemas.microsoft.com/office/drawing/2014/main" id="{8B6BBE08-1D57-4C15-9170-CF77F052E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5" y="16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0" name="Oval 326">
                <a:extLst>
                  <a:ext uri="{FF2B5EF4-FFF2-40B4-BE49-F238E27FC236}">
                    <a16:creationId xmlns:a16="http://schemas.microsoft.com/office/drawing/2014/main" id="{A17A4BB4-A7D4-46FF-ADD7-3FAB00DB3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5" y="190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1" name="Oval 327">
                <a:extLst>
                  <a:ext uri="{FF2B5EF4-FFF2-40B4-BE49-F238E27FC236}">
                    <a16:creationId xmlns:a16="http://schemas.microsoft.com/office/drawing/2014/main" id="{3F939197-A698-400A-AB32-24F54E0AE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6" y="215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2" name="Oval 328">
                <a:extLst>
                  <a:ext uri="{FF2B5EF4-FFF2-40B4-BE49-F238E27FC236}">
                    <a16:creationId xmlns:a16="http://schemas.microsoft.com/office/drawing/2014/main" id="{B0117462-11B6-4745-8004-DAD409C74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1" y="20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3" name="Oval 329">
                <a:extLst>
                  <a:ext uri="{FF2B5EF4-FFF2-40B4-BE49-F238E27FC236}">
                    <a16:creationId xmlns:a16="http://schemas.microsoft.com/office/drawing/2014/main" id="{5533D704-C01B-4188-A8AA-D55A05833B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39" y="21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7" name="Oval 333">
                <a:extLst>
                  <a:ext uri="{FF2B5EF4-FFF2-40B4-BE49-F238E27FC236}">
                    <a16:creationId xmlns:a16="http://schemas.microsoft.com/office/drawing/2014/main" id="{2A6C103C-8B9E-4812-AB51-8F2A913AA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9" y="21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8" name="Oval 334">
                <a:extLst>
                  <a:ext uri="{FF2B5EF4-FFF2-40B4-BE49-F238E27FC236}">
                    <a16:creationId xmlns:a16="http://schemas.microsoft.com/office/drawing/2014/main" id="{18CEDC56-7E35-4F41-8736-B18CC8DB3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4" y="20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9" name="Oval 335">
                <a:extLst>
                  <a:ext uri="{FF2B5EF4-FFF2-40B4-BE49-F238E27FC236}">
                    <a16:creationId xmlns:a16="http://schemas.microsoft.com/office/drawing/2014/main" id="{C03BD115-06EA-4A23-824E-24A4BDC1B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53" y="21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41" name="Oval 337">
                <a:extLst>
                  <a:ext uri="{FF2B5EF4-FFF2-40B4-BE49-F238E27FC236}">
                    <a16:creationId xmlns:a16="http://schemas.microsoft.com/office/drawing/2014/main" id="{3DB76537-B2F7-4473-B4F4-EDA5B6FCE9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6" y="21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43" name="Oval 339">
                <a:extLst>
                  <a:ext uri="{FF2B5EF4-FFF2-40B4-BE49-F238E27FC236}">
                    <a16:creationId xmlns:a16="http://schemas.microsoft.com/office/drawing/2014/main" id="{3887C94B-239A-487F-BFEC-397913EAD1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14" y="21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49" name="Oval 345">
                <a:extLst>
                  <a:ext uri="{FF2B5EF4-FFF2-40B4-BE49-F238E27FC236}">
                    <a16:creationId xmlns:a16="http://schemas.microsoft.com/office/drawing/2014/main" id="{6F4CC219-DAD4-4E7B-B466-3F2AE0A742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07" y="21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0" name="Oval 346">
                <a:extLst>
                  <a:ext uri="{FF2B5EF4-FFF2-40B4-BE49-F238E27FC236}">
                    <a16:creationId xmlns:a16="http://schemas.microsoft.com/office/drawing/2014/main" id="{EC2BB736-B1D5-44AA-B397-84126E7F24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92" y="21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1" name="Oval 347">
                <a:extLst>
                  <a:ext uri="{FF2B5EF4-FFF2-40B4-BE49-F238E27FC236}">
                    <a16:creationId xmlns:a16="http://schemas.microsoft.com/office/drawing/2014/main" id="{FBFA0EF3-27E1-4CA8-9DD2-CFA0A9F4D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51" y="21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3" name="Oval 349">
                <a:extLst>
                  <a:ext uri="{FF2B5EF4-FFF2-40B4-BE49-F238E27FC236}">
                    <a16:creationId xmlns:a16="http://schemas.microsoft.com/office/drawing/2014/main" id="{14CAA611-B0ED-44F3-9049-9F74D93699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44" y="22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7" name="Oval 353">
                <a:extLst>
                  <a:ext uri="{FF2B5EF4-FFF2-40B4-BE49-F238E27FC236}">
                    <a16:creationId xmlns:a16="http://schemas.microsoft.com/office/drawing/2014/main" id="{B149D31F-9C39-4ED6-B5C8-51387FB39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0" y="19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8" name="Oval 354">
                <a:extLst>
                  <a:ext uri="{FF2B5EF4-FFF2-40B4-BE49-F238E27FC236}">
                    <a16:creationId xmlns:a16="http://schemas.microsoft.com/office/drawing/2014/main" id="{C701A3E2-AF29-41FB-BF9B-DD969FDE2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8" y="20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9" name="Oval 355">
                <a:extLst>
                  <a:ext uri="{FF2B5EF4-FFF2-40B4-BE49-F238E27FC236}">
                    <a16:creationId xmlns:a16="http://schemas.microsoft.com/office/drawing/2014/main" id="{0433A13E-6F9B-4C07-A198-D6AAEBEBD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3" y="19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0" name="Oval 356">
                <a:extLst>
                  <a:ext uri="{FF2B5EF4-FFF2-40B4-BE49-F238E27FC236}">
                    <a16:creationId xmlns:a16="http://schemas.microsoft.com/office/drawing/2014/main" id="{183181F1-E5F6-45E2-BF01-3CCCE4D5F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1" y="20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1" name="Oval 357">
                <a:extLst>
                  <a:ext uri="{FF2B5EF4-FFF2-40B4-BE49-F238E27FC236}">
                    <a16:creationId xmlns:a16="http://schemas.microsoft.com/office/drawing/2014/main" id="{FA1E77AD-F442-413F-928F-4C3E69527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10" y="19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4" name="Oval 360">
                <a:extLst>
                  <a:ext uri="{FF2B5EF4-FFF2-40B4-BE49-F238E27FC236}">
                    <a16:creationId xmlns:a16="http://schemas.microsoft.com/office/drawing/2014/main" id="{960BA4E8-497B-4D7B-8BDE-F874013CB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61" y="20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5" name="Oval 361">
                <a:extLst>
                  <a:ext uri="{FF2B5EF4-FFF2-40B4-BE49-F238E27FC236}">
                    <a16:creationId xmlns:a16="http://schemas.microsoft.com/office/drawing/2014/main" id="{5066F348-1E69-4017-B738-1BDE2FCE1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46" y="197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6" name="Oval 362">
                <a:extLst>
                  <a:ext uri="{FF2B5EF4-FFF2-40B4-BE49-F238E27FC236}">
                    <a16:creationId xmlns:a16="http://schemas.microsoft.com/office/drawing/2014/main" id="{0C4731CC-5A9E-4864-AD78-F975EA428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4" y="20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7" name="Oval 363">
                <a:extLst>
                  <a:ext uri="{FF2B5EF4-FFF2-40B4-BE49-F238E27FC236}">
                    <a16:creationId xmlns:a16="http://schemas.microsoft.com/office/drawing/2014/main" id="{F3060733-D842-4F77-B888-C19120288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95" y="19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8" name="Oval 364">
                <a:extLst>
                  <a:ext uri="{FF2B5EF4-FFF2-40B4-BE49-F238E27FC236}">
                    <a16:creationId xmlns:a16="http://schemas.microsoft.com/office/drawing/2014/main" id="{84ADCE9C-9E2F-4DB4-98B5-88838566D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79" y="19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9" name="Oval 365">
                <a:extLst>
                  <a:ext uri="{FF2B5EF4-FFF2-40B4-BE49-F238E27FC236}">
                    <a16:creationId xmlns:a16="http://schemas.microsoft.com/office/drawing/2014/main" id="{92B257A4-ED69-468C-B2C6-344226362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38" y="19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1" name="Oval 367">
                <a:extLst>
                  <a:ext uri="{FF2B5EF4-FFF2-40B4-BE49-F238E27FC236}">
                    <a16:creationId xmlns:a16="http://schemas.microsoft.com/office/drawing/2014/main" id="{20C2C855-DF96-4483-9CBE-ACE65FB1F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31" y="20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3" name="Oval 369">
                <a:extLst>
                  <a:ext uri="{FF2B5EF4-FFF2-40B4-BE49-F238E27FC236}">
                    <a16:creationId xmlns:a16="http://schemas.microsoft.com/office/drawing/2014/main" id="{42B8E25D-EBBC-4449-827B-F3769FDE1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08" y="19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4" name="Oval 370">
                <a:extLst>
                  <a:ext uri="{FF2B5EF4-FFF2-40B4-BE49-F238E27FC236}">
                    <a16:creationId xmlns:a16="http://schemas.microsoft.com/office/drawing/2014/main" id="{3D4677B2-A326-4AC4-8B91-624D4AF613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3" y="19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5" name="Oval 371">
                <a:extLst>
                  <a:ext uri="{FF2B5EF4-FFF2-40B4-BE49-F238E27FC236}">
                    <a16:creationId xmlns:a16="http://schemas.microsoft.com/office/drawing/2014/main" id="{532DA395-053E-40A3-80B1-A14D6DA7F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1" y="19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6" name="Oval 372">
                <a:extLst>
                  <a:ext uri="{FF2B5EF4-FFF2-40B4-BE49-F238E27FC236}">
                    <a16:creationId xmlns:a16="http://schemas.microsoft.com/office/drawing/2014/main" id="{85A4E994-ACDF-4686-89A1-88C632910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9" y="206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7" name="Oval 373">
                <a:extLst>
                  <a:ext uri="{FF2B5EF4-FFF2-40B4-BE49-F238E27FC236}">
                    <a16:creationId xmlns:a16="http://schemas.microsoft.com/office/drawing/2014/main" id="{63C1E26D-60BC-499E-ACBA-9B6850C1C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4" y="20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8" name="Oval 374">
                <a:extLst>
                  <a:ext uri="{FF2B5EF4-FFF2-40B4-BE49-F238E27FC236}">
                    <a16:creationId xmlns:a16="http://schemas.microsoft.com/office/drawing/2014/main" id="{65AFB1C0-5543-4726-9F42-44DCB9359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03" y="20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51" name="Oval 447">
                <a:extLst>
                  <a:ext uri="{FF2B5EF4-FFF2-40B4-BE49-F238E27FC236}">
                    <a16:creationId xmlns:a16="http://schemas.microsoft.com/office/drawing/2014/main" id="{C9EE5A63-58F1-4BE2-891E-5EFA39AF9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11" y="14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58" name="Oval 454">
                <a:extLst>
                  <a:ext uri="{FF2B5EF4-FFF2-40B4-BE49-F238E27FC236}">
                    <a16:creationId xmlns:a16="http://schemas.microsoft.com/office/drawing/2014/main" id="{18ADDD24-6E0E-49BD-9317-A4645E12FC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23" y="16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0" name="Oval 456">
                <a:extLst>
                  <a:ext uri="{FF2B5EF4-FFF2-40B4-BE49-F238E27FC236}">
                    <a16:creationId xmlns:a16="http://schemas.microsoft.com/office/drawing/2014/main" id="{E2CA35F2-A036-48FF-9DE6-6B618A359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167" y="16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7" name="Oval 463">
                <a:extLst>
                  <a:ext uri="{FF2B5EF4-FFF2-40B4-BE49-F238E27FC236}">
                    <a16:creationId xmlns:a16="http://schemas.microsoft.com/office/drawing/2014/main" id="{CB022356-30BE-491F-9F55-00942DA8E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60" y="18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8" name="Oval 464">
                <a:extLst>
                  <a:ext uri="{FF2B5EF4-FFF2-40B4-BE49-F238E27FC236}">
                    <a16:creationId xmlns:a16="http://schemas.microsoft.com/office/drawing/2014/main" id="{21CFB255-8EE7-4D35-A07D-F071E33271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44" y="176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9" name="Oval 465">
                <a:extLst>
                  <a:ext uri="{FF2B5EF4-FFF2-40B4-BE49-F238E27FC236}">
                    <a16:creationId xmlns:a16="http://schemas.microsoft.com/office/drawing/2014/main" id="{91A7673C-FDD1-41EE-9CE7-EF8070A74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03" y="181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6" name="Oval 472">
                <a:extLst>
                  <a:ext uri="{FF2B5EF4-FFF2-40B4-BE49-F238E27FC236}">
                    <a16:creationId xmlns:a16="http://schemas.microsoft.com/office/drawing/2014/main" id="{7A4C17D4-9A04-4A6D-8920-D8DA30B65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10" y="15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7" name="Oval 473">
                <a:extLst>
                  <a:ext uri="{FF2B5EF4-FFF2-40B4-BE49-F238E27FC236}">
                    <a16:creationId xmlns:a16="http://schemas.microsoft.com/office/drawing/2014/main" id="{397EC3CC-927D-4A1C-BE1D-F458DD262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11" y="14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8" name="Oval 474">
                <a:extLst>
                  <a:ext uri="{FF2B5EF4-FFF2-40B4-BE49-F238E27FC236}">
                    <a16:creationId xmlns:a16="http://schemas.microsoft.com/office/drawing/2014/main" id="{A4628EDD-B565-4E67-80AA-A2B96AD4A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154" y="14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9" name="Oval 475">
                <a:extLst>
                  <a:ext uri="{FF2B5EF4-FFF2-40B4-BE49-F238E27FC236}">
                    <a16:creationId xmlns:a16="http://schemas.microsoft.com/office/drawing/2014/main" id="{A0A8091B-00FA-4E32-AF77-FC3ACF7E0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162" y="16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2" name="Oval 478">
                <a:extLst>
                  <a:ext uri="{FF2B5EF4-FFF2-40B4-BE49-F238E27FC236}">
                    <a16:creationId xmlns:a16="http://schemas.microsoft.com/office/drawing/2014/main" id="{D5B6D204-A86A-47A0-BB58-19658F8DF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24" y="149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4" name="Oval 480">
                <a:extLst>
                  <a:ext uri="{FF2B5EF4-FFF2-40B4-BE49-F238E27FC236}">
                    <a16:creationId xmlns:a16="http://schemas.microsoft.com/office/drawing/2014/main" id="{E41140BD-D429-4743-8EC7-74E0E4845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67" y="14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5" name="Oval 481">
                <a:extLst>
                  <a:ext uri="{FF2B5EF4-FFF2-40B4-BE49-F238E27FC236}">
                    <a16:creationId xmlns:a16="http://schemas.microsoft.com/office/drawing/2014/main" id="{FA80F591-EEE7-40E4-B5BE-144B18B42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75" y="15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6" name="Oval 482">
                <a:extLst>
                  <a:ext uri="{FF2B5EF4-FFF2-40B4-BE49-F238E27FC236}">
                    <a16:creationId xmlns:a16="http://schemas.microsoft.com/office/drawing/2014/main" id="{DD52D2C2-B269-4963-BDEB-9DFD82743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60" y="15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7" name="Oval 483">
                <a:extLst>
                  <a:ext uri="{FF2B5EF4-FFF2-40B4-BE49-F238E27FC236}">
                    <a16:creationId xmlns:a16="http://schemas.microsoft.com/office/drawing/2014/main" id="{C4F92896-C0C6-4032-A867-4F8B832B5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18" y="15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03" name="Oval 499">
                <a:extLst>
                  <a:ext uri="{FF2B5EF4-FFF2-40B4-BE49-F238E27FC236}">
                    <a16:creationId xmlns:a16="http://schemas.microsoft.com/office/drawing/2014/main" id="{905806D8-D01E-46E1-ABFD-FA29AFC8F4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74" y="209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05" name="Oval 501">
                <a:extLst>
                  <a:ext uri="{FF2B5EF4-FFF2-40B4-BE49-F238E27FC236}">
                    <a16:creationId xmlns:a16="http://schemas.microsoft.com/office/drawing/2014/main" id="{6D66856B-00B8-4BA6-8B18-35A4D0FC9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67" y="21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06" name="Oval 502">
                <a:extLst>
                  <a:ext uri="{FF2B5EF4-FFF2-40B4-BE49-F238E27FC236}">
                    <a16:creationId xmlns:a16="http://schemas.microsoft.com/office/drawing/2014/main" id="{1D53ED79-DCE7-4BDE-940D-BBA9AC564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6" y="21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3" name="Oval 509">
                <a:extLst>
                  <a:ext uri="{FF2B5EF4-FFF2-40B4-BE49-F238E27FC236}">
                    <a16:creationId xmlns:a16="http://schemas.microsoft.com/office/drawing/2014/main" id="{47AC942E-DEAF-4179-A3A0-ABDE7F486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9" y="21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4" name="Oval 510">
                <a:extLst>
                  <a:ext uri="{FF2B5EF4-FFF2-40B4-BE49-F238E27FC236}">
                    <a16:creationId xmlns:a16="http://schemas.microsoft.com/office/drawing/2014/main" id="{87421F36-9895-4FB2-B08A-E080206483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42" y="21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5" name="Oval 511">
                <a:extLst>
                  <a:ext uri="{FF2B5EF4-FFF2-40B4-BE49-F238E27FC236}">
                    <a16:creationId xmlns:a16="http://schemas.microsoft.com/office/drawing/2014/main" id="{DD6F8564-58C8-4B8B-B640-E9724E2F3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7" y="20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6" name="Oval 512">
                <a:extLst>
                  <a:ext uri="{FF2B5EF4-FFF2-40B4-BE49-F238E27FC236}">
                    <a16:creationId xmlns:a16="http://schemas.microsoft.com/office/drawing/2014/main" id="{2562D21A-2C6C-44A8-B73F-D36910169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6" y="21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8" name="Oval 514">
                <a:extLst>
                  <a:ext uri="{FF2B5EF4-FFF2-40B4-BE49-F238E27FC236}">
                    <a16:creationId xmlns:a16="http://schemas.microsoft.com/office/drawing/2014/main" id="{51A47BAC-F670-418C-9F95-F26CC9762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9" y="21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2" name="Oval 528">
                <a:extLst>
                  <a:ext uri="{FF2B5EF4-FFF2-40B4-BE49-F238E27FC236}">
                    <a16:creationId xmlns:a16="http://schemas.microsoft.com/office/drawing/2014/main" id="{6A7F5EC6-0C81-4562-92B8-0789116D87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0" y="19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3" name="Oval 529">
                <a:extLst>
                  <a:ext uri="{FF2B5EF4-FFF2-40B4-BE49-F238E27FC236}">
                    <a16:creationId xmlns:a16="http://schemas.microsoft.com/office/drawing/2014/main" id="{9EB52953-566C-4F39-A270-90352112E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14" y="18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4" name="Oval 530">
                <a:extLst>
                  <a:ext uri="{FF2B5EF4-FFF2-40B4-BE49-F238E27FC236}">
                    <a16:creationId xmlns:a16="http://schemas.microsoft.com/office/drawing/2014/main" id="{31CE7F53-CE27-4052-8B17-EE7F71BBB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3" y="19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5" name="Oval 531">
                <a:extLst>
                  <a:ext uri="{FF2B5EF4-FFF2-40B4-BE49-F238E27FC236}">
                    <a16:creationId xmlns:a16="http://schemas.microsoft.com/office/drawing/2014/main" id="{411E0D3B-5BF9-453B-9014-7E8991FB46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1" y="20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6" name="Oval 532">
                <a:extLst>
                  <a:ext uri="{FF2B5EF4-FFF2-40B4-BE49-F238E27FC236}">
                    <a16:creationId xmlns:a16="http://schemas.microsoft.com/office/drawing/2014/main" id="{CE42DF45-FFE2-4E0F-ABEA-96BEAD2DA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66" y="196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41" name="Oval 537">
                <a:extLst>
                  <a:ext uri="{FF2B5EF4-FFF2-40B4-BE49-F238E27FC236}">
                    <a16:creationId xmlns:a16="http://schemas.microsoft.com/office/drawing/2014/main" id="{7ECBD31A-6759-4687-932C-9BBBF23FD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79" y="19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42" name="Oval 538">
                <a:extLst>
                  <a:ext uri="{FF2B5EF4-FFF2-40B4-BE49-F238E27FC236}">
                    <a16:creationId xmlns:a16="http://schemas.microsoft.com/office/drawing/2014/main" id="{4F9AF4EA-B199-465C-A5BB-001A0C1B9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8" y="19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48" name="Oval 544">
                <a:extLst>
                  <a:ext uri="{FF2B5EF4-FFF2-40B4-BE49-F238E27FC236}">
                    <a16:creationId xmlns:a16="http://schemas.microsoft.com/office/drawing/2014/main" id="{0D33FF57-6CA1-4D78-A9ED-219B81788D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3" y="20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52" name="Oval 548">
                <a:extLst>
                  <a:ext uri="{FF2B5EF4-FFF2-40B4-BE49-F238E27FC236}">
                    <a16:creationId xmlns:a16="http://schemas.microsoft.com/office/drawing/2014/main" id="{01E1F21B-81C3-4736-A9BC-49C510DA3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7" y="18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54" name="Oval 550">
                <a:extLst>
                  <a:ext uri="{FF2B5EF4-FFF2-40B4-BE49-F238E27FC236}">
                    <a16:creationId xmlns:a16="http://schemas.microsoft.com/office/drawing/2014/main" id="{1F4AE5D6-E5FB-4CCE-9A6E-9A159D532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0" y="19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74" name="Oval 570">
                <a:extLst>
                  <a:ext uri="{FF2B5EF4-FFF2-40B4-BE49-F238E27FC236}">
                    <a16:creationId xmlns:a16="http://schemas.microsoft.com/office/drawing/2014/main" id="{BBDB47CA-78B6-43A7-AC0C-11CB01A47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1" y="17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76" name="Oval 572">
                <a:extLst>
                  <a:ext uri="{FF2B5EF4-FFF2-40B4-BE49-F238E27FC236}">
                    <a16:creationId xmlns:a16="http://schemas.microsoft.com/office/drawing/2014/main" id="{AB1B3D49-F4B0-41BE-9ED4-23094F53A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" y="17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78" name="Oval 574">
                <a:extLst>
                  <a:ext uri="{FF2B5EF4-FFF2-40B4-BE49-F238E27FC236}">
                    <a16:creationId xmlns:a16="http://schemas.microsoft.com/office/drawing/2014/main" id="{123638BC-AB0C-44B8-B733-57E5903BD4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" y="1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0" name="Oval 576">
                <a:extLst>
                  <a:ext uri="{FF2B5EF4-FFF2-40B4-BE49-F238E27FC236}">
                    <a16:creationId xmlns:a16="http://schemas.microsoft.com/office/drawing/2014/main" id="{21ABB3B6-1BBC-4C1A-A2AF-0DF2877D5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7" y="20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06" name="Oval 602">
                <a:extLst>
                  <a:ext uri="{FF2B5EF4-FFF2-40B4-BE49-F238E27FC236}">
                    <a16:creationId xmlns:a16="http://schemas.microsoft.com/office/drawing/2014/main" id="{2334928D-0B32-4C6A-9997-2239099BD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329" y="20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07" name="Oval 603">
                <a:extLst>
                  <a:ext uri="{FF2B5EF4-FFF2-40B4-BE49-F238E27FC236}">
                    <a16:creationId xmlns:a16="http://schemas.microsoft.com/office/drawing/2014/main" id="{7ADB9EAC-E3D4-4673-AAA2-61EF5F1F5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625" y="14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16" name="Oval 612">
                <a:extLst>
                  <a:ext uri="{FF2B5EF4-FFF2-40B4-BE49-F238E27FC236}">
                    <a16:creationId xmlns:a16="http://schemas.microsoft.com/office/drawing/2014/main" id="{61200DDD-28D2-44AB-A899-5E12CF7F4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39" y="18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17" name="Oval 613">
                <a:extLst>
                  <a:ext uri="{FF2B5EF4-FFF2-40B4-BE49-F238E27FC236}">
                    <a16:creationId xmlns:a16="http://schemas.microsoft.com/office/drawing/2014/main" id="{800F41D5-CDA8-4346-813B-B4B05D532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03" y="16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2" name="Oval 618">
                <a:extLst>
                  <a:ext uri="{FF2B5EF4-FFF2-40B4-BE49-F238E27FC236}">
                    <a16:creationId xmlns:a16="http://schemas.microsoft.com/office/drawing/2014/main" id="{C1FBEF53-266D-4BBE-A162-F13AEA910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375" y="17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3" name="Oval 619">
                <a:extLst>
                  <a:ext uri="{FF2B5EF4-FFF2-40B4-BE49-F238E27FC236}">
                    <a16:creationId xmlns:a16="http://schemas.microsoft.com/office/drawing/2014/main" id="{FF54A408-616A-43DB-9D93-16CBB08BB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35" y="17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7" name="Oval 623">
                <a:extLst>
                  <a:ext uri="{FF2B5EF4-FFF2-40B4-BE49-F238E27FC236}">
                    <a16:creationId xmlns:a16="http://schemas.microsoft.com/office/drawing/2014/main" id="{EBDA8638-CF52-4D63-A20B-8FDCEF2F9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02" y="1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8" name="Oval 624">
                <a:extLst>
                  <a:ext uri="{FF2B5EF4-FFF2-40B4-BE49-F238E27FC236}">
                    <a16:creationId xmlns:a16="http://schemas.microsoft.com/office/drawing/2014/main" id="{00791C4B-4444-4413-A411-C703D45FD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62" y="14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9" name="Oval 625">
                <a:extLst>
                  <a:ext uri="{FF2B5EF4-FFF2-40B4-BE49-F238E27FC236}">
                    <a16:creationId xmlns:a16="http://schemas.microsoft.com/office/drawing/2014/main" id="{DA8683CC-6152-4D8E-B311-A8AEF80210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507" y="1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0" name="Oval 626">
                <a:extLst>
                  <a:ext uri="{FF2B5EF4-FFF2-40B4-BE49-F238E27FC236}">
                    <a16:creationId xmlns:a16="http://schemas.microsoft.com/office/drawing/2014/main" id="{AF85A781-228D-4B92-979B-82AC4F6A3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567" y="14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1" name="Oval 627">
                <a:extLst>
                  <a:ext uri="{FF2B5EF4-FFF2-40B4-BE49-F238E27FC236}">
                    <a16:creationId xmlns:a16="http://schemas.microsoft.com/office/drawing/2014/main" id="{3B69156F-F264-4144-9FC0-A65256795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49" y="17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5" name="Oval 631">
                <a:extLst>
                  <a:ext uri="{FF2B5EF4-FFF2-40B4-BE49-F238E27FC236}">
                    <a16:creationId xmlns:a16="http://schemas.microsoft.com/office/drawing/2014/main" id="{403A9BBC-23EB-425D-A529-A8FC6E713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461" y="208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9" name="Oval 635">
                <a:extLst>
                  <a:ext uri="{FF2B5EF4-FFF2-40B4-BE49-F238E27FC236}">
                    <a16:creationId xmlns:a16="http://schemas.microsoft.com/office/drawing/2014/main" id="{23B41C46-A391-44A4-9D43-7E8492BB1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464" y="21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41" name="Oval 637">
                <a:extLst>
                  <a:ext uri="{FF2B5EF4-FFF2-40B4-BE49-F238E27FC236}">
                    <a16:creationId xmlns:a16="http://schemas.microsoft.com/office/drawing/2014/main" id="{13284EE2-E968-44CA-BF3A-EE776BF30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249" y="19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63" name="Oval 659">
                <a:extLst>
                  <a:ext uri="{FF2B5EF4-FFF2-40B4-BE49-F238E27FC236}">
                    <a16:creationId xmlns:a16="http://schemas.microsoft.com/office/drawing/2014/main" id="{5C8B0120-3D4E-4E65-AE5A-E2802A2B6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31" y="17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68" name="Oval 664">
                <a:extLst>
                  <a:ext uri="{FF2B5EF4-FFF2-40B4-BE49-F238E27FC236}">
                    <a16:creationId xmlns:a16="http://schemas.microsoft.com/office/drawing/2014/main" id="{593244D8-73BA-4530-BFDE-089185A14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95" y="16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69" name="Oval 665">
                <a:extLst>
                  <a:ext uri="{FF2B5EF4-FFF2-40B4-BE49-F238E27FC236}">
                    <a16:creationId xmlns:a16="http://schemas.microsoft.com/office/drawing/2014/main" id="{D5CAC38F-DDA1-469F-9CD8-68297BB6F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4" y="17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6" name="Oval 682">
                <a:extLst>
                  <a:ext uri="{FF2B5EF4-FFF2-40B4-BE49-F238E27FC236}">
                    <a16:creationId xmlns:a16="http://schemas.microsoft.com/office/drawing/2014/main" id="{EE12ED68-2E60-40AC-B824-01E776E718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7" y="15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7" name="Oval 683">
                <a:extLst>
                  <a:ext uri="{FF2B5EF4-FFF2-40B4-BE49-F238E27FC236}">
                    <a16:creationId xmlns:a16="http://schemas.microsoft.com/office/drawing/2014/main" id="{57F53165-9ED4-41C3-9656-C69B84141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31" y="15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8" name="Oval 684">
                <a:extLst>
                  <a:ext uri="{FF2B5EF4-FFF2-40B4-BE49-F238E27FC236}">
                    <a16:creationId xmlns:a16="http://schemas.microsoft.com/office/drawing/2014/main" id="{CE418BA6-97D8-4F16-8C55-974A670DD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0" y="15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9" name="Oval 685">
                <a:extLst>
                  <a:ext uri="{FF2B5EF4-FFF2-40B4-BE49-F238E27FC236}">
                    <a16:creationId xmlns:a16="http://schemas.microsoft.com/office/drawing/2014/main" id="{29CB10F9-DF5C-421A-8F77-EDC78ABFF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8" y="16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90" name="Oval 686">
                <a:extLst>
                  <a:ext uri="{FF2B5EF4-FFF2-40B4-BE49-F238E27FC236}">
                    <a16:creationId xmlns:a16="http://schemas.microsoft.com/office/drawing/2014/main" id="{6FFE46A6-17D3-4961-B4CC-028EE7F6F4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3" y="16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91" name="Oval 687">
                <a:extLst>
                  <a:ext uri="{FF2B5EF4-FFF2-40B4-BE49-F238E27FC236}">
                    <a16:creationId xmlns:a16="http://schemas.microsoft.com/office/drawing/2014/main" id="{11059E16-5FD0-498E-AA70-23108CC33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41" y="16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52" name="Oval 748">
                <a:extLst>
                  <a:ext uri="{FF2B5EF4-FFF2-40B4-BE49-F238E27FC236}">
                    <a16:creationId xmlns:a16="http://schemas.microsoft.com/office/drawing/2014/main" id="{3017E1FE-74D9-4269-BB7C-9E81F1B26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248" y="17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18" name="Oval 814">
                <a:extLst>
                  <a:ext uri="{FF2B5EF4-FFF2-40B4-BE49-F238E27FC236}">
                    <a16:creationId xmlns:a16="http://schemas.microsoft.com/office/drawing/2014/main" id="{9536B65D-8CF9-48BD-92E2-7088619F5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202" y="182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4" name="Oval 830">
                <a:extLst>
                  <a:ext uri="{FF2B5EF4-FFF2-40B4-BE49-F238E27FC236}">
                    <a16:creationId xmlns:a16="http://schemas.microsoft.com/office/drawing/2014/main" id="{ADCA6A6D-FC7E-4D04-B4D3-C71302458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3" y="19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5" name="Oval 831">
                <a:extLst>
                  <a:ext uri="{FF2B5EF4-FFF2-40B4-BE49-F238E27FC236}">
                    <a16:creationId xmlns:a16="http://schemas.microsoft.com/office/drawing/2014/main" id="{9E9CE906-A316-4F81-B695-7E2A5D852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6" y="20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6" name="Oval 832">
                <a:extLst>
                  <a:ext uri="{FF2B5EF4-FFF2-40B4-BE49-F238E27FC236}">
                    <a16:creationId xmlns:a16="http://schemas.microsoft.com/office/drawing/2014/main" id="{29FD9D30-7917-40AB-8C82-22D5F6A46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6" y="20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7" name="Oval 833">
                <a:extLst>
                  <a:ext uri="{FF2B5EF4-FFF2-40B4-BE49-F238E27FC236}">
                    <a16:creationId xmlns:a16="http://schemas.microsoft.com/office/drawing/2014/main" id="{B719E8A0-FF3B-45D8-98A4-7536A5C5B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19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8" name="Oval 834">
                <a:extLst>
                  <a:ext uri="{FF2B5EF4-FFF2-40B4-BE49-F238E27FC236}">
                    <a16:creationId xmlns:a16="http://schemas.microsoft.com/office/drawing/2014/main" id="{ABDE78A9-E2E8-4F98-AC1D-9B35A82B2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1" y="20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9" name="Oval 835">
                <a:extLst>
                  <a:ext uri="{FF2B5EF4-FFF2-40B4-BE49-F238E27FC236}">
                    <a16:creationId xmlns:a16="http://schemas.microsoft.com/office/drawing/2014/main" id="{E029C1B2-F593-42B7-AFD7-B37322AB6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1" y="20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2" name="Oval 838">
                <a:extLst>
                  <a:ext uri="{FF2B5EF4-FFF2-40B4-BE49-F238E27FC236}">
                    <a16:creationId xmlns:a16="http://schemas.microsoft.com/office/drawing/2014/main" id="{4035A550-57B2-4952-9B36-D1778DEFF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5" y="18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3" name="Oval 839">
                <a:extLst>
                  <a:ext uri="{FF2B5EF4-FFF2-40B4-BE49-F238E27FC236}">
                    <a16:creationId xmlns:a16="http://schemas.microsoft.com/office/drawing/2014/main" id="{08DA6FA6-61CA-4EC9-B7F7-25AE79E36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8" y="19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4" name="Oval 840">
                <a:extLst>
                  <a:ext uri="{FF2B5EF4-FFF2-40B4-BE49-F238E27FC236}">
                    <a16:creationId xmlns:a16="http://schemas.microsoft.com/office/drawing/2014/main" id="{9B409D46-1AC9-4EB3-9805-965BB8FEC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19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5" name="Oval 841">
                <a:extLst>
                  <a:ext uri="{FF2B5EF4-FFF2-40B4-BE49-F238E27FC236}">
                    <a16:creationId xmlns:a16="http://schemas.microsoft.com/office/drawing/2014/main" id="{F5E9B63D-3FBF-4DAB-A3D7-9D89AFEC3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4" y="17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6" name="Oval 842">
                <a:extLst>
                  <a:ext uri="{FF2B5EF4-FFF2-40B4-BE49-F238E27FC236}">
                    <a16:creationId xmlns:a16="http://schemas.microsoft.com/office/drawing/2014/main" id="{9DEF4776-1547-4F86-B4BC-1501EA713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7" y="183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7" name="Oval 843">
                <a:extLst>
                  <a:ext uri="{FF2B5EF4-FFF2-40B4-BE49-F238E27FC236}">
                    <a16:creationId xmlns:a16="http://schemas.microsoft.com/office/drawing/2014/main" id="{A154D2DA-855A-4FBB-8F8A-44D8236C2A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7" y="18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8" name="Oval 844">
                <a:extLst>
                  <a:ext uri="{FF2B5EF4-FFF2-40B4-BE49-F238E27FC236}">
                    <a16:creationId xmlns:a16="http://schemas.microsoft.com/office/drawing/2014/main" id="{6F9F2ECB-0921-454C-AF91-F721734FB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2" y="18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0" name="Oval 846">
                <a:extLst>
                  <a:ext uri="{FF2B5EF4-FFF2-40B4-BE49-F238E27FC236}">
                    <a16:creationId xmlns:a16="http://schemas.microsoft.com/office/drawing/2014/main" id="{533779DE-C5CF-4D50-9D58-B30227887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1" y="16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1" name="Oval 847">
                <a:extLst>
                  <a:ext uri="{FF2B5EF4-FFF2-40B4-BE49-F238E27FC236}">
                    <a16:creationId xmlns:a16="http://schemas.microsoft.com/office/drawing/2014/main" id="{C1DDBCC0-CFE6-4089-84F6-E0324AA39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7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2" name="Oval 848">
                <a:extLst>
                  <a:ext uri="{FF2B5EF4-FFF2-40B4-BE49-F238E27FC236}">
                    <a16:creationId xmlns:a16="http://schemas.microsoft.com/office/drawing/2014/main" id="{9680B91F-6654-4383-8905-2D887F91C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16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3" name="Oval 849">
                <a:extLst>
                  <a:ext uri="{FF2B5EF4-FFF2-40B4-BE49-F238E27FC236}">
                    <a16:creationId xmlns:a16="http://schemas.microsoft.com/office/drawing/2014/main" id="{994E37F2-F406-49EF-B296-F74BFF6B0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4" name="Oval 850">
                <a:extLst>
                  <a:ext uri="{FF2B5EF4-FFF2-40B4-BE49-F238E27FC236}">
                    <a16:creationId xmlns:a16="http://schemas.microsoft.com/office/drawing/2014/main" id="{79746B31-E756-474B-A2DD-D874A24C8D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9" y="17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5" name="Oval 851">
                <a:extLst>
                  <a:ext uri="{FF2B5EF4-FFF2-40B4-BE49-F238E27FC236}">
                    <a16:creationId xmlns:a16="http://schemas.microsoft.com/office/drawing/2014/main" id="{418781C1-9229-444D-A151-2D148F1AC6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1" y="19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6" name="Oval 852">
                <a:extLst>
                  <a:ext uri="{FF2B5EF4-FFF2-40B4-BE49-F238E27FC236}">
                    <a16:creationId xmlns:a16="http://schemas.microsoft.com/office/drawing/2014/main" id="{6D2A801F-DF33-4347-9AD1-9E8408004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0" y="20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7" name="Oval 853">
                <a:extLst>
                  <a:ext uri="{FF2B5EF4-FFF2-40B4-BE49-F238E27FC236}">
                    <a16:creationId xmlns:a16="http://schemas.microsoft.com/office/drawing/2014/main" id="{5F3B4922-D165-49EA-9711-537CC0CF2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0" y="20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8" name="Oval 854">
                <a:extLst>
                  <a:ext uri="{FF2B5EF4-FFF2-40B4-BE49-F238E27FC236}">
                    <a16:creationId xmlns:a16="http://schemas.microsoft.com/office/drawing/2014/main" id="{32930FBB-5ADA-411B-9BFF-38289F150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18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9" name="Oval 855">
                <a:extLst>
                  <a:ext uri="{FF2B5EF4-FFF2-40B4-BE49-F238E27FC236}">
                    <a16:creationId xmlns:a16="http://schemas.microsoft.com/office/drawing/2014/main" id="{35A0A16B-D594-4F6A-ADB5-D23B8FCBC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7" y="19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0" name="Oval 856">
                <a:extLst>
                  <a:ext uri="{FF2B5EF4-FFF2-40B4-BE49-F238E27FC236}">
                    <a16:creationId xmlns:a16="http://schemas.microsoft.com/office/drawing/2014/main" id="{83BB9342-F264-4888-B404-EC37F9109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" y="19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1" name="Oval 857">
                <a:extLst>
                  <a:ext uri="{FF2B5EF4-FFF2-40B4-BE49-F238E27FC236}">
                    <a16:creationId xmlns:a16="http://schemas.microsoft.com/office/drawing/2014/main" id="{FD478536-75EE-4A06-A3CA-5EDF211E8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8" y="16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2" name="Oval 858">
                <a:extLst>
                  <a:ext uri="{FF2B5EF4-FFF2-40B4-BE49-F238E27FC236}">
                    <a16:creationId xmlns:a16="http://schemas.microsoft.com/office/drawing/2014/main" id="{11C9C9CB-2F0D-480E-83E5-191D9A018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28" y="21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3" name="Oval 859">
                <a:extLst>
                  <a:ext uri="{FF2B5EF4-FFF2-40B4-BE49-F238E27FC236}">
                    <a16:creationId xmlns:a16="http://schemas.microsoft.com/office/drawing/2014/main" id="{9F2B01A8-E2B6-436C-BD26-BCEE318120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81" y="21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4" name="Oval 860">
                <a:extLst>
                  <a:ext uri="{FF2B5EF4-FFF2-40B4-BE49-F238E27FC236}">
                    <a16:creationId xmlns:a16="http://schemas.microsoft.com/office/drawing/2014/main" id="{EE608F9E-9867-40FD-BDC1-085BB770B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41" y="21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5" name="Oval 861">
                <a:extLst>
                  <a:ext uri="{FF2B5EF4-FFF2-40B4-BE49-F238E27FC236}">
                    <a16:creationId xmlns:a16="http://schemas.microsoft.com/office/drawing/2014/main" id="{00E16526-C0D5-49A8-BC57-8EA85EDDF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33" y="21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6" name="Oval 862">
                <a:extLst>
                  <a:ext uri="{FF2B5EF4-FFF2-40B4-BE49-F238E27FC236}">
                    <a16:creationId xmlns:a16="http://schemas.microsoft.com/office/drawing/2014/main" id="{A3F32219-D9B1-4043-86AA-4B82EF160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86" y="21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7" name="Oval 863">
                <a:extLst>
                  <a:ext uri="{FF2B5EF4-FFF2-40B4-BE49-F238E27FC236}">
                    <a16:creationId xmlns:a16="http://schemas.microsoft.com/office/drawing/2014/main" id="{E988508F-5773-478C-9513-A5017CF59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46" y="21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9" name="Oval 865">
                <a:extLst>
                  <a:ext uri="{FF2B5EF4-FFF2-40B4-BE49-F238E27FC236}">
                    <a16:creationId xmlns:a16="http://schemas.microsoft.com/office/drawing/2014/main" id="{23CF52B2-461A-4E3A-94B4-7A1399F57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77" y="21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0" name="Oval 866">
                <a:extLst>
                  <a:ext uri="{FF2B5EF4-FFF2-40B4-BE49-F238E27FC236}">
                    <a16:creationId xmlns:a16="http://schemas.microsoft.com/office/drawing/2014/main" id="{02F240FC-A54A-44F6-A263-A0DF8B2A0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22" y="16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1" name="Oval 867">
                <a:extLst>
                  <a:ext uri="{FF2B5EF4-FFF2-40B4-BE49-F238E27FC236}">
                    <a16:creationId xmlns:a16="http://schemas.microsoft.com/office/drawing/2014/main" id="{B372688E-D9C6-4B32-8B1B-A504E413E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22" y="20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2" name="Oval 868">
                <a:extLst>
                  <a:ext uri="{FF2B5EF4-FFF2-40B4-BE49-F238E27FC236}">
                    <a16:creationId xmlns:a16="http://schemas.microsoft.com/office/drawing/2014/main" id="{DEEEE9AA-4CD1-4ED2-8E77-B4EE50051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82" y="21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3" name="Oval 869">
                <a:extLst>
                  <a:ext uri="{FF2B5EF4-FFF2-40B4-BE49-F238E27FC236}">
                    <a16:creationId xmlns:a16="http://schemas.microsoft.com/office/drawing/2014/main" id="{737951A0-BDF5-4986-9CF1-41DBAF5262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79" y="22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4" name="Oval 870">
                <a:extLst>
                  <a:ext uri="{FF2B5EF4-FFF2-40B4-BE49-F238E27FC236}">
                    <a16:creationId xmlns:a16="http://schemas.microsoft.com/office/drawing/2014/main" id="{4FB597D0-B2C0-46A7-BF91-85A982EEE8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84" y="22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5" name="Oval 871">
                <a:extLst>
                  <a:ext uri="{FF2B5EF4-FFF2-40B4-BE49-F238E27FC236}">
                    <a16:creationId xmlns:a16="http://schemas.microsoft.com/office/drawing/2014/main" id="{A6E027F0-F7BB-4FAF-9329-01F648EE3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80" y="18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6" name="Oval 872">
                <a:extLst>
                  <a:ext uri="{FF2B5EF4-FFF2-40B4-BE49-F238E27FC236}">
                    <a16:creationId xmlns:a16="http://schemas.microsoft.com/office/drawing/2014/main" id="{FF8B5125-59B4-4447-ADC5-9AF7A7B76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75" y="168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7" name="Oval 873">
                <a:extLst>
                  <a:ext uri="{FF2B5EF4-FFF2-40B4-BE49-F238E27FC236}">
                    <a16:creationId xmlns:a16="http://schemas.microsoft.com/office/drawing/2014/main" id="{3373FF43-3417-4668-8AC1-746F4422D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8" y="17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8" name="Oval 874">
                <a:extLst>
                  <a:ext uri="{FF2B5EF4-FFF2-40B4-BE49-F238E27FC236}">
                    <a16:creationId xmlns:a16="http://schemas.microsoft.com/office/drawing/2014/main" id="{D13AF11E-89E6-4281-9AEE-17A65BB49C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88" y="17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9" name="Oval 875">
                <a:extLst>
                  <a:ext uri="{FF2B5EF4-FFF2-40B4-BE49-F238E27FC236}">
                    <a16:creationId xmlns:a16="http://schemas.microsoft.com/office/drawing/2014/main" id="{C5D7B336-0C79-47AE-844A-AC85B4EA7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61" y="22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0" name="Oval 876">
                <a:extLst>
                  <a:ext uri="{FF2B5EF4-FFF2-40B4-BE49-F238E27FC236}">
                    <a16:creationId xmlns:a16="http://schemas.microsoft.com/office/drawing/2014/main" id="{FF3A1F01-A638-4F18-99FB-AF9E114FA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42" y="16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1" name="Oval 877">
                <a:extLst>
                  <a:ext uri="{FF2B5EF4-FFF2-40B4-BE49-F238E27FC236}">
                    <a16:creationId xmlns:a16="http://schemas.microsoft.com/office/drawing/2014/main" id="{B66F8A98-A4E3-4726-88C0-A3C3BEFAE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52" y="20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2" name="Oval 878">
                <a:extLst>
                  <a:ext uri="{FF2B5EF4-FFF2-40B4-BE49-F238E27FC236}">
                    <a16:creationId xmlns:a16="http://schemas.microsoft.com/office/drawing/2014/main" id="{196D3FF3-7C77-48BF-B34A-A9E157EEE4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82" y="21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4" name="Oval 880">
                <a:extLst>
                  <a:ext uri="{FF2B5EF4-FFF2-40B4-BE49-F238E27FC236}">
                    <a16:creationId xmlns:a16="http://schemas.microsoft.com/office/drawing/2014/main" id="{24A4CF51-4014-4C23-BC6E-9E94E4431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85" y="21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2" name="Oval 888">
                <a:extLst>
                  <a:ext uri="{FF2B5EF4-FFF2-40B4-BE49-F238E27FC236}">
                    <a16:creationId xmlns:a16="http://schemas.microsoft.com/office/drawing/2014/main" id="{5A85A5C9-E9B5-417B-9D70-E16A08BAFB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20" y="16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4" name="Oval 890">
                <a:extLst>
                  <a:ext uri="{FF2B5EF4-FFF2-40B4-BE49-F238E27FC236}">
                    <a16:creationId xmlns:a16="http://schemas.microsoft.com/office/drawing/2014/main" id="{FAE810FB-F049-46BD-A006-98F8F6C54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49" y="16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6" name="Oval 892">
                <a:extLst>
                  <a:ext uri="{FF2B5EF4-FFF2-40B4-BE49-F238E27FC236}">
                    <a16:creationId xmlns:a16="http://schemas.microsoft.com/office/drawing/2014/main" id="{4D94E0EE-40C8-4894-9E5E-536F56E50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93" y="16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7" name="Oval 893">
                <a:extLst>
                  <a:ext uri="{FF2B5EF4-FFF2-40B4-BE49-F238E27FC236}">
                    <a16:creationId xmlns:a16="http://schemas.microsoft.com/office/drawing/2014/main" id="{B2D97A78-54F7-4313-A3F1-37AA16E09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01" y="17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8" name="Oval 894">
                <a:extLst>
                  <a:ext uri="{FF2B5EF4-FFF2-40B4-BE49-F238E27FC236}">
                    <a16:creationId xmlns:a16="http://schemas.microsoft.com/office/drawing/2014/main" id="{722C9390-432D-4163-AF72-B205F9796C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6" y="17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9" name="Oval 895">
                <a:extLst>
                  <a:ext uri="{FF2B5EF4-FFF2-40B4-BE49-F238E27FC236}">
                    <a16:creationId xmlns:a16="http://schemas.microsoft.com/office/drawing/2014/main" id="{529A64D2-1862-4B46-A1C0-0B6CA9841B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44" y="17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10" name="Oval 906">
                <a:extLst>
                  <a:ext uri="{FF2B5EF4-FFF2-40B4-BE49-F238E27FC236}">
                    <a16:creationId xmlns:a16="http://schemas.microsoft.com/office/drawing/2014/main" id="{ACA70678-77D2-4332-890F-ABED082BF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6" y="18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11" name="Oval 907">
                <a:extLst>
                  <a:ext uri="{FF2B5EF4-FFF2-40B4-BE49-F238E27FC236}">
                    <a16:creationId xmlns:a16="http://schemas.microsoft.com/office/drawing/2014/main" id="{ED50E02B-F17D-443F-A85B-4766C8323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27" y="189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12" name="Oval 908">
                <a:extLst>
                  <a:ext uri="{FF2B5EF4-FFF2-40B4-BE49-F238E27FC236}">
                    <a16:creationId xmlns:a16="http://schemas.microsoft.com/office/drawing/2014/main" id="{8CD832EB-7692-4775-828B-AA22C2B70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55" y="18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28" name="Oval 924">
                <a:extLst>
                  <a:ext uri="{FF2B5EF4-FFF2-40B4-BE49-F238E27FC236}">
                    <a16:creationId xmlns:a16="http://schemas.microsoft.com/office/drawing/2014/main" id="{FB9C5C8F-965C-4DE7-97A4-C6DBA2282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9" y="28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0" name="Oval 926">
                <a:extLst>
                  <a:ext uri="{FF2B5EF4-FFF2-40B4-BE49-F238E27FC236}">
                    <a16:creationId xmlns:a16="http://schemas.microsoft.com/office/drawing/2014/main" id="{31E22059-6413-4DB9-B928-BAD4A93D7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" y="29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1" name="Oval 927">
                <a:extLst>
                  <a:ext uri="{FF2B5EF4-FFF2-40B4-BE49-F238E27FC236}">
                    <a16:creationId xmlns:a16="http://schemas.microsoft.com/office/drawing/2014/main" id="{BF3AAF94-0410-427C-BC56-DA39A3B2FE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27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3" name="Oval 929">
                <a:extLst>
                  <a:ext uri="{FF2B5EF4-FFF2-40B4-BE49-F238E27FC236}">
                    <a16:creationId xmlns:a16="http://schemas.microsoft.com/office/drawing/2014/main" id="{4D620D07-868A-4D0B-9169-DE0FA2BFF2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9" y="283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82" name="Oval 978">
                <a:extLst>
                  <a:ext uri="{FF2B5EF4-FFF2-40B4-BE49-F238E27FC236}">
                    <a16:creationId xmlns:a16="http://schemas.microsoft.com/office/drawing/2014/main" id="{1DA18B06-2EEC-498F-AF5C-ACE2FAB09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20" y="26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16" name="Oval 1012">
                <a:extLst>
                  <a:ext uri="{FF2B5EF4-FFF2-40B4-BE49-F238E27FC236}">
                    <a16:creationId xmlns:a16="http://schemas.microsoft.com/office/drawing/2014/main" id="{168F8108-B76E-44C5-98DF-0546845EF6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" y="2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67" name="Oval 1063">
                <a:extLst>
                  <a:ext uri="{FF2B5EF4-FFF2-40B4-BE49-F238E27FC236}">
                    <a16:creationId xmlns:a16="http://schemas.microsoft.com/office/drawing/2014/main" id="{154169FA-2460-4D63-BF51-EC54248EE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3" y="29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68" name="Oval 1064">
                <a:extLst>
                  <a:ext uri="{FF2B5EF4-FFF2-40B4-BE49-F238E27FC236}">
                    <a16:creationId xmlns:a16="http://schemas.microsoft.com/office/drawing/2014/main" id="{0AACBFEE-609D-45AB-BF2A-C13F7CCCD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78" y="28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69" name="Oval 1065">
                <a:extLst>
                  <a:ext uri="{FF2B5EF4-FFF2-40B4-BE49-F238E27FC236}">
                    <a16:creationId xmlns:a16="http://schemas.microsoft.com/office/drawing/2014/main" id="{28AC698E-0021-4D98-85F7-2ABB37B05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36" y="29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0" name="Oval 1066">
                <a:extLst>
                  <a:ext uri="{FF2B5EF4-FFF2-40B4-BE49-F238E27FC236}">
                    <a16:creationId xmlns:a16="http://schemas.microsoft.com/office/drawing/2014/main" id="{EA444196-E3D8-4546-82A3-40142B2DA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4" y="30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1" name="Oval 1067">
                <a:extLst>
                  <a:ext uri="{FF2B5EF4-FFF2-40B4-BE49-F238E27FC236}">
                    <a16:creationId xmlns:a16="http://schemas.microsoft.com/office/drawing/2014/main" id="{69D83B8D-F876-422C-B542-BBD315CDC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29" y="29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4" name="Oval 1070">
                <a:extLst>
                  <a:ext uri="{FF2B5EF4-FFF2-40B4-BE49-F238E27FC236}">
                    <a16:creationId xmlns:a16="http://schemas.microsoft.com/office/drawing/2014/main" id="{76CDE815-A14F-4282-99D9-E74BC8F77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1" y="28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5" name="Oval 1071">
                <a:extLst>
                  <a:ext uri="{FF2B5EF4-FFF2-40B4-BE49-F238E27FC236}">
                    <a16:creationId xmlns:a16="http://schemas.microsoft.com/office/drawing/2014/main" id="{890CA2DD-20D5-4270-89AE-7793138C1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50" y="29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6" name="Oval 1072">
                <a:extLst>
                  <a:ext uri="{FF2B5EF4-FFF2-40B4-BE49-F238E27FC236}">
                    <a16:creationId xmlns:a16="http://schemas.microsoft.com/office/drawing/2014/main" id="{983A3511-5F77-43B9-B261-22CD500A9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58" y="30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7" name="Oval 1073">
                <a:extLst>
                  <a:ext uri="{FF2B5EF4-FFF2-40B4-BE49-F238E27FC236}">
                    <a16:creationId xmlns:a16="http://schemas.microsoft.com/office/drawing/2014/main" id="{B60720D2-C071-4FA4-B8F8-9880497684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3" y="29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8" name="Oval 1074">
                <a:extLst>
                  <a:ext uri="{FF2B5EF4-FFF2-40B4-BE49-F238E27FC236}">
                    <a16:creationId xmlns:a16="http://schemas.microsoft.com/office/drawing/2014/main" id="{60D480C1-FE4A-42D1-AFA6-FEA6E956A8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01" y="29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86" name="Oval 1082">
                <a:extLst>
                  <a:ext uri="{FF2B5EF4-FFF2-40B4-BE49-F238E27FC236}">
                    <a16:creationId xmlns:a16="http://schemas.microsoft.com/office/drawing/2014/main" id="{350AC9CD-F946-461C-B607-420ECFDF4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3" y="27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88" name="Oval 1084">
                <a:extLst>
                  <a:ext uri="{FF2B5EF4-FFF2-40B4-BE49-F238E27FC236}">
                    <a16:creationId xmlns:a16="http://schemas.microsoft.com/office/drawing/2014/main" id="{3570D810-9546-44CA-858C-36B2D3946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7" y="27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89" name="Oval 1085">
                <a:extLst>
                  <a:ext uri="{FF2B5EF4-FFF2-40B4-BE49-F238E27FC236}">
                    <a16:creationId xmlns:a16="http://schemas.microsoft.com/office/drawing/2014/main" id="{06887C52-8268-468A-ABC1-F4BA80E43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5" y="28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0" name="Oval 1086">
                <a:extLst>
                  <a:ext uri="{FF2B5EF4-FFF2-40B4-BE49-F238E27FC236}">
                    <a16:creationId xmlns:a16="http://schemas.microsoft.com/office/drawing/2014/main" id="{F4FF9A88-ACAB-4B22-9CA3-8B954F6AF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0" y="27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1" name="Oval 1087">
                <a:extLst>
                  <a:ext uri="{FF2B5EF4-FFF2-40B4-BE49-F238E27FC236}">
                    <a16:creationId xmlns:a16="http://schemas.microsoft.com/office/drawing/2014/main" id="{B0A77847-71CE-4225-8DD2-E90F1BF6D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8" y="28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2" name="Oval 1088">
                <a:extLst>
                  <a:ext uri="{FF2B5EF4-FFF2-40B4-BE49-F238E27FC236}">
                    <a16:creationId xmlns:a16="http://schemas.microsoft.com/office/drawing/2014/main" id="{9D1B5AD7-4011-4FCE-8066-DB55004DB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07" y="27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5" name="Oval 1091">
                <a:extLst>
                  <a:ext uri="{FF2B5EF4-FFF2-40B4-BE49-F238E27FC236}">
                    <a16:creationId xmlns:a16="http://schemas.microsoft.com/office/drawing/2014/main" id="{B3756254-0333-419B-BB20-96B8E1DEEB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58" y="28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6" name="Oval 1092">
                <a:extLst>
                  <a:ext uri="{FF2B5EF4-FFF2-40B4-BE49-F238E27FC236}">
                    <a16:creationId xmlns:a16="http://schemas.microsoft.com/office/drawing/2014/main" id="{20794422-FE9D-4E47-B761-658CA39ED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43" y="27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7" name="Oval 1093">
                <a:extLst>
                  <a:ext uri="{FF2B5EF4-FFF2-40B4-BE49-F238E27FC236}">
                    <a16:creationId xmlns:a16="http://schemas.microsoft.com/office/drawing/2014/main" id="{E7D83D51-66BE-40D1-A1F7-C89E2FBAD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1" y="27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9" name="Oval 1095">
                <a:extLst>
                  <a:ext uri="{FF2B5EF4-FFF2-40B4-BE49-F238E27FC236}">
                    <a16:creationId xmlns:a16="http://schemas.microsoft.com/office/drawing/2014/main" id="{1E77FB66-560C-4977-B482-D99D38088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76" y="26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3" name="Oval 1099">
                <a:extLst>
                  <a:ext uri="{FF2B5EF4-FFF2-40B4-BE49-F238E27FC236}">
                    <a16:creationId xmlns:a16="http://schemas.microsoft.com/office/drawing/2014/main" id="{9F4EABB5-8B9C-4FF3-9E73-4FD72D986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05" y="27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5" name="Oval 1101">
                <a:extLst>
                  <a:ext uri="{FF2B5EF4-FFF2-40B4-BE49-F238E27FC236}">
                    <a16:creationId xmlns:a16="http://schemas.microsoft.com/office/drawing/2014/main" id="{859D00D6-FC6C-4811-ACFE-FD4176EE2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8" y="27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6" name="Oval 1102">
                <a:extLst>
                  <a:ext uri="{FF2B5EF4-FFF2-40B4-BE49-F238E27FC236}">
                    <a16:creationId xmlns:a16="http://schemas.microsoft.com/office/drawing/2014/main" id="{258CAF65-AB2E-4549-B376-509589FB0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6" y="28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7" name="Oval 1103">
                <a:extLst>
                  <a:ext uri="{FF2B5EF4-FFF2-40B4-BE49-F238E27FC236}">
                    <a16:creationId xmlns:a16="http://schemas.microsoft.com/office/drawing/2014/main" id="{6B73654D-EF4D-41AA-BECB-AA054CC16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1" y="27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65" name="Oval 1161">
                <a:extLst>
                  <a:ext uri="{FF2B5EF4-FFF2-40B4-BE49-F238E27FC236}">
                    <a16:creationId xmlns:a16="http://schemas.microsoft.com/office/drawing/2014/main" id="{11E2D878-8B22-4DCD-9638-2A2C6A4D1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3" y="29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2" name="Oval 1168">
                <a:extLst>
                  <a:ext uri="{FF2B5EF4-FFF2-40B4-BE49-F238E27FC236}">
                    <a16:creationId xmlns:a16="http://schemas.microsoft.com/office/drawing/2014/main" id="{E6FDD910-1FCB-4A29-95F9-7F56C32BF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6" y="28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3" name="Oval 1169">
                <a:extLst>
                  <a:ext uri="{FF2B5EF4-FFF2-40B4-BE49-F238E27FC236}">
                    <a16:creationId xmlns:a16="http://schemas.microsoft.com/office/drawing/2014/main" id="{4164BF13-1D5F-44D2-9DC0-529B89B646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9" y="28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4" name="Oval 1170">
                <a:extLst>
                  <a:ext uri="{FF2B5EF4-FFF2-40B4-BE49-F238E27FC236}">
                    <a16:creationId xmlns:a16="http://schemas.microsoft.com/office/drawing/2014/main" id="{C2CD72E3-0785-4C48-B171-2E2DED6BF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4" y="28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5" name="Oval 1171">
                <a:extLst>
                  <a:ext uri="{FF2B5EF4-FFF2-40B4-BE49-F238E27FC236}">
                    <a16:creationId xmlns:a16="http://schemas.microsoft.com/office/drawing/2014/main" id="{BB316F7F-9B0D-4706-B761-50C08FEB1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3" y="28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6" name="Oval 1172">
                <a:extLst>
                  <a:ext uri="{FF2B5EF4-FFF2-40B4-BE49-F238E27FC236}">
                    <a16:creationId xmlns:a16="http://schemas.microsoft.com/office/drawing/2014/main" id="{476B957F-65F3-46DD-B61B-D950FD268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91" y="29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7" name="Oval 1173">
                <a:extLst>
                  <a:ext uri="{FF2B5EF4-FFF2-40B4-BE49-F238E27FC236}">
                    <a16:creationId xmlns:a16="http://schemas.microsoft.com/office/drawing/2014/main" id="{E4967108-7341-43C0-85B5-6457F8915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6" y="29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94" name="Oval 1190">
                <a:extLst>
                  <a:ext uri="{FF2B5EF4-FFF2-40B4-BE49-F238E27FC236}">
                    <a16:creationId xmlns:a16="http://schemas.microsoft.com/office/drawing/2014/main" id="{68E3030F-ADB8-4853-B8F5-C889F16D9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8" y="27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95" name="Oval 1191">
                <a:extLst>
                  <a:ext uri="{FF2B5EF4-FFF2-40B4-BE49-F238E27FC236}">
                    <a16:creationId xmlns:a16="http://schemas.microsoft.com/office/drawing/2014/main" id="{492A3314-7AA2-437B-9FD1-387149430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63" y="27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01" name="Oval 1197">
                <a:extLst>
                  <a:ext uri="{FF2B5EF4-FFF2-40B4-BE49-F238E27FC236}">
                    <a16:creationId xmlns:a16="http://schemas.microsoft.com/office/drawing/2014/main" id="{7B1263FC-A7EC-4244-B980-6E8EBAF14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5" y="27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3" name="Oval 1499">
                <a:extLst>
                  <a:ext uri="{FF2B5EF4-FFF2-40B4-BE49-F238E27FC236}">
                    <a16:creationId xmlns:a16="http://schemas.microsoft.com/office/drawing/2014/main" id="{40DDFF21-7AB5-483F-B6CE-E6C9C3218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" y="24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4" name="Oval 1500">
                <a:extLst>
                  <a:ext uri="{FF2B5EF4-FFF2-40B4-BE49-F238E27FC236}">
                    <a16:creationId xmlns:a16="http://schemas.microsoft.com/office/drawing/2014/main" id="{8B68FC0C-A820-4AEE-B39E-EF8929907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8" y="24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6" name="Oval 1502">
                <a:extLst>
                  <a:ext uri="{FF2B5EF4-FFF2-40B4-BE49-F238E27FC236}">
                    <a16:creationId xmlns:a16="http://schemas.microsoft.com/office/drawing/2014/main" id="{15A324B8-0CB1-4AE0-99B9-0A2C31E34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3" y="2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7" name="Oval 1503">
                <a:extLst>
                  <a:ext uri="{FF2B5EF4-FFF2-40B4-BE49-F238E27FC236}">
                    <a16:creationId xmlns:a16="http://schemas.microsoft.com/office/drawing/2014/main" id="{24CE7F68-A3A2-4E0C-A21A-846F145CD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6" y="25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15" name="Oval 1511">
                <a:extLst>
                  <a:ext uri="{FF2B5EF4-FFF2-40B4-BE49-F238E27FC236}">
                    <a16:creationId xmlns:a16="http://schemas.microsoft.com/office/drawing/2014/main" id="{D2CC8C98-3F9F-4D4F-990E-0981652E35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5" y="24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24" name="Oval 1520">
                <a:extLst>
                  <a:ext uri="{FF2B5EF4-FFF2-40B4-BE49-F238E27FC236}">
                    <a16:creationId xmlns:a16="http://schemas.microsoft.com/office/drawing/2014/main" id="{3E64E7EC-5E88-4C97-B754-DCB7EACD5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19" y="24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0" name="Oval 1526">
                <a:extLst>
                  <a:ext uri="{FF2B5EF4-FFF2-40B4-BE49-F238E27FC236}">
                    <a16:creationId xmlns:a16="http://schemas.microsoft.com/office/drawing/2014/main" id="{AED198C9-F7A2-454C-AA9C-EAE956787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72" y="24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1" name="Oval 1527">
                <a:extLst>
                  <a:ext uri="{FF2B5EF4-FFF2-40B4-BE49-F238E27FC236}">
                    <a16:creationId xmlns:a16="http://schemas.microsoft.com/office/drawing/2014/main" id="{258EBBF0-AF40-4BFF-BA28-87CB2FE41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5" y="24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4" name="Oval 1530">
                <a:extLst>
                  <a:ext uri="{FF2B5EF4-FFF2-40B4-BE49-F238E27FC236}">
                    <a16:creationId xmlns:a16="http://schemas.microsoft.com/office/drawing/2014/main" id="{31610FDE-63F8-4798-A55C-39A169256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39" y="24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7" name="Oval 1533">
                <a:extLst>
                  <a:ext uri="{FF2B5EF4-FFF2-40B4-BE49-F238E27FC236}">
                    <a16:creationId xmlns:a16="http://schemas.microsoft.com/office/drawing/2014/main" id="{788041AC-1374-4D42-93A1-87A4FF359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82" y="24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9" name="Oval 1535">
                <a:extLst>
                  <a:ext uri="{FF2B5EF4-FFF2-40B4-BE49-F238E27FC236}">
                    <a16:creationId xmlns:a16="http://schemas.microsoft.com/office/drawing/2014/main" id="{2F98468C-06CA-409B-BCA2-389056808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489" y="23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1" name="Oval 1537">
                <a:extLst>
                  <a:ext uri="{FF2B5EF4-FFF2-40B4-BE49-F238E27FC236}">
                    <a16:creationId xmlns:a16="http://schemas.microsoft.com/office/drawing/2014/main" id="{033F0771-2AB8-4112-B4FE-01755AB6B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14" y="23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2" name="Oval 1538">
                <a:extLst>
                  <a:ext uri="{FF2B5EF4-FFF2-40B4-BE49-F238E27FC236}">
                    <a16:creationId xmlns:a16="http://schemas.microsoft.com/office/drawing/2014/main" id="{C6EE0168-88A2-4D5B-9D7D-02D76AC376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85" y="23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3" name="Oval 1539">
                <a:extLst>
                  <a:ext uri="{FF2B5EF4-FFF2-40B4-BE49-F238E27FC236}">
                    <a16:creationId xmlns:a16="http://schemas.microsoft.com/office/drawing/2014/main" id="{8CEC3C7D-8FAD-4DCD-A7FC-996A33069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56" y="23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4" name="Oval 1540">
                <a:extLst>
                  <a:ext uri="{FF2B5EF4-FFF2-40B4-BE49-F238E27FC236}">
                    <a16:creationId xmlns:a16="http://schemas.microsoft.com/office/drawing/2014/main" id="{07039083-470E-49FD-AB54-3D5375FFEF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19" y="23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5" name="Oval 1541">
                <a:extLst>
                  <a:ext uri="{FF2B5EF4-FFF2-40B4-BE49-F238E27FC236}">
                    <a16:creationId xmlns:a16="http://schemas.microsoft.com/office/drawing/2014/main" id="{0677EE6F-F03F-4D8C-91AD-3D8CB651F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59" y="238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6" name="Oval 1542">
                <a:extLst>
                  <a:ext uri="{FF2B5EF4-FFF2-40B4-BE49-F238E27FC236}">
                    <a16:creationId xmlns:a16="http://schemas.microsoft.com/office/drawing/2014/main" id="{13DC44B1-4FE9-4876-9E26-5643E264B2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17" y="24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7" name="Oval 1543">
                <a:extLst>
                  <a:ext uri="{FF2B5EF4-FFF2-40B4-BE49-F238E27FC236}">
                    <a16:creationId xmlns:a16="http://schemas.microsoft.com/office/drawing/2014/main" id="{59855317-7709-4166-9585-BF4F2A8F2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634" y="22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8" name="Oval 1544">
                <a:extLst>
                  <a:ext uri="{FF2B5EF4-FFF2-40B4-BE49-F238E27FC236}">
                    <a16:creationId xmlns:a16="http://schemas.microsoft.com/office/drawing/2014/main" id="{D1715B7C-ACA3-4EE8-9A12-3341EBE3C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46" y="24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9" name="Oval 1545">
                <a:extLst>
                  <a:ext uri="{FF2B5EF4-FFF2-40B4-BE49-F238E27FC236}">
                    <a16:creationId xmlns:a16="http://schemas.microsoft.com/office/drawing/2014/main" id="{FD1A1A86-66B9-4A73-9A75-56380AFE5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31" y="23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0" name="Oval 1546">
                <a:extLst>
                  <a:ext uri="{FF2B5EF4-FFF2-40B4-BE49-F238E27FC236}">
                    <a16:creationId xmlns:a16="http://schemas.microsoft.com/office/drawing/2014/main" id="{77A07F12-624B-485A-917F-C707AD5ED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90" y="24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2" name="Oval 1548">
                <a:extLst>
                  <a:ext uri="{FF2B5EF4-FFF2-40B4-BE49-F238E27FC236}">
                    <a16:creationId xmlns:a16="http://schemas.microsoft.com/office/drawing/2014/main" id="{007A154E-C726-4A34-82A6-75F91EAFA8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3" y="24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4" name="Oval 1550">
                <a:extLst>
                  <a:ext uri="{FF2B5EF4-FFF2-40B4-BE49-F238E27FC236}">
                    <a16:creationId xmlns:a16="http://schemas.microsoft.com/office/drawing/2014/main" id="{96014FCE-B72D-4BF5-A248-B51958CF2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33" y="227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5" name="Oval 1551">
                <a:extLst>
                  <a:ext uri="{FF2B5EF4-FFF2-40B4-BE49-F238E27FC236}">
                    <a16:creationId xmlns:a16="http://schemas.microsoft.com/office/drawing/2014/main" id="{28844A91-D577-4611-AB60-338EBBDB0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34" y="223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6" name="Oval 1552">
                <a:extLst>
                  <a:ext uri="{FF2B5EF4-FFF2-40B4-BE49-F238E27FC236}">
                    <a16:creationId xmlns:a16="http://schemas.microsoft.com/office/drawing/2014/main" id="{45B1CB43-E626-4016-8BC2-09F46D84F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77" y="22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7" name="Oval 1553">
                <a:extLst>
                  <a:ext uri="{FF2B5EF4-FFF2-40B4-BE49-F238E27FC236}">
                    <a16:creationId xmlns:a16="http://schemas.microsoft.com/office/drawing/2014/main" id="{234E47F8-6B5F-44B7-9864-87EF1FF92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5" y="236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8" name="Oval 1554">
                <a:extLst>
                  <a:ext uri="{FF2B5EF4-FFF2-40B4-BE49-F238E27FC236}">
                    <a16:creationId xmlns:a16="http://schemas.microsoft.com/office/drawing/2014/main" id="{0C4D8C56-0932-4080-91B5-526383CC8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663" y="22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9" name="Oval 1555">
                <a:extLst>
                  <a:ext uri="{FF2B5EF4-FFF2-40B4-BE49-F238E27FC236}">
                    <a16:creationId xmlns:a16="http://schemas.microsoft.com/office/drawing/2014/main" id="{7C95FEDC-1FC0-4AE3-B45B-D22D9A0F8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90" y="22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0" name="Oval 1556">
                <a:extLst>
                  <a:ext uri="{FF2B5EF4-FFF2-40B4-BE49-F238E27FC236}">
                    <a16:creationId xmlns:a16="http://schemas.microsoft.com/office/drawing/2014/main" id="{7AC44BD3-F6EC-428D-AA94-6B8406682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626" y="229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1" name="Oval 1557">
                <a:extLst>
                  <a:ext uri="{FF2B5EF4-FFF2-40B4-BE49-F238E27FC236}">
                    <a16:creationId xmlns:a16="http://schemas.microsoft.com/office/drawing/2014/main" id="{C243D5E2-620C-4AB9-A4AA-DA7EDFDE8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83" y="22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2" name="Oval 1558">
                <a:extLst>
                  <a:ext uri="{FF2B5EF4-FFF2-40B4-BE49-F238E27FC236}">
                    <a16:creationId xmlns:a16="http://schemas.microsoft.com/office/drawing/2014/main" id="{B8F93F43-1E14-4524-82A2-82A60D9FD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41" y="23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3" name="Oval 1559">
                <a:extLst>
                  <a:ext uri="{FF2B5EF4-FFF2-40B4-BE49-F238E27FC236}">
                    <a16:creationId xmlns:a16="http://schemas.microsoft.com/office/drawing/2014/main" id="{5AE4DFC3-27BD-4F53-B472-3A9F27CA8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45" y="22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1" name="Oval 1627">
                <a:extLst>
                  <a:ext uri="{FF2B5EF4-FFF2-40B4-BE49-F238E27FC236}">
                    <a16:creationId xmlns:a16="http://schemas.microsoft.com/office/drawing/2014/main" id="{CE425DBE-F26D-4ADB-835A-1130DA1BC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65" y="30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3" name="Oval 1629">
                <a:extLst>
                  <a:ext uri="{FF2B5EF4-FFF2-40B4-BE49-F238E27FC236}">
                    <a16:creationId xmlns:a16="http://schemas.microsoft.com/office/drawing/2014/main" id="{957142BA-031A-4FF8-9BAB-8D6F18D362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16" y="311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4" name="Oval 1630">
                <a:extLst>
                  <a:ext uri="{FF2B5EF4-FFF2-40B4-BE49-F238E27FC236}">
                    <a16:creationId xmlns:a16="http://schemas.microsoft.com/office/drawing/2014/main" id="{EBA8362F-B490-4DAD-A6F4-70FE1C848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1" y="30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5" name="Oval 1631">
                <a:extLst>
                  <a:ext uri="{FF2B5EF4-FFF2-40B4-BE49-F238E27FC236}">
                    <a16:creationId xmlns:a16="http://schemas.microsoft.com/office/drawing/2014/main" id="{56802591-4B67-4023-8FC0-4AD68E3D3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60" y="31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6" name="Oval 1632">
                <a:extLst>
                  <a:ext uri="{FF2B5EF4-FFF2-40B4-BE49-F238E27FC236}">
                    <a16:creationId xmlns:a16="http://schemas.microsoft.com/office/drawing/2014/main" id="{3C7C96BC-31BD-4736-98B5-6F7FC305E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8" y="301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7" name="Oval 1633">
                <a:extLst>
                  <a:ext uri="{FF2B5EF4-FFF2-40B4-BE49-F238E27FC236}">
                    <a16:creationId xmlns:a16="http://schemas.microsoft.com/office/drawing/2014/main" id="{81CA761E-4BAC-4CC3-8B20-8DEFFF1AA3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30" y="31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8" name="Oval 1634">
                <a:extLst>
                  <a:ext uri="{FF2B5EF4-FFF2-40B4-BE49-F238E27FC236}">
                    <a16:creationId xmlns:a16="http://schemas.microsoft.com/office/drawing/2014/main" id="{A86BC1DD-EE4D-4538-895D-7B403ACD7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15" y="30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9" name="Oval 1635">
                <a:extLst>
                  <a:ext uri="{FF2B5EF4-FFF2-40B4-BE49-F238E27FC236}">
                    <a16:creationId xmlns:a16="http://schemas.microsoft.com/office/drawing/2014/main" id="{43B023A3-6A6C-4E9A-BF77-3D7DC166C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73" y="30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0" name="Oval 1636">
                <a:extLst>
                  <a:ext uri="{FF2B5EF4-FFF2-40B4-BE49-F238E27FC236}">
                    <a16:creationId xmlns:a16="http://schemas.microsoft.com/office/drawing/2014/main" id="{C9A80543-3CBB-4D1F-A89D-4DA3B4DC2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63" y="30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2" name="Oval 1638">
                <a:extLst>
                  <a:ext uri="{FF2B5EF4-FFF2-40B4-BE49-F238E27FC236}">
                    <a16:creationId xmlns:a16="http://schemas.microsoft.com/office/drawing/2014/main" id="{307E327B-BAF7-4332-B3BC-DC63E4B2E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15" y="31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5" name="Oval 1641">
                <a:extLst>
                  <a:ext uri="{FF2B5EF4-FFF2-40B4-BE49-F238E27FC236}">
                    <a16:creationId xmlns:a16="http://schemas.microsoft.com/office/drawing/2014/main" id="{65D5189A-ED7D-4449-A0E4-FB4F30277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0" y="30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6" name="Oval 1642">
                <a:extLst>
                  <a:ext uri="{FF2B5EF4-FFF2-40B4-BE49-F238E27FC236}">
                    <a16:creationId xmlns:a16="http://schemas.microsoft.com/office/drawing/2014/main" id="{3C5F9AE8-7789-4064-AE60-5C4A54EAB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8" y="31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7" name="Oval 1643">
                <a:extLst>
                  <a:ext uri="{FF2B5EF4-FFF2-40B4-BE49-F238E27FC236}">
                    <a16:creationId xmlns:a16="http://schemas.microsoft.com/office/drawing/2014/main" id="{198CA7D3-7A75-4F2A-85A9-EACF90019A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13" y="30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8" name="Oval 1644">
                <a:extLst>
                  <a:ext uri="{FF2B5EF4-FFF2-40B4-BE49-F238E27FC236}">
                    <a16:creationId xmlns:a16="http://schemas.microsoft.com/office/drawing/2014/main" id="{5580AF4D-6CBC-4457-B43B-5FDED0298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71" y="31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9" name="Oval 1645">
                <a:extLst>
                  <a:ext uri="{FF2B5EF4-FFF2-40B4-BE49-F238E27FC236}">
                    <a16:creationId xmlns:a16="http://schemas.microsoft.com/office/drawing/2014/main" id="{63A0B79D-66A6-4F3A-83D7-C27E5EDAB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15" y="316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69" name="Oval 1665">
                <a:extLst>
                  <a:ext uri="{FF2B5EF4-FFF2-40B4-BE49-F238E27FC236}">
                    <a16:creationId xmlns:a16="http://schemas.microsoft.com/office/drawing/2014/main" id="{0FA9C939-4277-4B53-BB26-A60A24BF6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86" y="32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0" name="Oval 1666">
                <a:extLst>
                  <a:ext uri="{FF2B5EF4-FFF2-40B4-BE49-F238E27FC236}">
                    <a16:creationId xmlns:a16="http://schemas.microsoft.com/office/drawing/2014/main" id="{B6B6193F-0204-48D9-A584-E2AEB29B3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71" y="31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1" name="Oval 1667">
                <a:extLst>
                  <a:ext uri="{FF2B5EF4-FFF2-40B4-BE49-F238E27FC236}">
                    <a16:creationId xmlns:a16="http://schemas.microsoft.com/office/drawing/2014/main" id="{74AC602B-4DF5-4C01-9506-631737CD1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0" y="32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5" name="Oval 1671">
                <a:extLst>
                  <a:ext uri="{FF2B5EF4-FFF2-40B4-BE49-F238E27FC236}">
                    <a16:creationId xmlns:a16="http://schemas.microsoft.com/office/drawing/2014/main" id="{AB7BB739-5EA3-4ED8-ABE8-61BAA8EE8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00" y="32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6" name="Oval 1672">
                <a:extLst>
                  <a:ext uri="{FF2B5EF4-FFF2-40B4-BE49-F238E27FC236}">
                    <a16:creationId xmlns:a16="http://schemas.microsoft.com/office/drawing/2014/main" id="{BD0D81DF-16CF-4473-A475-43F82D6B2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84" y="31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7" name="Oval 1673">
                <a:extLst>
                  <a:ext uri="{FF2B5EF4-FFF2-40B4-BE49-F238E27FC236}">
                    <a16:creationId xmlns:a16="http://schemas.microsoft.com/office/drawing/2014/main" id="{E327E650-02C5-43B2-B2EE-B5D7FA63E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43" y="31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9" name="Oval 1675">
                <a:extLst>
                  <a:ext uri="{FF2B5EF4-FFF2-40B4-BE49-F238E27FC236}">
                    <a16:creationId xmlns:a16="http://schemas.microsoft.com/office/drawing/2014/main" id="{722C9573-C831-439B-8A0B-792FAD50C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36" y="32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1" name="Oval 1677">
                <a:extLst>
                  <a:ext uri="{FF2B5EF4-FFF2-40B4-BE49-F238E27FC236}">
                    <a16:creationId xmlns:a16="http://schemas.microsoft.com/office/drawing/2014/main" id="{B623F731-2936-4271-BC65-C042AA96F6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85" y="32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5" name="Oval 1681">
                <a:extLst>
                  <a:ext uri="{FF2B5EF4-FFF2-40B4-BE49-F238E27FC236}">
                    <a16:creationId xmlns:a16="http://schemas.microsoft.com/office/drawing/2014/main" id="{75C10A18-6FEC-403F-B9C9-B19267F87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21" y="32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6" name="Oval 1682">
                <a:extLst>
                  <a:ext uri="{FF2B5EF4-FFF2-40B4-BE49-F238E27FC236}">
                    <a16:creationId xmlns:a16="http://schemas.microsoft.com/office/drawing/2014/main" id="{91E6CDEB-C1BE-4927-8D61-ACB435792C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8" y="32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7" name="Oval 1683">
                <a:extLst>
                  <a:ext uri="{FF2B5EF4-FFF2-40B4-BE49-F238E27FC236}">
                    <a16:creationId xmlns:a16="http://schemas.microsoft.com/office/drawing/2014/main" id="{8C5311E6-DE77-4246-979F-5B1FBC66D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3" y="31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8" name="Oval 1684">
                <a:extLst>
                  <a:ext uri="{FF2B5EF4-FFF2-40B4-BE49-F238E27FC236}">
                    <a16:creationId xmlns:a16="http://schemas.microsoft.com/office/drawing/2014/main" id="{3F96E2B2-7C8B-4AE6-8371-9792FD711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1" y="32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99" name="Oval 1695">
                <a:extLst>
                  <a:ext uri="{FF2B5EF4-FFF2-40B4-BE49-F238E27FC236}">
                    <a16:creationId xmlns:a16="http://schemas.microsoft.com/office/drawing/2014/main" id="{2B02F89A-7A22-482A-BC33-DC36ECE64C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4" y="30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00" name="Oval 1696">
                <a:extLst>
                  <a:ext uri="{FF2B5EF4-FFF2-40B4-BE49-F238E27FC236}">
                    <a16:creationId xmlns:a16="http://schemas.microsoft.com/office/drawing/2014/main" id="{8DC8F703-825E-48FD-ADAA-867AFB288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93" y="30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37" name="Oval 1733">
                <a:extLst>
                  <a:ext uri="{FF2B5EF4-FFF2-40B4-BE49-F238E27FC236}">
                    <a16:creationId xmlns:a16="http://schemas.microsoft.com/office/drawing/2014/main" id="{5490525C-D6D4-49D9-A216-3F70D4DD2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0" y="31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38" name="Oval 1734">
                <a:extLst>
                  <a:ext uri="{FF2B5EF4-FFF2-40B4-BE49-F238E27FC236}">
                    <a16:creationId xmlns:a16="http://schemas.microsoft.com/office/drawing/2014/main" id="{4E563E3B-1D5F-449B-AFCC-EB8D54F7C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04" y="31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39" name="Oval 1735">
                <a:extLst>
                  <a:ext uri="{FF2B5EF4-FFF2-40B4-BE49-F238E27FC236}">
                    <a16:creationId xmlns:a16="http://schemas.microsoft.com/office/drawing/2014/main" id="{B1941CFA-1DDA-4EA0-906E-24FBE6DD1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63" y="31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41" name="Oval 1737">
                <a:extLst>
                  <a:ext uri="{FF2B5EF4-FFF2-40B4-BE49-F238E27FC236}">
                    <a16:creationId xmlns:a16="http://schemas.microsoft.com/office/drawing/2014/main" id="{E39F73E6-5843-4D1A-9BA5-EAE254B01A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56" y="32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48" name="Oval 1744">
                <a:extLst>
                  <a:ext uri="{FF2B5EF4-FFF2-40B4-BE49-F238E27FC236}">
                    <a16:creationId xmlns:a16="http://schemas.microsoft.com/office/drawing/2014/main" id="{89A63F93-1E49-46EE-8F51-50C81A578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0" y="32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49" name="Oval 1745">
                <a:extLst>
                  <a:ext uri="{FF2B5EF4-FFF2-40B4-BE49-F238E27FC236}">
                    <a16:creationId xmlns:a16="http://schemas.microsoft.com/office/drawing/2014/main" id="{4D54A6CF-84F6-4E4A-B169-BF38CFC7C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32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0" name="Oval 1746">
                <a:extLst>
                  <a:ext uri="{FF2B5EF4-FFF2-40B4-BE49-F238E27FC236}">
                    <a16:creationId xmlns:a16="http://schemas.microsoft.com/office/drawing/2014/main" id="{555D2818-4D2C-4328-9AF3-5642375EF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3" y="32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4" name="Oval 1750">
                <a:extLst>
                  <a:ext uri="{FF2B5EF4-FFF2-40B4-BE49-F238E27FC236}">
                    <a16:creationId xmlns:a16="http://schemas.microsoft.com/office/drawing/2014/main" id="{18700D90-BE88-48B3-9279-2E1B8F4D67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" y="31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5" name="Oval 1751">
                <a:extLst>
                  <a:ext uri="{FF2B5EF4-FFF2-40B4-BE49-F238E27FC236}">
                    <a16:creationId xmlns:a16="http://schemas.microsoft.com/office/drawing/2014/main" id="{1198108D-AA02-4A03-ADF0-376678ED1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0" y="318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6" name="Oval 1752">
                <a:extLst>
                  <a:ext uri="{FF2B5EF4-FFF2-40B4-BE49-F238E27FC236}">
                    <a16:creationId xmlns:a16="http://schemas.microsoft.com/office/drawing/2014/main" id="{A809F4F8-FB2D-4A09-A114-3E28089BA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0" y="32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8" name="Oval 1754">
                <a:extLst>
                  <a:ext uri="{FF2B5EF4-FFF2-40B4-BE49-F238E27FC236}">
                    <a16:creationId xmlns:a16="http://schemas.microsoft.com/office/drawing/2014/main" id="{A7D47CD4-6CC9-4584-9902-DBBE08778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318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0" name="Oval 1756">
                <a:extLst>
                  <a:ext uri="{FF2B5EF4-FFF2-40B4-BE49-F238E27FC236}">
                    <a16:creationId xmlns:a16="http://schemas.microsoft.com/office/drawing/2014/main" id="{FADB1DAF-56AF-4525-AA77-17F73C7F8F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34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1" name="Oval 1757">
                <a:extLst>
                  <a:ext uri="{FF2B5EF4-FFF2-40B4-BE49-F238E27FC236}">
                    <a16:creationId xmlns:a16="http://schemas.microsoft.com/office/drawing/2014/main" id="{29248084-867A-4408-95EF-66BFF41AD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5" y="33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2" name="Oval 1758">
                <a:extLst>
                  <a:ext uri="{FF2B5EF4-FFF2-40B4-BE49-F238E27FC236}">
                    <a16:creationId xmlns:a16="http://schemas.microsoft.com/office/drawing/2014/main" id="{B24588EB-55EC-4486-A5CD-76715960F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33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3" name="Oval 1759">
                <a:extLst>
                  <a:ext uri="{FF2B5EF4-FFF2-40B4-BE49-F238E27FC236}">
                    <a16:creationId xmlns:a16="http://schemas.microsoft.com/office/drawing/2014/main" id="{7C2224BE-32A9-4DB6-BFAF-CCE7B883C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8" y="341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4" name="Oval 1760">
                <a:extLst>
                  <a:ext uri="{FF2B5EF4-FFF2-40B4-BE49-F238E27FC236}">
                    <a16:creationId xmlns:a16="http://schemas.microsoft.com/office/drawing/2014/main" id="{C5F315C2-F669-4E64-9661-F085AE5E1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2" y="32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5" name="Oval 1761">
                <a:extLst>
                  <a:ext uri="{FF2B5EF4-FFF2-40B4-BE49-F238E27FC236}">
                    <a16:creationId xmlns:a16="http://schemas.microsoft.com/office/drawing/2014/main" id="{D6773D66-840F-4D89-A0CF-2701BD7AA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7" y="33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6" name="Oval 1762">
                <a:extLst>
                  <a:ext uri="{FF2B5EF4-FFF2-40B4-BE49-F238E27FC236}">
                    <a16:creationId xmlns:a16="http://schemas.microsoft.com/office/drawing/2014/main" id="{634E7D02-8B6B-460E-A0E9-8D18A963F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33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70" name="Oval 1766">
                <a:extLst>
                  <a:ext uri="{FF2B5EF4-FFF2-40B4-BE49-F238E27FC236}">
                    <a16:creationId xmlns:a16="http://schemas.microsoft.com/office/drawing/2014/main" id="{F4DEB2E5-69ED-4F7F-AF46-4B7741FF6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2" y="32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1" name="Oval 1777">
                <a:extLst>
                  <a:ext uri="{FF2B5EF4-FFF2-40B4-BE49-F238E27FC236}">
                    <a16:creationId xmlns:a16="http://schemas.microsoft.com/office/drawing/2014/main" id="{D4ACA541-C907-48C3-8F42-5554B8792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65" y="33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2" name="Oval 1778">
                <a:extLst>
                  <a:ext uri="{FF2B5EF4-FFF2-40B4-BE49-F238E27FC236}">
                    <a16:creationId xmlns:a16="http://schemas.microsoft.com/office/drawing/2014/main" id="{1D4459EF-DDAC-4B4A-B07A-C7EAFE00B7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18" y="34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3" name="Oval 1779">
                <a:extLst>
                  <a:ext uri="{FF2B5EF4-FFF2-40B4-BE49-F238E27FC236}">
                    <a16:creationId xmlns:a16="http://schemas.microsoft.com/office/drawing/2014/main" id="{C2016CDD-F6A2-49E0-AC20-91DF2FD6D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78" y="34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7" name="Oval 1783">
                <a:extLst>
                  <a:ext uri="{FF2B5EF4-FFF2-40B4-BE49-F238E27FC236}">
                    <a16:creationId xmlns:a16="http://schemas.microsoft.com/office/drawing/2014/main" id="{88628EAC-DC80-428A-8C6D-A7F474406D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01" y="33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8" name="Oval 1784">
                <a:extLst>
                  <a:ext uri="{FF2B5EF4-FFF2-40B4-BE49-F238E27FC236}">
                    <a16:creationId xmlns:a16="http://schemas.microsoft.com/office/drawing/2014/main" id="{5A59CE34-5B29-4E23-84DD-2EDC4CD71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54" y="33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9" name="Oval 1785">
                <a:extLst>
                  <a:ext uri="{FF2B5EF4-FFF2-40B4-BE49-F238E27FC236}">
                    <a16:creationId xmlns:a16="http://schemas.microsoft.com/office/drawing/2014/main" id="{82244D86-A988-4BC4-8716-3218A345C6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14" y="33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0" name="Oval 1786">
                <a:extLst>
                  <a:ext uri="{FF2B5EF4-FFF2-40B4-BE49-F238E27FC236}">
                    <a16:creationId xmlns:a16="http://schemas.microsoft.com/office/drawing/2014/main" id="{84CBF3C8-05F5-47D5-BF22-3C556B25E5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59" y="33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3" name="Oval 1789">
                <a:extLst>
                  <a:ext uri="{FF2B5EF4-FFF2-40B4-BE49-F238E27FC236}">
                    <a16:creationId xmlns:a16="http://schemas.microsoft.com/office/drawing/2014/main" id="{FA6F3108-0F1D-4B14-BE91-C4987B755D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13" y="34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8" name="Oval 1794">
                <a:extLst>
                  <a:ext uri="{FF2B5EF4-FFF2-40B4-BE49-F238E27FC236}">
                    <a16:creationId xmlns:a16="http://schemas.microsoft.com/office/drawing/2014/main" id="{C5AD665A-9D01-4694-AEF6-97C9A99F0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47" y="34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9" name="Oval 1795">
                <a:extLst>
                  <a:ext uri="{FF2B5EF4-FFF2-40B4-BE49-F238E27FC236}">
                    <a16:creationId xmlns:a16="http://schemas.microsoft.com/office/drawing/2014/main" id="{D6D02CE3-F51D-4492-B0EF-329E2C97F4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60" y="34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02" name="Oval 1798">
                <a:extLst>
                  <a:ext uri="{FF2B5EF4-FFF2-40B4-BE49-F238E27FC236}">
                    <a16:creationId xmlns:a16="http://schemas.microsoft.com/office/drawing/2014/main" id="{B636311D-80F2-426E-922E-6B67102D8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022" y="34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08" name="Oval 1804">
                <a:extLst>
                  <a:ext uri="{FF2B5EF4-FFF2-40B4-BE49-F238E27FC236}">
                    <a16:creationId xmlns:a16="http://schemas.microsoft.com/office/drawing/2014/main" id="{8DFE4D47-5FF3-4054-8661-647F647DD4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239" y="325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09" name="Oval 1805">
                <a:extLst>
                  <a:ext uri="{FF2B5EF4-FFF2-40B4-BE49-F238E27FC236}">
                    <a16:creationId xmlns:a16="http://schemas.microsoft.com/office/drawing/2014/main" id="{9BAB4B8E-FD9C-435F-89BD-70C3DF2F8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0" y="34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28" name="Oval 1824">
                <a:extLst>
                  <a:ext uri="{FF2B5EF4-FFF2-40B4-BE49-F238E27FC236}">
                    <a16:creationId xmlns:a16="http://schemas.microsoft.com/office/drawing/2014/main" id="{D5D54D0A-BB97-4845-A32C-F017826D5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88" y="31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29" name="Oval 1825">
                <a:extLst>
                  <a:ext uri="{FF2B5EF4-FFF2-40B4-BE49-F238E27FC236}">
                    <a16:creationId xmlns:a16="http://schemas.microsoft.com/office/drawing/2014/main" id="{89B3B464-B8F2-4C3B-AFA9-AFE3E7F4E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9" y="34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0" name="Oval 1826">
                <a:extLst>
                  <a:ext uri="{FF2B5EF4-FFF2-40B4-BE49-F238E27FC236}">
                    <a16:creationId xmlns:a16="http://schemas.microsoft.com/office/drawing/2014/main" id="{9DDE18BB-F188-403F-9265-59D308D4E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44" y="33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1" name="Oval 1827">
                <a:extLst>
                  <a:ext uri="{FF2B5EF4-FFF2-40B4-BE49-F238E27FC236}">
                    <a16:creationId xmlns:a16="http://schemas.microsoft.com/office/drawing/2014/main" id="{D2062E0D-7AB3-49DE-AF6B-1F08F018E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02" y="33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3" name="Oval 1829">
                <a:extLst>
                  <a:ext uri="{FF2B5EF4-FFF2-40B4-BE49-F238E27FC236}">
                    <a16:creationId xmlns:a16="http://schemas.microsoft.com/office/drawing/2014/main" id="{A290D6D1-C8DB-40C8-AA00-B5018C1E0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95" y="34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4" name="Oval 1830">
                <a:extLst>
                  <a:ext uri="{FF2B5EF4-FFF2-40B4-BE49-F238E27FC236}">
                    <a16:creationId xmlns:a16="http://schemas.microsoft.com/office/drawing/2014/main" id="{3894B879-52FF-4ACF-8230-CAE33223C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86" y="3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5" name="Oval 1831">
                <a:extLst>
                  <a:ext uri="{FF2B5EF4-FFF2-40B4-BE49-F238E27FC236}">
                    <a16:creationId xmlns:a16="http://schemas.microsoft.com/office/drawing/2014/main" id="{6BDD479F-1B96-4BE3-A85F-2168B0BAC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72" y="33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6" name="Oval 1832">
                <a:extLst>
                  <a:ext uri="{FF2B5EF4-FFF2-40B4-BE49-F238E27FC236}">
                    <a16:creationId xmlns:a16="http://schemas.microsoft.com/office/drawing/2014/main" id="{ED1E1088-7FBB-42F4-8A3B-0EAC6A009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57" y="33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7" name="Oval 1833">
                <a:extLst>
                  <a:ext uri="{FF2B5EF4-FFF2-40B4-BE49-F238E27FC236}">
                    <a16:creationId xmlns:a16="http://schemas.microsoft.com/office/drawing/2014/main" id="{A47B17F9-3F9C-450B-8186-D7327B037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16" y="33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8" name="Oval 1834">
                <a:extLst>
                  <a:ext uri="{FF2B5EF4-FFF2-40B4-BE49-F238E27FC236}">
                    <a16:creationId xmlns:a16="http://schemas.microsoft.com/office/drawing/2014/main" id="{FFFE306C-B960-4C80-A65D-6EEC48096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92" y="34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9" name="Oval 1835">
                <a:extLst>
                  <a:ext uri="{FF2B5EF4-FFF2-40B4-BE49-F238E27FC236}">
                    <a16:creationId xmlns:a16="http://schemas.microsoft.com/office/drawing/2014/main" id="{8B548FFB-5474-4444-A6D0-86F2DBFBF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9" y="34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0" name="Oval 1836">
                <a:extLst>
                  <a:ext uri="{FF2B5EF4-FFF2-40B4-BE49-F238E27FC236}">
                    <a16:creationId xmlns:a16="http://schemas.microsoft.com/office/drawing/2014/main" id="{E836F4DC-E0C5-4FBF-BB30-01C0BC790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3" y="34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2" name="Oval 1838">
                <a:extLst>
                  <a:ext uri="{FF2B5EF4-FFF2-40B4-BE49-F238E27FC236}">
                    <a16:creationId xmlns:a16="http://schemas.microsoft.com/office/drawing/2014/main" id="{5766618D-8AAB-4981-9F94-114A769F0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70" y="34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8" name="Oval 1844">
                <a:extLst>
                  <a:ext uri="{FF2B5EF4-FFF2-40B4-BE49-F238E27FC236}">
                    <a16:creationId xmlns:a16="http://schemas.microsoft.com/office/drawing/2014/main" id="{1EC011B0-A29E-467C-AF50-14B5F1599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59" y="32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9" name="Oval 1845">
                <a:extLst>
                  <a:ext uri="{FF2B5EF4-FFF2-40B4-BE49-F238E27FC236}">
                    <a16:creationId xmlns:a16="http://schemas.microsoft.com/office/drawing/2014/main" id="{51C4C816-1E24-499D-A46F-F15FA24F7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4" y="31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0" name="Oval 1846">
                <a:extLst>
                  <a:ext uri="{FF2B5EF4-FFF2-40B4-BE49-F238E27FC236}">
                    <a16:creationId xmlns:a16="http://schemas.microsoft.com/office/drawing/2014/main" id="{C3FEDA71-2AD4-4506-95DB-7CB4404E5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3" y="31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1" name="Oval 1847">
                <a:extLst>
                  <a:ext uri="{FF2B5EF4-FFF2-40B4-BE49-F238E27FC236}">
                    <a16:creationId xmlns:a16="http://schemas.microsoft.com/office/drawing/2014/main" id="{4C9EFAA2-5AEB-4F97-9850-D5C448A7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11" y="33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2" name="Oval 1848">
                <a:extLst>
                  <a:ext uri="{FF2B5EF4-FFF2-40B4-BE49-F238E27FC236}">
                    <a16:creationId xmlns:a16="http://schemas.microsoft.com/office/drawing/2014/main" id="{73641F28-4252-4BB0-8554-ADD24AB75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6" y="32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3" name="Oval 1849">
                <a:extLst>
                  <a:ext uri="{FF2B5EF4-FFF2-40B4-BE49-F238E27FC236}">
                    <a16:creationId xmlns:a16="http://schemas.microsoft.com/office/drawing/2014/main" id="{540C4A9E-E71D-4EFE-B5CC-014C44DEA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4" y="32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4" name="Oval 1850">
                <a:extLst>
                  <a:ext uri="{FF2B5EF4-FFF2-40B4-BE49-F238E27FC236}">
                    <a16:creationId xmlns:a16="http://schemas.microsoft.com/office/drawing/2014/main" id="{AAC0BCA8-1FAE-4B0A-BAB0-0E5F447F7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73" y="319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5" name="Oval 1851">
                <a:extLst>
                  <a:ext uri="{FF2B5EF4-FFF2-40B4-BE49-F238E27FC236}">
                    <a16:creationId xmlns:a16="http://schemas.microsoft.com/office/drawing/2014/main" id="{F0C48DE3-7965-48A1-9455-C8D74096D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57" y="31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6" name="Oval 1852">
                <a:extLst>
                  <a:ext uri="{FF2B5EF4-FFF2-40B4-BE49-F238E27FC236}">
                    <a16:creationId xmlns:a16="http://schemas.microsoft.com/office/drawing/2014/main" id="{6CF72D88-84F9-4E9F-A0D6-0099B47A0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16" y="31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7" name="Oval 1853">
                <a:extLst>
                  <a:ext uri="{FF2B5EF4-FFF2-40B4-BE49-F238E27FC236}">
                    <a16:creationId xmlns:a16="http://schemas.microsoft.com/office/drawing/2014/main" id="{DB3154C6-9BFC-4CDB-A865-EDF7C72B1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24" y="32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8" name="Oval 1854">
                <a:extLst>
                  <a:ext uri="{FF2B5EF4-FFF2-40B4-BE49-F238E27FC236}">
                    <a16:creationId xmlns:a16="http://schemas.microsoft.com/office/drawing/2014/main" id="{DB38C6D5-D219-4122-8CF7-F86A34B67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09" y="32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9" name="Oval 1855">
                <a:extLst>
                  <a:ext uri="{FF2B5EF4-FFF2-40B4-BE49-F238E27FC236}">
                    <a16:creationId xmlns:a16="http://schemas.microsoft.com/office/drawing/2014/main" id="{5A5BF6E8-5DC7-42EB-B728-EC56319D7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67" y="32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4" name="Oval 1860">
                <a:extLst>
                  <a:ext uri="{FF2B5EF4-FFF2-40B4-BE49-F238E27FC236}">
                    <a16:creationId xmlns:a16="http://schemas.microsoft.com/office/drawing/2014/main" id="{E1336EF9-DF68-4389-B1F7-D1BCEE698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71" y="32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5" name="Oval 1861">
                <a:extLst>
                  <a:ext uri="{FF2B5EF4-FFF2-40B4-BE49-F238E27FC236}">
                    <a16:creationId xmlns:a16="http://schemas.microsoft.com/office/drawing/2014/main" id="{DA03FECD-7BF0-4318-87ED-9D24C2590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6" y="31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6" name="Oval 1862">
                <a:extLst>
                  <a:ext uri="{FF2B5EF4-FFF2-40B4-BE49-F238E27FC236}">
                    <a16:creationId xmlns:a16="http://schemas.microsoft.com/office/drawing/2014/main" id="{B7AB84B5-7862-4FCE-9713-458477919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14" y="32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7" name="Oval 1863">
                <a:extLst>
                  <a:ext uri="{FF2B5EF4-FFF2-40B4-BE49-F238E27FC236}">
                    <a16:creationId xmlns:a16="http://schemas.microsoft.com/office/drawing/2014/main" id="{2C2CB566-D823-425A-A234-7D5039D9F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22" y="33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8" name="Oval 1864">
                <a:extLst>
                  <a:ext uri="{FF2B5EF4-FFF2-40B4-BE49-F238E27FC236}">
                    <a16:creationId xmlns:a16="http://schemas.microsoft.com/office/drawing/2014/main" id="{50CA9942-F664-4DE7-8C6F-17AC985B4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07" y="32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9" name="Oval 1865">
                <a:extLst>
                  <a:ext uri="{FF2B5EF4-FFF2-40B4-BE49-F238E27FC236}">
                    <a16:creationId xmlns:a16="http://schemas.microsoft.com/office/drawing/2014/main" id="{C93D57B6-060A-4359-8764-500E869D1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66" y="33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70" name="Oval 1866">
                <a:extLst>
                  <a:ext uri="{FF2B5EF4-FFF2-40B4-BE49-F238E27FC236}">
                    <a16:creationId xmlns:a16="http://schemas.microsoft.com/office/drawing/2014/main" id="{BB2149FC-A417-46FC-9D58-0820C9A14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5" y="33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1" name="Oval 1877">
                <a:extLst>
                  <a:ext uri="{FF2B5EF4-FFF2-40B4-BE49-F238E27FC236}">
                    <a16:creationId xmlns:a16="http://schemas.microsoft.com/office/drawing/2014/main" id="{D4E779BF-879B-4FA0-990F-359CD1C1D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38" y="32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3" name="Oval 1879">
                <a:extLst>
                  <a:ext uri="{FF2B5EF4-FFF2-40B4-BE49-F238E27FC236}">
                    <a16:creationId xmlns:a16="http://schemas.microsoft.com/office/drawing/2014/main" id="{B20F3C4D-6044-405D-AB82-EC1F8C4DA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94" y="33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4" name="Oval 1880">
                <a:extLst>
                  <a:ext uri="{FF2B5EF4-FFF2-40B4-BE49-F238E27FC236}">
                    <a16:creationId xmlns:a16="http://schemas.microsoft.com/office/drawing/2014/main" id="{95B664F9-5167-46E2-89FF-19DA342E2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79" y="32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5" name="Oval 1881">
                <a:extLst>
                  <a:ext uri="{FF2B5EF4-FFF2-40B4-BE49-F238E27FC236}">
                    <a16:creationId xmlns:a16="http://schemas.microsoft.com/office/drawing/2014/main" id="{2DB755C2-0A64-4D3F-BF02-A263BC26E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37" y="33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6" name="Oval 1882">
                <a:extLst>
                  <a:ext uri="{FF2B5EF4-FFF2-40B4-BE49-F238E27FC236}">
                    <a16:creationId xmlns:a16="http://schemas.microsoft.com/office/drawing/2014/main" id="{07F5E6C4-C483-4E49-B3A4-631E74F55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45" y="34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7" name="Oval 1883">
                <a:extLst>
                  <a:ext uri="{FF2B5EF4-FFF2-40B4-BE49-F238E27FC236}">
                    <a16:creationId xmlns:a16="http://schemas.microsoft.com/office/drawing/2014/main" id="{D3129464-FF88-44F9-A309-77B73DE4F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30" y="33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8" name="Oval 1884">
                <a:extLst>
                  <a:ext uri="{FF2B5EF4-FFF2-40B4-BE49-F238E27FC236}">
                    <a16:creationId xmlns:a16="http://schemas.microsoft.com/office/drawing/2014/main" id="{11A3A5DA-A82C-4B65-930B-9AAE620B59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89" y="34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9" name="Oval 1885">
                <a:extLst>
                  <a:ext uri="{FF2B5EF4-FFF2-40B4-BE49-F238E27FC236}">
                    <a16:creationId xmlns:a16="http://schemas.microsoft.com/office/drawing/2014/main" id="{E530EC28-DFA7-4316-B965-557F26DD8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07" y="33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0" name="Oval 1886">
                <a:extLst>
                  <a:ext uri="{FF2B5EF4-FFF2-40B4-BE49-F238E27FC236}">
                    <a16:creationId xmlns:a16="http://schemas.microsoft.com/office/drawing/2014/main" id="{43B44DCA-0E65-4CD8-B265-5DBE4CADE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92" y="32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1" name="Oval 1887">
                <a:extLst>
                  <a:ext uri="{FF2B5EF4-FFF2-40B4-BE49-F238E27FC236}">
                    <a16:creationId xmlns:a16="http://schemas.microsoft.com/office/drawing/2014/main" id="{9B4C5103-BD01-4E16-9D94-3656DA3C4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51" y="33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2" name="Oval 1888">
                <a:extLst>
                  <a:ext uri="{FF2B5EF4-FFF2-40B4-BE49-F238E27FC236}">
                    <a16:creationId xmlns:a16="http://schemas.microsoft.com/office/drawing/2014/main" id="{783B6797-C8D8-4BA1-9215-72945DB0B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59" y="34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3" name="Oval 1889">
                <a:extLst>
                  <a:ext uri="{FF2B5EF4-FFF2-40B4-BE49-F238E27FC236}">
                    <a16:creationId xmlns:a16="http://schemas.microsoft.com/office/drawing/2014/main" id="{48573CAA-C222-4F1A-9063-8EF8D3459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44" y="33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4" name="Oval 1890">
                <a:extLst>
                  <a:ext uri="{FF2B5EF4-FFF2-40B4-BE49-F238E27FC236}">
                    <a16:creationId xmlns:a16="http://schemas.microsoft.com/office/drawing/2014/main" id="{ECDEF78B-B442-4B88-B3A7-B3B8B0E65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02" y="342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5" name="Oval 1891">
                <a:extLst>
                  <a:ext uri="{FF2B5EF4-FFF2-40B4-BE49-F238E27FC236}">
                    <a16:creationId xmlns:a16="http://schemas.microsoft.com/office/drawing/2014/main" id="{7ADBC59A-1A44-4771-99D6-2E80735FE9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92" y="33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6" name="Oval 1892">
                <a:extLst>
                  <a:ext uri="{FF2B5EF4-FFF2-40B4-BE49-F238E27FC236}">
                    <a16:creationId xmlns:a16="http://schemas.microsoft.com/office/drawing/2014/main" id="{9188AB22-64A8-4C61-84E8-0E069D528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05" y="33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7" name="Oval 1893">
                <a:extLst>
                  <a:ext uri="{FF2B5EF4-FFF2-40B4-BE49-F238E27FC236}">
                    <a16:creationId xmlns:a16="http://schemas.microsoft.com/office/drawing/2014/main" id="{6542DF9A-C42E-465D-B3AB-8A762AE2D7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0" y="33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8" name="Oval 1894">
                <a:extLst>
                  <a:ext uri="{FF2B5EF4-FFF2-40B4-BE49-F238E27FC236}">
                    <a16:creationId xmlns:a16="http://schemas.microsoft.com/office/drawing/2014/main" id="{3BCA3CC1-13E8-4AD9-B5AB-F9B1252EA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9" y="33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9" name="Oval 1895">
                <a:extLst>
                  <a:ext uri="{FF2B5EF4-FFF2-40B4-BE49-F238E27FC236}">
                    <a16:creationId xmlns:a16="http://schemas.microsoft.com/office/drawing/2014/main" id="{84389D67-4A33-4EF9-A6AE-4B9F1F11F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57" y="34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0" name="Oval 1896">
                <a:extLst>
                  <a:ext uri="{FF2B5EF4-FFF2-40B4-BE49-F238E27FC236}">
                    <a16:creationId xmlns:a16="http://schemas.microsoft.com/office/drawing/2014/main" id="{7396AA57-3694-426A-B582-3B343273A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2" y="34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1" name="Oval 1897">
                <a:extLst>
                  <a:ext uri="{FF2B5EF4-FFF2-40B4-BE49-F238E27FC236}">
                    <a16:creationId xmlns:a16="http://schemas.microsoft.com/office/drawing/2014/main" id="{8D49175A-A581-44CC-91DB-1415EED40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00" y="34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4" name="Oval 1900">
                <a:extLst>
                  <a:ext uri="{FF2B5EF4-FFF2-40B4-BE49-F238E27FC236}">
                    <a16:creationId xmlns:a16="http://schemas.microsoft.com/office/drawing/2014/main" id="{F5D9B985-785F-4A89-989D-4B7FA1A043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38" y="31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5" name="Oval 1901">
                <a:extLst>
                  <a:ext uri="{FF2B5EF4-FFF2-40B4-BE49-F238E27FC236}">
                    <a16:creationId xmlns:a16="http://schemas.microsoft.com/office/drawing/2014/main" id="{11B79F39-F806-4FB5-8375-9DC9E8E09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46" y="32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6" name="Oval 1902">
                <a:extLst>
                  <a:ext uri="{FF2B5EF4-FFF2-40B4-BE49-F238E27FC236}">
                    <a16:creationId xmlns:a16="http://schemas.microsoft.com/office/drawing/2014/main" id="{1989B5DD-E741-49F8-8DEE-85EF7C65F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31" y="31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7" name="Oval 1903">
                <a:extLst>
                  <a:ext uri="{FF2B5EF4-FFF2-40B4-BE49-F238E27FC236}">
                    <a16:creationId xmlns:a16="http://schemas.microsoft.com/office/drawing/2014/main" id="{72E543C0-4007-420C-8216-9C319729C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89" y="32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8" name="Oval 1904">
                <a:extLst>
                  <a:ext uri="{FF2B5EF4-FFF2-40B4-BE49-F238E27FC236}">
                    <a16:creationId xmlns:a16="http://schemas.microsoft.com/office/drawing/2014/main" id="{7A7115C3-8C26-4EC6-BDDD-CA9ABDEDF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264" y="31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1" name="Oval 1907">
                <a:extLst>
                  <a:ext uri="{FF2B5EF4-FFF2-40B4-BE49-F238E27FC236}">
                    <a16:creationId xmlns:a16="http://schemas.microsoft.com/office/drawing/2014/main" id="{59CFC905-B04C-4CCA-924D-493B1BCD9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59" y="32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2" name="Oval 1908">
                <a:extLst>
                  <a:ext uri="{FF2B5EF4-FFF2-40B4-BE49-F238E27FC236}">
                    <a16:creationId xmlns:a16="http://schemas.microsoft.com/office/drawing/2014/main" id="{7ED63133-56E7-4943-B6F0-1D900D5C0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44" y="31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3" name="Oval 1909">
                <a:extLst>
                  <a:ext uri="{FF2B5EF4-FFF2-40B4-BE49-F238E27FC236}">
                    <a16:creationId xmlns:a16="http://schemas.microsoft.com/office/drawing/2014/main" id="{37564CAA-3A37-45E1-94CE-3EAE348DF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02" y="32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7" name="Oval 1913">
                <a:extLst>
                  <a:ext uri="{FF2B5EF4-FFF2-40B4-BE49-F238E27FC236}">
                    <a16:creationId xmlns:a16="http://schemas.microsoft.com/office/drawing/2014/main" id="{9436F072-135A-4460-AC65-31D886D10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4" y="32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8" name="Oval 1914">
                <a:extLst>
                  <a:ext uri="{FF2B5EF4-FFF2-40B4-BE49-F238E27FC236}">
                    <a16:creationId xmlns:a16="http://schemas.microsoft.com/office/drawing/2014/main" id="{39D01435-6283-414B-920A-670FEDF1C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29" y="32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2" name="Oval 1918">
                <a:extLst>
                  <a:ext uri="{FF2B5EF4-FFF2-40B4-BE49-F238E27FC236}">
                    <a16:creationId xmlns:a16="http://schemas.microsoft.com/office/drawing/2014/main" id="{3EF6C8F8-9CFD-49FA-BAE4-FB5A47E0A8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57" y="32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4" name="Oval 1920">
                <a:extLst>
                  <a:ext uri="{FF2B5EF4-FFF2-40B4-BE49-F238E27FC236}">
                    <a16:creationId xmlns:a16="http://schemas.microsoft.com/office/drawing/2014/main" id="{E3715205-8DDE-42D1-BE79-46E96C1E2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01" y="32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49082" name="Group 1978">
            <a:extLst>
              <a:ext uri="{FF2B5EF4-FFF2-40B4-BE49-F238E27FC236}">
                <a16:creationId xmlns:a16="http://schemas.microsoft.com/office/drawing/2014/main" id="{6BC7765E-F772-4656-8ACB-2530F9E7C507}"/>
              </a:ext>
            </a:extLst>
          </p:cNvPr>
          <p:cNvGrpSpPr>
            <a:grpSpLocks/>
          </p:cNvGrpSpPr>
          <p:nvPr/>
        </p:nvGrpSpPr>
        <p:grpSpPr bwMode="auto">
          <a:xfrm>
            <a:off x="2665413" y="2171700"/>
            <a:ext cx="3871912" cy="3295650"/>
            <a:chOff x="1304" y="1451"/>
            <a:chExt cx="2439" cy="2076"/>
          </a:xfrm>
        </p:grpSpPr>
        <p:sp>
          <p:nvSpPr>
            <p:cNvPr id="47119" name="Oval 15">
              <a:extLst>
                <a:ext uri="{FF2B5EF4-FFF2-40B4-BE49-F238E27FC236}">
                  <a16:creationId xmlns:a16="http://schemas.microsoft.com/office/drawing/2014/main" id="{E0020F0D-07DC-486D-9756-BF6D9E31B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" y="20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68" name="Oval 64">
              <a:extLst>
                <a:ext uri="{FF2B5EF4-FFF2-40B4-BE49-F238E27FC236}">
                  <a16:creationId xmlns:a16="http://schemas.microsoft.com/office/drawing/2014/main" id="{4BF46F1F-AD13-4C68-B5C9-AA22D0E16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2" y="19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69" name="Oval 65">
              <a:extLst>
                <a:ext uri="{FF2B5EF4-FFF2-40B4-BE49-F238E27FC236}">
                  <a16:creationId xmlns:a16="http://schemas.microsoft.com/office/drawing/2014/main" id="{4F1170E7-6831-4D45-8D47-3C8062875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" y="20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0" name="Oval 66">
              <a:extLst>
                <a:ext uri="{FF2B5EF4-FFF2-40B4-BE49-F238E27FC236}">
                  <a16:creationId xmlns:a16="http://schemas.microsoft.com/office/drawing/2014/main" id="{1EE927C5-7D64-4D86-A744-006D366E5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5" y="20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1" name="Oval 67">
              <a:extLst>
                <a:ext uri="{FF2B5EF4-FFF2-40B4-BE49-F238E27FC236}">
                  <a16:creationId xmlns:a16="http://schemas.microsoft.com/office/drawing/2014/main" id="{C0288D0D-72DA-49DB-A308-139F68266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8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3" name="Oval 69">
              <a:extLst>
                <a:ext uri="{FF2B5EF4-FFF2-40B4-BE49-F238E27FC236}">
                  <a16:creationId xmlns:a16="http://schemas.microsoft.com/office/drawing/2014/main" id="{291EC0E9-4DCC-40E4-9F8F-01A838074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" y="19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4" name="Oval 70">
              <a:extLst>
                <a:ext uri="{FF2B5EF4-FFF2-40B4-BE49-F238E27FC236}">
                  <a16:creationId xmlns:a16="http://schemas.microsoft.com/office/drawing/2014/main" id="{E5D47C58-FB68-4EC2-A3D5-FDBAB8133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" y="18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5" name="Oval 71">
              <a:extLst>
                <a:ext uri="{FF2B5EF4-FFF2-40B4-BE49-F238E27FC236}">
                  <a16:creationId xmlns:a16="http://schemas.microsoft.com/office/drawing/2014/main" id="{CDEB8664-64D7-4BE5-8EA3-D7D0CA698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" y="19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1" name="Oval 87">
              <a:extLst>
                <a:ext uri="{FF2B5EF4-FFF2-40B4-BE49-F238E27FC236}">
                  <a16:creationId xmlns:a16="http://schemas.microsoft.com/office/drawing/2014/main" id="{76E06979-09DD-472C-87A9-8B4725798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" y="18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2" name="Oval 88">
              <a:extLst>
                <a:ext uri="{FF2B5EF4-FFF2-40B4-BE49-F238E27FC236}">
                  <a16:creationId xmlns:a16="http://schemas.microsoft.com/office/drawing/2014/main" id="{E433AF1A-DB4A-48AA-BE5F-6F6DCD18A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" y="18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3" name="Oval 89">
              <a:extLst>
                <a:ext uri="{FF2B5EF4-FFF2-40B4-BE49-F238E27FC236}">
                  <a16:creationId xmlns:a16="http://schemas.microsoft.com/office/drawing/2014/main" id="{92CCC88C-2A64-4EB4-9818-92BB27AE8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19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4" name="Oval 90">
              <a:extLst>
                <a:ext uri="{FF2B5EF4-FFF2-40B4-BE49-F238E27FC236}">
                  <a16:creationId xmlns:a16="http://schemas.microsoft.com/office/drawing/2014/main" id="{655484A6-CD38-41EB-8787-BA7D06DC7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18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7" name="Oval 93">
              <a:extLst>
                <a:ext uri="{FF2B5EF4-FFF2-40B4-BE49-F238E27FC236}">
                  <a16:creationId xmlns:a16="http://schemas.microsoft.com/office/drawing/2014/main" id="{E1C2E167-8C76-44F2-B38A-B7E48C84A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" y="17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1" name="Oval 97">
              <a:extLst>
                <a:ext uri="{FF2B5EF4-FFF2-40B4-BE49-F238E27FC236}">
                  <a16:creationId xmlns:a16="http://schemas.microsoft.com/office/drawing/2014/main" id="{46923F49-BFB6-427E-B84E-28A02DB1E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" y="17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2" name="Oval 98">
              <a:extLst>
                <a:ext uri="{FF2B5EF4-FFF2-40B4-BE49-F238E27FC236}">
                  <a16:creationId xmlns:a16="http://schemas.microsoft.com/office/drawing/2014/main" id="{C3C93679-649E-44EC-87A2-E96E0DD4C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9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3" name="Oval 99">
              <a:extLst>
                <a:ext uri="{FF2B5EF4-FFF2-40B4-BE49-F238E27FC236}">
                  <a16:creationId xmlns:a16="http://schemas.microsoft.com/office/drawing/2014/main" id="{019B1C66-1942-4076-A00F-A830E855B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20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4" name="Oval 100">
              <a:extLst>
                <a:ext uri="{FF2B5EF4-FFF2-40B4-BE49-F238E27FC236}">
                  <a16:creationId xmlns:a16="http://schemas.microsoft.com/office/drawing/2014/main" id="{E6911099-F489-4965-83C0-31D9294CC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4" y="20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8" name="Oval 104">
              <a:extLst>
                <a:ext uri="{FF2B5EF4-FFF2-40B4-BE49-F238E27FC236}">
                  <a16:creationId xmlns:a16="http://schemas.microsoft.com/office/drawing/2014/main" id="{FCE7D33D-EE47-4526-8AD3-493E1F25E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18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9" name="Oval 105">
              <a:extLst>
                <a:ext uri="{FF2B5EF4-FFF2-40B4-BE49-F238E27FC236}">
                  <a16:creationId xmlns:a16="http://schemas.microsoft.com/office/drawing/2014/main" id="{8EA0E886-F956-4667-A2D2-A4BF70E65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19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7643" name="Group 539">
              <a:extLst>
                <a:ext uri="{FF2B5EF4-FFF2-40B4-BE49-F238E27FC236}">
                  <a16:creationId xmlns:a16="http://schemas.microsoft.com/office/drawing/2014/main" id="{C26AB1DF-85C3-4DC2-8684-84BC81BB0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1" y="1532"/>
              <a:ext cx="190" cy="210"/>
              <a:chOff x="2128" y="2803"/>
              <a:chExt cx="190" cy="210"/>
            </a:xfrm>
          </p:grpSpPr>
          <p:sp>
            <p:nvSpPr>
              <p:cNvPr id="47178" name="Oval 74">
                <a:extLst>
                  <a:ext uri="{FF2B5EF4-FFF2-40B4-BE49-F238E27FC236}">
                    <a16:creationId xmlns:a16="http://schemas.microsoft.com/office/drawing/2014/main" id="{3FE5CF69-C453-4FCF-9798-00575486E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2" y="29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3" name="Oval 79">
                <a:extLst>
                  <a:ext uri="{FF2B5EF4-FFF2-40B4-BE49-F238E27FC236}">
                    <a16:creationId xmlns:a16="http://schemas.microsoft.com/office/drawing/2014/main" id="{999A1D93-0CC4-4E5E-9D88-4CF29F291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6" y="28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4" name="Oval 80">
                <a:extLst>
                  <a:ext uri="{FF2B5EF4-FFF2-40B4-BE49-F238E27FC236}">
                    <a16:creationId xmlns:a16="http://schemas.microsoft.com/office/drawing/2014/main" id="{366C2FB8-FD30-4169-9C0E-CBC89F796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9" y="28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5" name="Oval 81">
                <a:extLst>
                  <a:ext uri="{FF2B5EF4-FFF2-40B4-BE49-F238E27FC236}">
                    <a16:creationId xmlns:a16="http://schemas.microsoft.com/office/drawing/2014/main" id="{BA56430F-F5A0-4DC5-B6D3-2D87514D1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28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05" name="Oval 101">
                <a:extLst>
                  <a:ext uri="{FF2B5EF4-FFF2-40B4-BE49-F238E27FC236}">
                    <a16:creationId xmlns:a16="http://schemas.microsoft.com/office/drawing/2014/main" id="{B6877A47-8C72-42DB-8338-244CF9439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1" y="29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06" name="Oval 102">
                <a:extLst>
                  <a:ext uri="{FF2B5EF4-FFF2-40B4-BE49-F238E27FC236}">
                    <a16:creationId xmlns:a16="http://schemas.microsoft.com/office/drawing/2014/main" id="{FAD0AF51-45BD-4ECD-A98C-642BF5586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29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07" name="Oval 103">
                <a:extLst>
                  <a:ext uri="{FF2B5EF4-FFF2-40B4-BE49-F238E27FC236}">
                    <a16:creationId xmlns:a16="http://schemas.microsoft.com/office/drawing/2014/main" id="{85D23CBF-6C13-4392-81B2-13B16DF15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4" y="2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11" name="Oval 107">
                <a:extLst>
                  <a:ext uri="{FF2B5EF4-FFF2-40B4-BE49-F238E27FC236}">
                    <a16:creationId xmlns:a16="http://schemas.microsoft.com/office/drawing/2014/main" id="{F55D47EC-1172-40DF-88D7-7F98B942A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8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13" name="Oval 109">
                <a:extLst>
                  <a:ext uri="{FF2B5EF4-FFF2-40B4-BE49-F238E27FC236}">
                    <a16:creationId xmlns:a16="http://schemas.microsoft.com/office/drawing/2014/main" id="{12B9D25E-B8E1-4CD3-951B-86561AB3F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1" y="28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7214" name="Oval 110">
              <a:extLst>
                <a:ext uri="{FF2B5EF4-FFF2-40B4-BE49-F238E27FC236}">
                  <a16:creationId xmlns:a16="http://schemas.microsoft.com/office/drawing/2014/main" id="{75927C1D-1CF0-4F35-BB72-6C6D179FEE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02" y="21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6" name="Oval 112">
              <a:extLst>
                <a:ext uri="{FF2B5EF4-FFF2-40B4-BE49-F238E27FC236}">
                  <a16:creationId xmlns:a16="http://schemas.microsoft.com/office/drawing/2014/main" id="{B0D7FA36-FF5F-42EF-AB81-755DF18082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15" y="22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7" name="Oval 113">
              <a:extLst>
                <a:ext uri="{FF2B5EF4-FFF2-40B4-BE49-F238E27FC236}">
                  <a16:creationId xmlns:a16="http://schemas.microsoft.com/office/drawing/2014/main" id="{6C6333A6-7382-4CFE-9A51-26C5873CE8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07" y="21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8" name="Oval 114">
              <a:extLst>
                <a:ext uri="{FF2B5EF4-FFF2-40B4-BE49-F238E27FC236}">
                  <a16:creationId xmlns:a16="http://schemas.microsoft.com/office/drawing/2014/main" id="{30152379-904F-4F6E-AFC3-88FEC1C6F7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60" y="21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9" name="Oval 115">
              <a:extLst>
                <a:ext uri="{FF2B5EF4-FFF2-40B4-BE49-F238E27FC236}">
                  <a16:creationId xmlns:a16="http://schemas.microsoft.com/office/drawing/2014/main" id="{41A35164-03BA-47B1-B785-1DD17D0163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20" y="22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1" name="Oval 117">
              <a:extLst>
                <a:ext uri="{FF2B5EF4-FFF2-40B4-BE49-F238E27FC236}">
                  <a16:creationId xmlns:a16="http://schemas.microsoft.com/office/drawing/2014/main" id="{7F0B396A-478F-4E24-9C7D-FF739202DB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91" y="20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4" name="Oval 120">
              <a:extLst>
                <a:ext uri="{FF2B5EF4-FFF2-40B4-BE49-F238E27FC236}">
                  <a16:creationId xmlns:a16="http://schemas.microsoft.com/office/drawing/2014/main" id="{91EA59DD-A651-4C0B-815D-EFAC54A9B0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96" y="20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5" name="Oval 121">
              <a:extLst>
                <a:ext uri="{FF2B5EF4-FFF2-40B4-BE49-F238E27FC236}">
                  <a16:creationId xmlns:a16="http://schemas.microsoft.com/office/drawing/2014/main" id="{0CEFF235-7EFF-48EB-ACA5-B69D5DDF90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56" y="21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7" name="Oval 123">
              <a:extLst>
                <a:ext uri="{FF2B5EF4-FFF2-40B4-BE49-F238E27FC236}">
                  <a16:creationId xmlns:a16="http://schemas.microsoft.com/office/drawing/2014/main" id="{665DFA45-9D3D-4350-861B-BC69E80C70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552" y="14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8" name="Oval 124">
              <a:extLst>
                <a:ext uri="{FF2B5EF4-FFF2-40B4-BE49-F238E27FC236}">
                  <a16:creationId xmlns:a16="http://schemas.microsoft.com/office/drawing/2014/main" id="{0655CC32-1F72-41CF-B556-8D3AE30D5B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12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0" name="Oval 126">
              <a:extLst>
                <a:ext uri="{FF2B5EF4-FFF2-40B4-BE49-F238E27FC236}">
                  <a16:creationId xmlns:a16="http://schemas.microsoft.com/office/drawing/2014/main" id="{B8A9D2ED-E418-4B76-9633-934D8C9E33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57" y="14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1" name="Oval 127">
              <a:extLst>
                <a:ext uri="{FF2B5EF4-FFF2-40B4-BE49-F238E27FC236}">
                  <a16:creationId xmlns:a16="http://schemas.microsoft.com/office/drawing/2014/main" id="{D2C4E266-6BAF-4880-98AE-4398378EFC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17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3" name="Oval 129">
              <a:extLst>
                <a:ext uri="{FF2B5EF4-FFF2-40B4-BE49-F238E27FC236}">
                  <a16:creationId xmlns:a16="http://schemas.microsoft.com/office/drawing/2014/main" id="{37B14EF2-DD08-4E8A-B15C-5D76EFD1D0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50" y="21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5" name="Oval 131">
              <a:extLst>
                <a:ext uri="{FF2B5EF4-FFF2-40B4-BE49-F238E27FC236}">
                  <a16:creationId xmlns:a16="http://schemas.microsoft.com/office/drawing/2014/main" id="{0AE5A4BD-D74E-487B-B2DF-1D176F6E6B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8" y="22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9" name="Oval 135">
              <a:extLst>
                <a:ext uri="{FF2B5EF4-FFF2-40B4-BE49-F238E27FC236}">
                  <a16:creationId xmlns:a16="http://schemas.microsoft.com/office/drawing/2014/main" id="{53784252-9D19-4010-92C9-3C8012537C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66" y="18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0" name="Oval 136">
              <a:extLst>
                <a:ext uri="{FF2B5EF4-FFF2-40B4-BE49-F238E27FC236}">
                  <a16:creationId xmlns:a16="http://schemas.microsoft.com/office/drawing/2014/main" id="{0DB66D70-FCEE-490C-BE85-73E4496171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30" y="16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1" name="Oval 137">
              <a:extLst>
                <a:ext uri="{FF2B5EF4-FFF2-40B4-BE49-F238E27FC236}">
                  <a16:creationId xmlns:a16="http://schemas.microsoft.com/office/drawing/2014/main" id="{D24D49D7-F5E1-4F67-94AE-160D5D5BBF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4" y="21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2" name="Oval 138">
              <a:extLst>
                <a:ext uri="{FF2B5EF4-FFF2-40B4-BE49-F238E27FC236}">
                  <a16:creationId xmlns:a16="http://schemas.microsoft.com/office/drawing/2014/main" id="{A20F59C0-1B98-4591-A9DC-2D7E284749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7" y="14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3" name="Oval 139">
              <a:extLst>
                <a:ext uri="{FF2B5EF4-FFF2-40B4-BE49-F238E27FC236}">
                  <a16:creationId xmlns:a16="http://schemas.microsoft.com/office/drawing/2014/main" id="{F55320A6-47B1-4F2F-B3F4-D07378D0C7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97" y="22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5" name="Oval 141">
              <a:extLst>
                <a:ext uri="{FF2B5EF4-FFF2-40B4-BE49-F238E27FC236}">
                  <a16:creationId xmlns:a16="http://schemas.microsoft.com/office/drawing/2014/main" id="{0C3410A4-EFF9-49B8-BD58-4ED9EF3277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02" y="17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6" name="Oval 142">
              <a:extLst>
                <a:ext uri="{FF2B5EF4-FFF2-40B4-BE49-F238E27FC236}">
                  <a16:creationId xmlns:a16="http://schemas.microsoft.com/office/drawing/2014/main" id="{34371CE1-D8E4-4E19-9E92-16D3883B32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62" y="17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7" name="Oval 143">
              <a:extLst>
                <a:ext uri="{FF2B5EF4-FFF2-40B4-BE49-F238E27FC236}">
                  <a16:creationId xmlns:a16="http://schemas.microsoft.com/office/drawing/2014/main" id="{4BCE145B-7C9C-4A50-A618-47FF7E34FA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70" y="14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1" name="Oval 147">
              <a:extLst>
                <a:ext uri="{FF2B5EF4-FFF2-40B4-BE49-F238E27FC236}">
                  <a16:creationId xmlns:a16="http://schemas.microsoft.com/office/drawing/2014/main" id="{FA0CC143-15A8-4CC6-B703-713F1FA06F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29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2" name="Oval 148">
              <a:extLst>
                <a:ext uri="{FF2B5EF4-FFF2-40B4-BE49-F238E27FC236}">
                  <a16:creationId xmlns:a16="http://schemas.microsoft.com/office/drawing/2014/main" id="{6563C001-8B74-4BB5-B3AD-C851AD3CC7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89" y="1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4" name="Oval 150">
              <a:extLst>
                <a:ext uri="{FF2B5EF4-FFF2-40B4-BE49-F238E27FC236}">
                  <a16:creationId xmlns:a16="http://schemas.microsoft.com/office/drawing/2014/main" id="{975EDEEE-E169-42B0-8750-AF2155185A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34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5" name="Oval 151">
              <a:extLst>
                <a:ext uri="{FF2B5EF4-FFF2-40B4-BE49-F238E27FC236}">
                  <a16:creationId xmlns:a16="http://schemas.microsoft.com/office/drawing/2014/main" id="{0D728F36-AB34-471F-B524-42F778E509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94" y="1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4" name="Oval 160">
              <a:extLst>
                <a:ext uri="{FF2B5EF4-FFF2-40B4-BE49-F238E27FC236}">
                  <a16:creationId xmlns:a16="http://schemas.microsoft.com/office/drawing/2014/main" id="{4FD34FC3-026D-45B2-8278-E013B16479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26" y="20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5" name="Oval 161">
              <a:extLst>
                <a:ext uri="{FF2B5EF4-FFF2-40B4-BE49-F238E27FC236}">
                  <a16:creationId xmlns:a16="http://schemas.microsoft.com/office/drawing/2014/main" id="{E84E4E63-8827-416C-B5C9-BE49B506AA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8" y="2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70" name="Oval 166">
              <a:extLst>
                <a:ext uri="{FF2B5EF4-FFF2-40B4-BE49-F238E27FC236}">
                  <a16:creationId xmlns:a16="http://schemas.microsoft.com/office/drawing/2014/main" id="{E532CD40-32C0-409F-8600-2393D7C444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91" y="21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380" name="Oval 276">
              <a:extLst>
                <a:ext uri="{FF2B5EF4-FFF2-40B4-BE49-F238E27FC236}">
                  <a16:creationId xmlns:a16="http://schemas.microsoft.com/office/drawing/2014/main" id="{5301237C-7209-4ADC-B2CA-48E4B55883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4" y="15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399" name="Oval 295">
              <a:extLst>
                <a:ext uri="{FF2B5EF4-FFF2-40B4-BE49-F238E27FC236}">
                  <a16:creationId xmlns:a16="http://schemas.microsoft.com/office/drawing/2014/main" id="{ECF1C654-63F1-404A-911F-BFD8F6D8C2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22" y="16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5" name="Oval 301">
              <a:extLst>
                <a:ext uri="{FF2B5EF4-FFF2-40B4-BE49-F238E27FC236}">
                  <a16:creationId xmlns:a16="http://schemas.microsoft.com/office/drawing/2014/main" id="{36A49869-63AA-4CED-805B-39E4171DC7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5" y="15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6" name="Oval 302">
              <a:extLst>
                <a:ext uri="{FF2B5EF4-FFF2-40B4-BE49-F238E27FC236}">
                  <a16:creationId xmlns:a16="http://schemas.microsoft.com/office/drawing/2014/main" id="{8446D821-64BD-4464-85CD-DC4DA238F2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60" y="15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7" name="Oval 303">
              <a:extLst>
                <a:ext uri="{FF2B5EF4-FFF2-40B4-BE49-F238E27FC236}">
                  <a16:creationId xmlns:a16="http://schemas.microsoft.com/office/drawing/2014/main" id="{F1252872-ADE2-4D34-9B14-A845AEB646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9" y="15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8" name="Oval 304">
              <a:extLst>
                <a:ext uri="{FF2B5EF4-FFF2-40B4-BE49-F238E27FC236}">
                  <a16:creationId xmlns:a16="http://schemas.microsoft.com/office/drawing/2014/main" id="{5D1DD65C-05BC-448F-A3BF-16A8CC6666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7" y="16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9" name="Oval 305">
              <a:extLst>
                <a:ext uri="{FF2B5EF4-FFF2-40B4-BE49-F238E27FC236}">
                  <a16:creationId xmlns:a16="http://schemas.microsoft.com/office/drawing/2014/main" id="{50823D97-506F-4862-A5B8-2D3BCF9562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2" y="1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0" name="Oval 306">
              <a:extLst>
                <a:ext uri="{FF2B5EF4-FFF2-40B4-BE49-F238E27FC236}">
                  <a16:creationId xmlns:a16="http://schemas.microsoft.com/office/drawing/2014/main" id="{771DB993-8647-430F-AD7C-531A6B51D6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70" y="1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2" name="Oval 308">
              <a:extLst>
                <a:ext uri="{FF2B5EF4-FFF2-40B4-BE49-F238E27FC236}">
                  <a16:creationId xmlns:a16="http://schemas.microsoft.com/office/drawing/2014/main" id="{0F3B48BF-2ABB-4778-BD2C-480C39B7EA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3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4" name="Oval 310">
              <a:extLst>
                <a:ext uri="{FF2B5EF4-FFF2-40B4-BE49-F238E27FC236}">
                  <a16:creationId xmlns:a16="http://schemas.microsoft.com/office/drawing/2014/main" id="{E042934A-37EA-4D59-AC07-1F0474EC64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40" y="16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5" name="Oval 311">
              <a:extLst>
                <a:ext uri="{FF2B5EF4-FFF2-40B4-BE49-F238E27FC236}">
                  <a16:creationId xmlns:a16="http://schemas.microsoft.com/office/drawing/2014/main" id="{9661DE9E-1F58-4C20-9317-ACC31303B0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5" y="15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6" name="Oval 312">
              <a:extLst>
                <a:ext uri="{FF2B5EF4-FFF2-40B4-BE49-F238E27FC236}">
                  <a16:creationId xmlns:a16="http://schemas.microsoft.com/office/drawing/2014/main" id="{9E29B4D6-72B9-488F-922B-DE0C982369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83" y="16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7" name="Oval 313">
              <a:extLst>
                <a:ext uri="{FF2B5EF4-FFF2-40B4-BE49-F238E27FC236}">
                  <a16:creationId xmlns:a16="http://schemas.microsoft.com/office/drawing/2014/main" id="{AF64C489-15EB-40C6-BB00-344106AFED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74" y="15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8" name="Oval 314">
              <a:extLst>
                <a:ext uri="{FF2B5EF4-FFF2-40B4-BE49-F238E27FC236}">
                  <a16:creationId xmlns:a16="http://schemas.microsoft.com/office/drawing/2014/main" id="{E939394C-C2D5-4C41-A313-988777BBBB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58" y="15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9" name="Oval 315">
              <a:extLst>
                <a:ext uri="{FF2B5EF4-FFF2-40B4-BE49-F238E27FC236}">
                  <a16:creationId xmlns:a16="http://schemas.microsoft.com/office/drawing/2014/main" id="{0D497DDF-6741-44E3-8C25-0E9BB20C5A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17" y="15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1" name="Oval 317">
              <a:extLst>
                <a:ext uri="{FF2B5EF4-FFF2-40B4-BE49-F238E27FC236}">
                  <a16:creationId xmlns:a16="http://schemas.microsoft.com/office/drawing/2014/main" id="{8A1432AB-7FE1-4374-A68D-CACB9D5EA8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10" y="16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2" name="Oval 318">
              <a:extLst>
                <a:ext uri="{FF2B5EF4-FFF2-40B4-BE49-F238E27FC236}">
                  <a16:creationId xmlns:a16="http://schemas.microsoft.com/office/drawing/2014/main" id="{B785E85C-1163-4325-A9F0-89399935BC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68" y="16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3" name="Oval 319">
              <a:extLst>
                <a:ext uri="{FF2B5EF4-FFF2-40B4-BE49-F238E27FC236}">
                  <a16:creationId xmlns:a16="http://schemas.microsoft.com/office/drawing/2014/main" id="{2F913348-741F-48E9-8A24-6BCDCA5060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87" y="15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4" name="Oval 320">
              <a:extLst>
                <a:ext uri="{FF2B5EF4-FFF2-40B4-BE49-F238E27FC236}">
                  <a16:creationId xmlns:a16="http://schemas.microsoft.com/office/drawing/2014/main" id="{4115E9F9-0160-4AC3-BDA0-542A07D086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72" y="15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5" name="Oval 321">
              <a:extLst>
                <a:ext uri="{FF2B5EF4-FFF2-40B4-BE49-F238E27FC236}">
                  <a16:creationId xmlns:a16="http://schemas.microsoft.com/office/drawing/2014/main" id="{3B0831FF-366D-4735-B278-07791CABE0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30" y="15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6" name="Oval 322">
              <a:extLst>
                <a:ext uri="{FF2B5EF4-FFF2-40B4-BE49-F238E27FC236}">
                  <a16:creationId xmlns:a16="http://schemas.microsoft.com/office/drawing/2014/main" id="{C7FF332A-3844-40B2-A65E-D5593AECF4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38" y="16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7" name="Oval 323">
              <a:extLst>
                <a:ext uri="{FF2B5EF4-FFF2-40B4-BE49-F238E27FC236}">
                  <a16:creationId xmlns:a16="http://schemas.microsoft.com/office/drawing/2014/main" id="{9ACE70E2-CAB0-46C3-8121-B9252B14F4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23" y="16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8" name="Oval 324">
              <a:extLst>
                <a:ext uri="{FF2B5EF4-FFF2-40B4-BE49-F238E27FC236}">
                  <a16:creationId xmlns:a16="http://schemas.microsoft.com/office/drawing/2014/main" id="{F633FB3F-28BF-4232-9B12-162A923390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82" y="16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34" name="Oval 330">
              <a:extLst>
                <a:ext uri="{FF2B5EF4-FFF2-40B4-BE49-F238E27FC236}">
                  <a16:creationId xmlns:a16="http://schemas.microsoft.com/office/drawing/2014/main" id="{563968AC-A8D5-4156-868E-FD9F1DA398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47" y="22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35" name="Oval 331">
              <a:extLst>
                <a:ext uri="{FF2B5EF4-FFF2-40B4-BE49-F238E27FC236}">
                  <a16:creationId xmlns:a16="http://schemas.microsoft.com/office/drawing/2014/main" id="{9938A4E9-DC4E-43CC-85A0-47645EE7E5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32" y="21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36" name="Oval 332">
              <a:extLst>
                <a:ext uri="{FF2B5EF4-FFF2-40B4-BE49-F238E27FC236}">
                  <a16:creationId xmlns:a16="http://schemas.microsoft.com/office/drawing/2014/main" id="{F186B95F-5D66-4C74-9677-5F4BD0395D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1" y="22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40" name="Oval 336">
              <a:extLst>
                <a:ext uri="{FF2B5EF4-FFF2-40B4-BE49-F238E27FC236}">
                  <a16:creationId xmlns:a16="http://schemas.microsoft.com/office/drawing/2014/main" id="{D2DA917F-CE12-4AF9-9ECC-AC7FED3EF6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61" y="22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42" name="Oval 338">
              <a:extLst>
                <a:ext uri="{FF2B5EF4-FFF2-40B4-BE49-F238E27FC236}">
                  <a16:creationId xmlns:a16="http://schemas.microsoft.com/office/drawing/2014/main" id="{8C7ABAD5-7438-4BFE-9465-0E02700690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04" y="22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52" name="Oval 348">
              <a:extLst>
                <a:ext uri="{FF2B5EF4-FFF2-40B4-BE49-F238E27FC236}">
                  <a16:creationId xmlns:a16="http://schemas.microsoft.com/office/drawing/2014/main" id="{4353B60C-A7CC-47A3-90AC-C5913EF009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59" y="22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54" name="Oval 350">
              <a:extLst>
                <a:ext uri="{FF2B5EF4-FFF2-40B4-BE49-F238E27FC236}">
                  <a16:creationId xmlns:a16="http://schemas.microsoft.com/office/drawing/2014/main" id="{23262DC1-6E9E-4194-AC82-B7BC047C01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8" y="22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70" name="Oval 366">
              <a:extLst>
                <a:ext uri="{FF2B5EF4-FFF2-40B4-BE49-F238E27FC236}">
                  <a16:creationId xmlns:a16="http://schemas.microsoft.com/office/drawing/2014/main" id="{44FE2B80-5E2C-41EB-A76C-0D918A46FB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6" y="20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49" name="Oval 445">
              <a:extLst>
                <a:ext uri="{FF2B5EF4-FFF2-40B4-BE49-F238E27FC236}">
                  <a16:creationId xmlns:a16="http://schemas.microsoft.com/office/drawing/2014/main" id="{544EC7F3-FB00-4051-B20E-4A9521B03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" y="21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2" name="Oval 448">
              <a:extLst>
                <a:ext uri="{FF2B5EF4-FFF2-40B4-BE49-F238E27FC236}">
                  <a16:creationId xmlns:a16="http://schemas.microsoft.com/office/drawing/2014/main" id="{3A3D50A4-206F-428C-87EB-0D8CAFFBFD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10" y="17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3" name="Oval 449">
              <a:extLst>
                <a:ext uri="{FF2B5EF4-FFF2-40B4-BE49-F238E27FC236}">
                  <a16:creationId xmlns:a16="http://schemas.microsoft.com/office/drawing/2014/main" id="{9730AAD0-A766-4EA0-8C17-F37C48266C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95" y="16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4" name="Oval 450">
              <a:extLst>
                <a:ext uri="{FF2B5EF4-FFF2-40B4-BE49-F238E27FC236}">
                  <a16:creationId xmlns:a16="http://schemas.microsoft.com/office/drawing/2014/main" id="{84246E82-4654-418F-97B6-1BAF461213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3" y="16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6" name="Oval 452">
              <a:extLst>
                <a:ext uri="{FF2B5EF4-FFF2-40B4-BE49-F238E27FC236}">
                  <a16:creationId xmlns:a16="http://schemas.microsoft.com/office/drawing/2014/main" id="{4A89D6FD-680F-48F7-B48B-E9D5B1E037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46" y="17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1" name="Oval 457">
              <a:extLst>
                <a:ext uri="{FF2B5EF4-FFF2-40B4-BE49-F238E27FC236}">
                  <a16:creationId xmlns:a16="http://schemas.microsoft.com/office/drawing/2014/main" id="{19487F9B-1910-4230-9055-B9E8039D5E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75" y="17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2" name="Oval 458">
              <a:extLst>
                <a:ext uri="{FF2B5EF4-FFF2-40B4-BE49-F238E27FC236}">
                  <a16:creationId xmlns:a16="http://schemas.microsoft.com/office/drawing/2014/main" id="{A79DF215-373A-4D83-9B82-81B63C4E51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60" y="17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3" name="Oval 459">
              <a:extLst>
                <a:ext uri="{FF2B5EF4-FFF2-40B4-BE49-F238E27FC236}">
                  <a16:creationId xmlns:a16="http://schemas.microsoft.com/office/drawing/2014/main" id="{B5F80292-ED18-4636-9B65-913870D873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18" y="17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4" name="Oval 460">
              <a:extLst>
                <a:ext uri="{FF2B5EF4-FFF2-40B4-BE49-F238E27FC236}">
                  <a16:creationId xmlns:a16="http://schemas.microsoft.com/office/drawing/2014/main" id="{7318B9D9-5E27-4720-BA08-5E5A75A14C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8" y="17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5" name="Oval 461">
              <a:extLst>
                <a:ext uri="{FF2B5EF4-FFF2-40B4-BE49-F238E27FC236}">
                  <a16:creationId xmlns:a16="http://schemas.microsoft.com/office/drawing/2014/main" id="{1F97307F-7FE7-40D2-A1AF-F288C61CF5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93" y="16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6" name="Oval 462">
              <a:extLst>
                <a:ext uri="{FF2B5EF4-FFF2-40B4-BE49-F238E27FC236}">
                  <a16:creationId xmlns:a16="http://schemas.microsoft.com/office/drawing/2014/main" id="{BE16D71C-A1A6-4FE3-BCD2-6F88E6A8B4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1" y="17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0" name="Oval 466">
              <a:extLst>
                <a:ext uri="{FF2B5EF4-FFF2-40B4-BE49-F238E27FC236}">
                  <a16:creationId xmlns:a16="http://schemas.microsoft.com/office/drawing/2014/main" id="{85D85B05-79C1-4968-81BA-C93FFAED75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1" y="17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1" name="Oval 467">
              <a:extLst>
                <a:ext uri="{FF2B5EF4-FFF2-40B4-BE49-F238E27FC236}">
                  <a16:creationId xmlns:a16="http://schemas.microsoft.com/office/drawing/2014/main" id="{0142D74A-600F-49B9-833E-02746A50F6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6" y="16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3" name="Oval 469">
              <a:extLst>
                <a:ext uri="{FF2B5EF4-FFF2-40B4-BE49-F238E27FC236}">
                  <a16:creationId xmlns:a16="http://schemas.microsoft.com/office/drawing/2014/main" id="{49BE6B30-4CD9-4632-8D52-1D4F36890D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3" y="18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5" name="Oval 471">
              <a:extLst>
                <a:ext uri="{FF2B5EF4-FFF2-40B4-BE49-F238E27FC236}">
                  <a16:creationId xmlns:a16="http://schemas.microsoft.com/office/drawing/2014/main" id="{02F4BDA8-5BFC-45A7-B4DF-7E21F25C74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6" y="17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0" name="Oval 476">
              <a:extLst>
                <a:ext uri="{FF2B5EF4-FFF2-40B4-BE49-F238E27FC236}">
                  <a16:creationId xmlns:a16="http://schemas.microsoft.com/office/drawing/2014/main" id="{D830C86B-F925-4BAE-A00A-084A0604C6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5" y="20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1" name="Oval 477">
              <a:extLst>
                <a:ext uri="{FF2B5EF4-FFF2-40B4-BE49-F238E27FC236}">
                  <a16:creationId xmlns:a16="http://schemas.microsoft.com/office/drawing/2014/main" id="{962DB0F7-416F-4D6B-9762-63F24DE483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5" y="15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3" name="Oval 479">
              <a:extLst>
                <a:ext uri="{FF2B5EF4-FFF2-40B4-BE49-F238E27FC236}">
                  <a16:creationId xmlns:a16="http://schemas.microsoft.com/office/drawing/2014/main" id="{FC9AEF63-8BD4-400B-9B65-F3DE3A0060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2" y="14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8" name="Oval 484">
              <a:extLst>
                <a:ext uri="{FF2B5EF4-FFF2-40B4-BE49-F238E27FC236}">
                  <a16:creationId xmlns:a16="http://schemas.microsoft.com/office/drawing/2014/main" id="{F223D10C-9CDB-4F80-A914-28A6F2EF6F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9" y="15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9" name="Oval 485">
              <a:extLst>
                <a:ext uri="{FF2B5EF4-FFF2-40B4-BE49-F238E27FC236}">
                  <a16:creationId xmlns:a16="http://schemas.microsoft.com/office/drawing/2014/main" id="{2E9C60DD-EE36-4898-8A33-D4CD8FC806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3" y="14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0" name="Oval 486">
              <a:extLst>
                <a:ext uri="{FF2B5EF4-FFF2-40B4-BE49-F238E27FC236}">
                  <a16:creationId xmlns:a16="http://schemas.microsoft.com/office/drawing/2014/main" id="{79FBFD5A-6747-4545-83AE-C122F17F7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2" y="15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1" name="Oval 487">
              <a:extLst>
                <a:ext uri="{FF2B5EF4-FFF2-40B4-BE49-F238E27FC236}">
                  <a16:creationId xmlns:a16="http://schemas.microsoft.com/office/drawing/2014/main" id="{B0A04B3F-203B-4B08-86C1-E53D666FE3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0" y="16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2" name="Oval 488">
              <a:extLst>
                <a:ext uri="{FF2B5EF4-FFF2-40B4-BE49-F238E27FC236}">
                  <a16:creationId xmlns:a16="http://schemas.microsoft.com/office/drawing/2014/main" id="{D967DE32-CB89-4C04-BA77-493333AB54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5" y="15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4" name="Oval 490">
              <a:extLst>
                <a:ext uri="{FF2B5EF4-FFF2-40B4-BE49-F238E27FC236}">
                  <a16:creationId xmlns:a16="http://schemas.microsoft.com/office/drawing/2014/main" id="{03BA390C-5678-4B98-89B6-C208E78428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22" y="15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5" name="Oval 491">
              <a:extLst>
                <a:ext uri="{FF2B5EF4-FFF2-40B4-BE49-F238E27FC236}">
                  <a16:creationId xmlns:a16="http://schemas.microsoft.com/office/drawing/2014/main" id="{DF6B5FBB-3B26-45D4-ABDE-771A3D654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7" y="14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6" name="Oval 492">
              <a:extLst>
                <a:ext uri="{FF2B5EF4-FFF2-40B4-BE49-F238E27FC236}">
                  <a16:creationId xmlns:a16="http://schemas.microsoft.com/office/drawing/2014/main" id="{772D3F84-B5C2-48B9-9B6C-CDE0DFEDDB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65" y="15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7" name="Oval 493">
              <a:extLst>
                <a:ext uri="{FF2B5EF4-FFF2-40B4-BE49-F238E27FC236}">
                  <a16:creationId xmlns:a16="http://schemas.microsoft.com/office/drawing/2014/main" id="{DE89F944-A11E-4314-B1C9-C6F7DD0607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3" y="16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8" name="Oval 494">
              <a:extLst>
                <a:ext uri="{FF2B5EF4-FFF2-40B4-BE49-F238E27FC236}">
                  <a16:creationId xmlns:a16="http://schemas.microsoft.com/office/drawing/2014/main" id="{5E6347D8-B623-44DE-92F6-44CCDD1082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8" y="15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9" name="Oval 495">
              <a:extLst>
                <a:ext uri="{FF2B5EF4-FFF2-40B4-BE49-F238E27FC236}">
                  <a16:creationId xmlns:a16="http://schemas.microsoft.com/office/drawing/2014/main" id="{67BF9BCD-278F-4D17-B824-3D8FD5DC01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7" y="16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0" name="Oval 496">
              <a:extLst>
                <a:ext uri="{FF2B5EF4-FFF2-40B4-BE49-F238E27FC236}">
                  <a16:creationId xmlns:a16="http://schemas.microsoft.com/office/drawing/2014/main" id="{320568E4-53D3-4EAA-83A6-E501001710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60" y="18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1" name="Oval 497">
              <a:extLst>
                <a:ext uri="{FF2B5EF4-FFF2-40B4-BE49-F238E27FC236}">
                  <a16:creationId xmlns:a16="http://schemas.microsoft.com/office/drawing/2014/main" id="{A323A8CF-7322-42FD-B2C4-56F46085AD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1" y="21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2" name="Oval 498">
              <a:extLst>
                <a:ext uri="{FF2B5EF4-FFF2-40B4-BE49-F238E27FC236}">
                  <a16:creationId xmlns:a16="http://schemas.microsoft.com/office/drawing/2014/main" id="{E85BAAAE-44E0-4988-893F-B7A0883EDD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6" y="20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4" name="Oval 500">
              <a:extLst>
                <a:ext uri="{FF2B5EF4-FFF2-40B4-BE49-F238E27FC236}">
                  <a16:creationId xmlns:a16="http://schemas.microsoft.com/office/drawing/2014/main" id="{C7CE1977-8C58-44E3-B8C3-5A5926C05E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2" y="21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7" name="Oval 503">
              <a:extLst>
                <a:ext uri="{FF2B5EF4-FFF2-40B4-BE49-F238E27FC236}">
                  <a16:creationId xmlns:a16="http://schemas.microsoft.com/office/drawing/2014/main" id="{19E0FFE2-4AC2-44BE-A026-795CF8615A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44" y="2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8" name="Oval 504">
              <a:extLst>
                <a:ext uri="{FF2B5EF4-FFF2-40B4-BE49-F238E27FC236}">
                  <a16:creationId xmlns:a16="http://schemas.microsoft.com/office/drawing/2014/main" id="{B033A0F9-86CD-4DB9-815A-C2B2E884C8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9" y="20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9" name="Oval 505">
              <a:extLst>
                <a:ext uri="{FF2B5EF4-FFF2-40B4-BE49-F238E27FC236}">
                  <a16:creationId xmlns:a16="http://schemas.microsoft.com/office/drawing/2014/main" id="{0A01913F-893D-46BB-A3E2-9EE9FAD8B2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8" y="20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0" name="Oval 506">
              <a:extLst>
                <a:ext uri="{FF2B5EF4-FFF2-40B4-BE49-F238E27FC236}">
                  <a16:creationId xmlns:a16="http://schemas.microsoft.com/office/drawing/2014/main" id="{3786E354-2377-424D-9517-65E6E93F58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6" y="21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1" name="Oval 507">
              <a:extLst>
                <a:ext uri="{FF2B5EF4-FFF2-40B4-BE49-F238E27FC236}">
                  <a16:creationId xmlns:a16="http://schemas.microsoft.com/office/drawing/2014/main" id="{71C45096-670F-4C3C-8ADC-19BAA281A8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1" y="21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2" name="Oval 508">
              <a:extLst>
                <a:ext uri="{FF2B5EF4-FFF2-40B4-BE49-F238E27FC236}">
                  <a16:creationId xmlns:a16="http://schemas.microsoft.com/office/drawing/2014/main" id="{7EA3A4E8-ADDB-4356-B7D6-D5107C5CE0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9" y="21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7" name="Oval 513">
              <a:extLst>
                <a:ext uri="{FF2B5EF4-FFF2-40B4-BE49-F238E27FC236}">
                  <a16:creationId xmlns:a16="http://schemas.microsoft.com/office/drawing/2014/main" id="{375D7EB7-AB3C-493F-AA23-84CF7AC220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94" y="22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9" name="Oval 515">
              <a:extLst>
                <a:ext uri="{FF2B5EF4-FFF2-40B4-BE49-F238E27FC236}">
                  <a16:creationId xmlns:a16="http://schemas.microsoft.com/office/drawing/2014/main" id="{74ADC172-5C7E-42BE-A0B4-0DBE451B6B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37" y="21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0" name="Oval 516">
              <a:extLst>
                <a:ext uri="{FF2B5EF4-FFF2-40B4-BE49-F238E27FC236}">
                  <a16:creationId xmlns:a16="http://schemas.microsoft.com/office/drawing/2014/main" id="{1085E177-B571-4349-9E23-F9F6DBA5B8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1" y="19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1" name="Oval 517">
              <a:extLst>
                <a:ext uri="{FF2B5EF4-FFF2-40B4-BE49-F238E27FC236}">
                  <a16:creationId xmlns:a16="http://schemas.microsoft.com/office/drawing/2014/main" id="{07C20C70-CC64-4002-9299-5706915DE8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6" y="18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2" name="Oval 518">
              <a:extLst>
                <a:ext uri="{FF2B5EF4-FFF2-40B4-BE49-F238E27FC236}">
                  <a16:creationId xmlns:a16="http://schemas.microsoft.com/office/drawing/2014/main" id="{4C388087-BC1B-4392-ADE5-0F4981BDC9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5" y="18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3" name="Oval 519">
              <a:extLst>
                <a:ext uri="{FF2B5EF4-FFF2-40B4-BE49-F238E27FC236}">
                  <a16:creationId xmlns:a16="http://schemas.microsoft.com/office/drawing/2014/main" id="{6DD0006F-9C2F-4185-9E48-5B3E51641D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3" y="19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4" name="Oval 520">
              <a:extLst>
                <a:ext uri="{FF2B5EF4-FFF2-40B4-BE49-F238E27FC236}">
                  <a16:creationId xmlns:a16="http://schemas.microsoft.com/office/drawing/2014/main" id="{9405B9E0-2816-468C-BAC8-0FD5A61DC3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8" y="19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5" name="Oval 521">
              <a:extLst>
                <a:ext uri="{FF2B5EF4-FFF2-40B4-BE49-F238E27FC236}">
                  <a16:creationId xmlns:a16="http://schemas.microsoft.com/office/drawing/2014/main" id="{35B8C952-0A56-4ADC-856F-BFFF1367C0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6" y="19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6" name="Oval 522">
              <a:extLst>
                <a:ext uri="{FF2B5EF4-FFF2-40B4-BE49-F238E27FC236}">
                  <a16:creationId xmlns:a16="http://schemas.microsoft.com/office/drawing/2014/main" id="{1921C537-F705-4E7A-B6F7-FA6BC19D86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1" y="18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7" name="Oval 523">
              <a:extLst>
                <a:ext uri="{FF2B5EF4-FFF2-40B4-BE49-F238E27FC236}">
                  <a16:creationId xmlns:a16="http://schemas.microsoft.com/office/drawing/2014/main" id="{736D2D00-426D-4326-BC12-61F79F0432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29" y="18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9" name="Oval 525">
              <a:extLst>
                <a:ext uri="{FF2B5EF4-FFF2-40B4-BE49-F238E27FC236}">
                  <a16:creationId xmlns:a16="http://schemas.microsoft.com/office/drawing/2014/main" id="{98158182-8D85-4E78-9EBB-29CF54B3F1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96" y="19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1" name="Oval 527">
              <a:extLst>
                <a:ext uri="{FF2B5EF4-FFF2-40B4-BE49-F238E27FC236}">
                  <a16:creationId xmlns:a16="http://schemas.microsoft.com/office/drawing/2014/main" id="{00378C40-74B0-4FBC-BB75-C755F83315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9" y="19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7" name="Oval 533">
              <a:extLst>
                <a:ext uri="{FF2B5EF4-FFF2-40B4-BE49-F238E27FC236}">
                  <a16:creationId xmlns:a16="http://schemas.microsoft.com/office/drawing/2014/main" id="{B6AE8122-210A-4534-97CD-4FE57D1E5D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3" y="19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8" name="Oval 534">
              <a:extLst>
                <a:ext uri="{FF2B5EF4-FFF2-40B4-BE49-F238E27FC236}">
                  <a16:creationId xmlns:a16="http://schemas.microsoft.com/office/drawing/2014/main" id="{534F9170-9A35-4CF8-B6F4-BF5E90ECB4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8" y="18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9" name="Oval 535">
              <a:extLst>
                <a:ext uri="{FF2B5EF4-FFF2-40B4-BE49-F238E27FC236}">
                  <a16:creationId xmlns:a16="http://schemas.microsoft.com/office/drawing/2014/main" id="{983FB92C-6BF8-47E1-A9CB-F55524C311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6" y="19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0" name="Oval 536">
              <a:extLst>
                <a:ext uri="{FF2B5EF4-FFF2-40B4-BE49-F238E27FC236}">
                  <a16:creationId xmlns:a16="http://schemas.microsoft.com/office/drawing/2014/main" id="{9128851C-A19B-49A9-BFD6-D243A6C40E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94" y="20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6" name="Oval 542">
              <a:extLst>
                <a:ext uri="{FF2B5EF4-FFF2-40B4-BE49-F238E27FC236}">
                  <a16:creationId xmlns:a16="http://schemas.microsoft.com/office/drawing/2014/main" id="{8DA5B86F-52C0-4748-BAC3-6481CECC7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" y="19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7" name="Oval 543">
              <a:extLst>
                <a:ext uri="{FF2B5EF4-FFF2-40B4-BE49-F238E27FC236}">
                  <a16:creationId xmlns:a16="http://schemas.microsoft.com/office/drawing/2014/main" id="{DD9A2E2D-CD63-4FA5-8A4F-6001FA464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20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9" name="Oval 545">
              <a:extLst>
                <a:ext uri="{FF2B5EF4-FFF2-40B4-BE49-F238E27FC236}">
                  <a16:creationId xmlns:a16="http://schemas.microsoft.com/office/drawing/2014/main" id="{CA9FF3E8-7301-4242-B4C7-C54B9C4D1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98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0" name="Oval 546">
              <a:extLst>
                <a:ext uri="{FF2B5EF4-FFF2-40B4-BE49-F238E27FC236}">
                  <a16:creationId xmlns:a16="http://schemas.microsoft.com/office/drawing/2014/main" id="{232F8A65-76C2-4D50-9B57-1E3B71F89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8" y="20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1" name="Oval 547">
              <a:extLst>
                <a:ext uri="{FF2B5EF4-FFF2-40B4-BE49-F238E27FC236}">
                  <a16:creationId xmlns:a16="http://schemas.microsoft.com/office/drawing/2014/main" id="{4881C03E-3E6F-4976-8A58-02BDEDA1E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0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3" name="Oval 549">
              <a:extLst>
                <a:ext uri="{FF2B5EF4-FFF2-40B4-BE49-F238E27FC236}">
                  <a16:creationId xmlns:a16="http://schemas.microsoft.com/office/drawing/2014/main" id="{D87CA45B-131A-4855-A1D5-D2362A750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19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5" name="Oval 551">
              <a:extLst>
                <a:ext uri="{FF2B5EF4-FFF2-40B4-BE49-F238E27FC236}">
                  <a16:creationId xmlns:a16="http://schemas.microsoft.com/office/drawing/2014/main" id="{F7B6F6ED-4FFA-461B-A7B6-545351A0C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18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6" name="Oval 552">
              <a:extLst>
                <a:ext uri="{FF2B5EF4-FFF2-40B4-BE49-F238E27FC236}">
                  <a16:creationId xmlns:a16="http://schemas.microsoft.com/office/drawing/2014/main" id="{3A1EE0EE-0E82-4D4E-B90E-F40BC278E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9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7" name="Oval 553">
              <a:extLst>
                <a:ext uri="{FF2B5EF4-FFF2-40B4-BE49-F238E27FC236}">
                  <a16:creationId xmlns:a16="http://schemas.microsoft.com/office/drawing/2014/main" id="{FB8334DF-F7E2-4971-9F2A-0BBC4AC82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19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8" name="Oval 554">
              <a:extLst>
                <a:ext uri="{FF2B5EF4-FFF2-40B4-BE49-F238E27FC236}">
                  <a16:creationId xmlns:a16="http://schemas.microsoft.com/office/drawing/2014/main" id="{D2A235EC-6963-4CCF-959E-4F66668A6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" y="14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0" name="Oval 556">
              <a:extLst>
                <a:ext uri="{FF2B5EF4-FFF2-40B4-BE49-F238E27FC236}">
                  <a16:creationId xmlns:a16="http://schemas.microsoft.com/office/drawing/2014/main" id="{3D3308F9-5047-4734-B5E9-E232E3F39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5" y="2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1" name="Oval 557">
              <a:extLst>
                <a:ext uri="{FF2B5EF4-FFF2-40B4-BE49-F238E27FC236}">
                  <a16:creationId xmlns:a16="http://schemas.microsoft.com/office/drawing/2014/main" id="{93EDAAE5-1290-468F-8395-DFEFC7D43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" y="21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2" name="Oval 558">
              <a:extLst>
                <a:ext uri="{FF2B5EF4-FFF2-40B4-BE49-F238E27FC236}">
                  <a16:creationId xmlns:a16="http://schemas.microsoft.com/office/drawing/2014/main" id="{DCC69007-8251-401B-BC2C-843BEBCCC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1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3" name="Oval 559">
              <a:extLst>
                <a:ext uri="{FF2B5EF4-FFF2-40B4-BE49-F238E27FC236}">
                  <a16:creationId xmlns:a16="http://schemas.microsoft.com/office/drawing/2014/main" id="{A90EB4A1-7BDD-43E9-BF7F-73C26F045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2" y="20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4" name="Oval 560">
              <a:extLst>
                <a:ext uri="{FF2B5EF4-FFF2-40B4-BE49-F238E27FC236}">
                  <a16:creationId xmlns:a16="http://schemas.microsoft.com/office/drawing/2014/main" id="{F49C60FA-3B3F-4EA8-9E3E-49172379F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7" y="21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5" name="Oval 561">
              <a:extLst>
                <a:ext uri="{FF2B5EF4-FFF2-40B4-BE49-F238E27FC236}">
                  <a16:creationId xmlns:a16="http://schemas.microsoft.com/office/drawing/2014/main" id="{2918E5DA-6B4C-4ABC-A236-6AB5FD0CF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" y="20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6" name="Oval 562">
              <a:extLst>
                <a:ext uri="{FF2B5EF4-FFF2-40B4-BE49-F238E27FC236}">
                  <a16:creationId xmlns:a16="http://schemas.microsoft.com/office/drawing/2014/main" id="{3F11B012-BAB4-4093-BBC5-BF77A071B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17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7" name="Oval 563">
              <a:extLst>
                <a:ext uri="{FF2B5EF4-FFF2-40B4-BE49-F238E27FC236}">
                  <a16:creationId xmlns:a16="http://schemas.microsoft.com/office/drawing/2014/main" id="{C26224C3-38A6-426B-A548-64B97DF62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18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8" name="Oval 564">
              <a:extLst>
                <a:ext uri="{FF2B5EF4-FFF2-40B4-BE49-F238E27FC236}">
                  <a16:creationId xmlns:a16="http://schemas.microsoft.com/office/drawing/2014/main" id="{DD170D15-E2CC-4DEE-AF9A-950D27FF3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18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9" name="Oval 565">
              <a:extLst>
                <a:ext uri="{FF2B5EF4-FFF2-40B4-BE49-F238E27FC236}">
                  <a16:creationId xmlns:a16="http://schemas.microsoft.com/office/drawing/2014/main" id="{AA6ECF98-EA99-46AD-BE7A-AA6728840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19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0" name="Oval 566">
              <a:extLst>
                <a:ext uri="{FF2B5EF4-FFF2-40B4-BE49-F238E27FC236}">
                  <a16:creationId xmlns:a16="http://schemas.microsoft.com/office/drawing/2014/main" id="{2F57FDA8-323B-4C4C-88E4-1ECA74B32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18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1" name="Oval 567">
              <a:extLst>
                <a:ext uri="{FF2B5EF4-FFF2-40B4-BE49-F238E27FC236}">
                  <a16:creationId xmlns:a16="http://schemas.microsoft.com/office/drawing/2014/main" id="{4A931B37-1979-48E8-BF5E-C1F93A7CB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1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2" name="Oval 568">
              <a:extLst>
                <a:ext uri="{FF2B5EF4-FFF2-40B4-BE49-F238E27FC236}">
                  <a16:creationId xmlns:a16="http://schemas.microsoft.com/office/drawing/2014/main" id="{687A5A60-6237-438A-970E-100A2FD80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6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3" name="Oval 569">
              <a:extLst>
                <a:ext uri="{FF2B5EF4-FFF2-40B4-BE49-F238E27FC236}">
                  <a16:creationId xmlns:a16="http://schemas.microsoft.com/office/drawing/2014/main" id="{F57802B2-4304-4140-BED2-2CF20224B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" y="17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5" name="Oval 571">
              <a:extLst>
                <a:ext uri="{FF2B5EF4-FFF2-40B4-BE49-F238E27FC236}">
                  <a16:creationId xmlns:a16="http://schemas.microsoft.com/office/drawing/2014/main" id="{0E089393-445A-42F4-8A87-F638556D1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3" y="16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7" name="Oval 573">
              <a:extLst>
                <a:ext uri="{FF2B5EF4-FFF2-40B4-BE49-F238E27FC236}">
                  <a16:creationId xmlns:a16="http://schemas.microsoft.com/office/drawing/2014/main" id="{CC5FA470-55D9-4AEE-AAE3-B01672698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17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4" name="Oval 590">
              <a:extLst>
                <a:ext uri="{FF2B5EF4-FFF2-40B4-BE49-F238E27FC236}">
                  <a16:creationId xmlns:a16="http://schemas.microsoft.com/office/drawing/2014/main" id="{18C385CD-AEFC-4808-B878-C41198F24D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5" y="16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5" name="Oval 591">
              <a:extLst>
                <a:ext uri="{FF2B5EF4-FFF2-40B4-BE49-F238E27FC236}">
                  <a16:creationId xmlns:a16="http://schemas.microsoft.com/office/drawing/2014/main" id="{5C4AF3EB-7CA5-4A56-B3B4-9EE146ED2A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75" y="21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6" name="Oval 592">
              <a:extLst>
                <a:ext uri="{FF2B5EF4-FFF2-40B4-BE49-F238E27FC236}">
                  <a16:creationId xmlns:a16="http://schemas.microsoft.com/office/drawing/2014/main" id="{C729DD42-D772-42F2-A8A5-D00580FEE4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28" y="21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7" name="Oval 593">
              <a:extLst>
                <a:ext uri="{FF2B5EF4-FFF2-40B4-BE49-F238E27FC236}">
                  <a16:creationId xmlns:a16="http://schemas.microsoft.com/office/drawing/2014/main" id="{31D311C2-BB89-4C7B-8467-0E166081DA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88" y="21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8" name="Oval 594">
              <a:extLst>
                <a:ext uri="{FF2B5EF4-FFF2-40B4-BE49-F238E27FC236}">
                  <a16:creationId xmlns:a16="http://schemas.microsoft.com/office/drawing/2014/main" id="{43625C6C-1ED8-487E-B97E-29772D7DD2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80" y="21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9" name="Oval 595">
              <a:extLst>
                <a:ext uri="{FF2B5EF4-FFF2-40B4-BE49-F238E27FC236}">
                  <a16:creationId xmlns:a16="http://schemas.microsoft.com/office/drawing/2014/main" id="{0F5AA4CD-6739-47AA-851F-F4BBB6BE18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33" y="21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0" name="Oval 596">
              <a:extLst>
                <a:ext uri="{FF2B5EF4-FFF2-40B4-BE49-F238E27FC236}">
                  <a16:creationId xmlns:a16="http://schemas.microsoft.com/office/drawing/2014/main" id="{2CC9E67E-09D6-420E-AA62-3A1D06D03D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93" y="21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1" name="Oval 597">
              <a:extLst>
                <a:ext uri="{FF2B5EF4-FFF2-40B4-BE49-F238E27FC236}">
                  <a16:creationId xmlns:a16="http://schemas.microsoft.com/office/drawing/2014/main" id="{2C3BC3CB-C99D-4A1D-90BD-FB2517E606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11" y="20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2" name="Oval 598">
              <a:extLst>
                <a:ext uri="{FF2B5EF4-FFF2-40B4-BE49-F238E27FC236}">
                  <a16:creationId xmlns:a16="http://schemas.microsoft.com/office/drawing/2014/main" id="{B8CEF35F-55D1-4D9D-A370-CCD7EEE4A7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64" y="20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3" name="Oval 599">
              <a:extLst>
                <a:ext uri="{FF2B5EF4-FFF2-40B4-BE49-F238E27FC236}">
                  <a16:creationId xmlns:a16="http://schemas.microsoft.com/office/drawing/2014/main" id="{30C0E83C-B033-45B8-9CD2-5EA30BDBE3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24" y="20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4" name="Oval 600">
              <a:extLst>
                <a:ext uri="{FF2B5EF4-FFF2-40B4-BE49-F238E27FC236}">
                  <a16:creationId xmlns:a16="http://schemas.microsoft.com/office/drawing/2014/main" id="{2FD67EEA-95DC-40D0-9417-15368F682B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69" y="16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5" name="Oval 601">
              <a:extLst>
                <a:ext uri="{FF2B5EF4-FFF2-40B4-BE49-F238E27FC236}">
                  <a16:creationId xmlns:a16="http://schemas.microsoft.com/office/drawing/2014/main" id="{BBC54472-BA5E-4098-A048-A1A8AD704C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69" y="20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8" name="Oval 604">
              <a:extLst>
                <a:ext uri="{FF2B5EF4-FFF2-40B4-BE49-F238E27FC236}">
                  <a16:creationId xmlns:a16="http://schemas.microsoft.com/office/drawing/2014/main" id="{2ABA56F6-47D9-47AB-86FA-CC297C39D4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685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9" name="Oval 605">
              <a:extLst>
                <a:ext uri="{FF2B5EF4-FFF2-40B4-BE49-F238E27FC236}">
                  <a16:creationId xmlns:a16="http://schemas.microsoft.com/office/drawing/2014/main" id="{7752B5DE-9161-4317-9209-61C85E6A11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730" y="1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0" name="Oval 606">
              <a:extLst>
                <a:ext uri="{FF2B5EF4-FFF2-40B4-BE49-F238E27FC236}">
                  <a16:creationId xmlns:a16="http://schemas.microsoft.com/office/drawing/2014/main" id="{BB4F85CC-EC81-4617-96E1-31A5F1EC1F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790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1" name="Oval 607">
              <a:extLst>
                <a:ext uri="{FF2B5EF4-FFF2-40B4-BE49-F238E27FC236}">
                  <a16:creationId xmlns:a16="http://schemas.microsoft.com/office/drawing/2014/main" id="{B233942E-CC32-45F9-9D1B-8E5F2CDC71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26" y="22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3" name="Oval 609">
              <a:extLst>
                <a:ext uri="{FF2B5EF4-FFF2-40B4-BE49-F238E27FC236}">
                  <a16:creationId xmlns:a16="http://schemas.microsoft.com/office/drawing/2014/main" id="{B03072C4-079B-4FCB-A68C-C6FA74A3B1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31" y="22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5" name="Oval 611">
              <a:extLst>
                <a:ext uri="{FF2B5EF4-FFF2-40B4-BE49-F238E27FC236}">
                  <a16:creationId xmlns:a16="http://schemas.microsoft.com/office/drawing/2014/main" id="{310C402E-3797-4EE0-BEEB-C1E9851ACC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30" y="1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8" name="Oval 614">
              <a:extLst>
                <a:ext uri="{FF2B5EF4-FFF2-40B4-BE49-F238E27FC236}">
                  <a16:creationId xmlns:a16="http://schemas.microsoft.com/office/drawing/2014/main" id="{00BA5B6E-A969-40B9-95F3-4863DCD58D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57" y="21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9" name="Oval 615">
              <a:extLst>
                <a:ext uri="{FF2B5EF4-FFF2-40B4-BE49-F238E27FC236}">
                  <a16:creationId xmlns:a16="http://schemas.microsoft.com/office/drawing/2014/main" id="{EF0C2AF8-16B4-46D4-8AF8-0A0DF56218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20" y="1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0" name="Oval 616">
              <a:extLst>
                <a:ext uri="{FF2B5EF4-FFF2-40B4-BE49-F238E27FC236}">
                  <a16:creationId xmlns:a16="http://schemas.microsoft.com/office/drawing/2014/main" id="{CE3F4B65-A065-4D35-ACEE-1E52CAD0F3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70" y="21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1" name="Oval 617">
              <a:extLst>
                <a:ext uri="{FF2B5EF4-FFF2-40B4-BE49-F238E27FC236}">
                  <a16:creationId xmlns:a16="http://schemas.microsoft.com/office/drawing/2014/main" id="{8C3AECD4-ECFA-4013-B415-125F8E3F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2" y="16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4" name="Oval 620">
              <a:extLst>
                <a:ext uri="{FF2B5EF4-FFF2-40B4-BE49-F238E27FC236}">
                  <a16:creationId xmlns:a16="http://schemas.microsoft.com/office/drawing/2014/main" id="{CC97A43E-56D4-4622-872D-CCE26FC3F1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843" y="14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5" name="Oval 621">
              <a:extLst>
                <a:ext uri="{FF2B5EF4-FFF2-40B4-BE49-F238E27FC236}">
                  <a16:creationId xmlns:a16="http://schemas.microsoft.com/office/drawing/2014/main" id="{0F3011A6-1B23-4C10-A4B4-413AD0FC0E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48" y="176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3" name="Oval 629">
              <a:extLst>
                <a:ext uri="{FF2B5EF4-FFF2-40B4-BE49-F238E27FC236}">
                  <a16:creationId xmlns:a16="http://schemas.microsoft.com/office/drawing/2014/main" id="{2CF63088-72A4-493C-ABA4-2C5EE94F0C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89" y="16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4" name="Oval 630">
              <a:extLst>
                <a:ext uri="{FF2B5EF4-FFF2-40B4-BE49-F238E27FC236}">
                  <a16:creationId xmlns:a16="http://schemas.microsoft.com/office/drawing/2014/main" id="{45EF6611-3D21-4D50-9CE1-F4A81E4EB7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99" y="20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6" name="Oval 632">
              <a:extLst>
                <a:ext uri="{FF2B5EF4-FFF2-40B4-BE49-F238E27FC236}">
                  <a16:creationId xmlns:a16="http://schemas.microsoft.com/office/drawing/2014/main" id="{A339A532-8ACE-4CFB-8E18-59F5A604D5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32" y="16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7" name="Oval 633">
              <a:extLst>
                <a:ext uri="{FF2B5EF4-FFF2-40B4-BE49-F238E27FC236}">
                  <a16:creationId xmlns:a16="http://schemas.microsoft.com/office/drawing/2014/main" id="{18CDE7AE-3A9B-4627-A45B-2370C9ECDB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9" y="18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8" name="Oval 634">
              <a:extLst>
                <a:ext uri="{FF2B5EF4-FFF2-40B4-BE49-F238E27FC236}">
                  <a16:creationId xmlns:a16="http://schemas.microsoft.com/office/drawing/2014/main" id="{28D0620D-145B-49F1-873F-49390D5847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96" y="18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0" name="Oval 636">
              <a:extLst>
                <a:ext uri="{FF2B5EF4-FFF2-40B4-BE49-F238E27FC236}">
                  <a16:creationId xmlns:a16="http://schemas.microsoft.com/office/drawing/2014/main" id="{49A3734C-8311-4013-A127-9CD0D5469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39" y="1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2" name="Oval 638">
              <a:extLst>
                <a:ext uri="{FF2B5EF4-FFF2-40B4-BE49-F238E27FC236}">
                  <a16:creationId xmlns:a16="http://schemas.microsoft.com/office/drawing/2014/main" id="{9EDC231A-94C8-41E9-85F4-ECFB236220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64" y="16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3" name="Oval 639">
              <a:extLst>
                <a:ext uri="{FF2B5EF4-FFF2-40B4-BE49-F238E27FC236}">
                  <a16:creationId xmlns:a16="http://schemas.microsoft.com/office/drawing/2014/main" id="{20969BD9-1C45-41F2-8BC5-3A66BC5C19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35" y="15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4" name="Oval 640">
              <a:extLst>
                <a:ext uri="{FF2B5EF4-FFF2-40B4-BE49-F238E27FC236}">
                  <a16:creationId xmlns:a16="http://schemas.microsoft.com/office/drawing/2014/main" id="{BA7C6ECE-2C74-4AFE-96D5-25A0E10D15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6" y="15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5" name="Oval 641">
              <a:extLst>
                <a:ext uri="{FF2B5EF4-FFF2-40B4-BE49-F238E27FC236}">
                  <a16:creationId xmlns:a16="http://schemas.microsoft.com/office/drawing/2014/main" id="{D61D7DCE-0CFA-409C-9A88-3C9CA7650B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69" y="15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6" name="Oval 642">
              <a:extLst>
                <a:ext uri="{FF2B5EF4-FFF2-40B4-BE49-F238E27FC236}">
                  <a16:creationId xmlns:a16="http://schemas.microsoft.com/office/drawing/2014/main" id="{E65F11CF-E7DC-4B0B-8DBA-2F7BA69DDA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9" y="16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7" name="Oval 643">
              <a:extLst>
                <a:ext uri="{FF2B5EF4-FFF2-40B4-BE49-F238E27FC236}">
                  <a16:creationId xmlns:a16="http://schemas.microsoft.com/office/drawing/2014/main" id="{1F96CC4E-B996-4E69-AB9C-CD9FCCDD38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67" y="16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9" name="Oval 645">
              <a:extLst>
                <a:ext uri="{FF2B5EF4-FFF2-40B4-BE49-F238E27FC236}">
                  <a16:creationId xmlns:a16="http://schemas.microsoft.com/office/drawing/2014/main" id="{0245A37E-C99A-4D09-ADF3-08F855F64B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7" y="1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1" name="Oval 647">
              <a:extLst>
                <a:ext uri="{FF2B5EF4-FFF2-40B4-BE49-F238E27FC236}">
                  <a16:creationId xmlns:a16="http://schemas.microsoft.com/office/drawing/2014/main" id="{B44C2B63-8C44-4694-83ED-61FD87B08E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3" y="16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2" name="Oval 648">
              <a:extLst>
                <a:ext uri="{FF2B5EF4-FFF2-40B4-BE49-F238E27FC236}">
                  <a16:creationId xmlns:a16="http://schemas.microsoft.com/office/drawing/2014/main" id="{48A19093-234A-49B9-AEF2-648CFE6529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91" y="17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3" name="Oval 649">
              <a:extLst>
                <a:ext uri="{FF2B5EF4-FFF2-40B4-BE49-F238E27FC236}">
                  <a16:creationId xmlns:a16="http://schemas.microsoft.com/office/drawing/2014/main" id="{5AFF8BF5-C4A8-498A-AE9F-AB6016194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99" y="18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6" name="Oval 652">
              <a:extLst>
                <a:ext uri="{FF2B5EF4-FFF2-40B4-BE49-F238E27FC236}">
                  <a16:creationId xmlns:a16="http://schemas.microsoft.com/office/drawing/2014/main" id="{CA434888-646D-4269-89C1-3E6C99BA23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61" y="17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8" name="Oval 654">
              <a:extLst>
                <a:ext uri="{FF2B5EF4-FFF2-40B4-BE49-F238E27FC236}">
                  <a16:creationId xmlns:a16="http://schemas.microsoft.com/office/drawing/2014/main" id="{E10D2FCD-4D86-4774-9CA2-11E3D87B22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21" y="17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9" name="Oval 655">
              <a:extLst>
                <a:ext uri="{FF2B5EF4-FFF2-40B4-BE49-F238E27FC236}">
                  <a16:creationId xmlns:a16="http://schemas.microsoft.com/office/drawing/2014/main" id="{C62714F0-6F38-4FB6-A16C-0FCA0970D6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13" y="18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0" name="Oval 656">
              <a:extLst>
                <a:ext uri="{FF2B5EF4-FFF2-40B4-BE49-F238E27FC236}">
                  <a16:creationId xmlns:a16="http://schemas.microsoft.com/office/drawing/2014/main" id="{464290CD-9F4D-44BF-B50F-1FEC91ADC2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8" y="17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1" name="Oval 657">
              <a:extLst>
                <a:ext uri="{FF2B5EF4-FFF2-40B4-BE49-F238E27FC236}">
                  <a16:creationId xmlns:a16="http://schemas.microsoft.com/office/drawing/2014/main" id="{4192AA9A-50A1-47D8-A426-753B987901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56" y="1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2" name="Oval 658">
              <a:extLst>
                <a:ext uri="{FF2B5EF4-FFF2-40B4-BE49-F238E27FC236}">
                  <a16:creationId xmlns:a16="http://schemas.microsoft.com/office/drawing/2014/main" id="{43084B15-0BD0-4835-B703-8901B85577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46" y="17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4" name="Oval 660">
              <a:extLst>
                <a:ext uri="{FF2B5EF4-FFF2-40B4-BE49-F238E27FC236}">
                  <a16:creationId xmlns:a16="http://schemas.microsoft.com/office/drawing/2014/main" id="{518C6F67-8D28-4548-9C64-A7AADAA20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9" y="17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5" name="Oval 661">
              <a:extLst>
                <a:ext uri="{FF2B5EF4-FFF2-40B4-BE49-F238E27FC236}">
                  <a16:creationId xmlns:a16="http://schemas.microsoft.com/office/drawing/2014/main" id="{FCCF2D85-DBC6-4200-92E9-AE751EBCC7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98" y="18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6" name="Oval 662">
              <a:extLst>
                <a:ext uri="{FF2B5EF4-FFF2-40B4-BE49-F238E27FC236}">
                  <a16:creationId xmlns:a16="http://schemas.microsoft.com/office/drawing/2014/main" id="{0917A5AB-9215-4C70-AC49-8A5F811E17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2" y="18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7" name="Oval 663">
              <a:extLst>
                <a:ext uri="{FF2B5EF4-FFF2-40B4-BE49-F238E27FC236}">
                  <a16:creationId xmlns:a16="http://schemas.microsoft.com/office/drawing/2014/main" id="{E062EE67-A7A3-4136-B548-01BEB172C1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41" y="18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0" name="Oval 666">
              <a:extLst>
                <a:ext uri="{FF2B5EF4-FFF2-40B4-BE49-F238E27FC236}">
                  <a16:creationId xmlns:a16="http://schemas.microsoft.com/office/drawing/2014/main" id="{9066F38F-BCDA-476F-917B-05103C3521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3" y="17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2" name="Oval 668">
              <a:extLst>
                <a:ext uri="{FF2B5EF4-FFF2-40B4-BE49-F238E27FC236}">
                  <a16:creationId xmlns:a16="http://schemas.microsoft.com/office/drawing/2014/main" id="{1569107E-E5CB-4B73-AB4A-0326B1DDC6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96" y="17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3" name="Oval 669">
              <a:extLst>
                <a:ext uri="{FF2B5EF4-FFF2-40B4-BE49-F238E27FC236}">
                  <a16:creationId xmlns:a16="http://schemas.microsoft.com/office/drawing/2014/main" id="{FD6F6993-DC95-4CF7-8423-8C0BA9A0B5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54" y="18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4" name="Oval 670">
              <a:extLst>
                <a:ext uri="{FF2B5EF4-FFF2-40B4-BE49-F238E27FC236}">
                  <a16:creationId xmlns:a16="http://schemas.microsoft.com/office/drawing/2014/main" id="{EEFC2C1C-977E-4A30-A420-3C0A1575CC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8" y="15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5" name="Oval 671">
              <a:extLst>
                <a:ext uri="{FF2B5EF4-FFF2-40B4-BE49-F238E27FC236}">
                  <a16:creationId xmlns:a16="http://schemas.microsoft.com/office/drawing/2014/main" id="{4A64378A-14F6-4F89-81A1-E281D49360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33" y="14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6" name="Oval 672">
              <a:extLst>
                <a:ext uri="{FF2B5EF4-FFF2-40B4-BE49-F238E27FC236}">
                  <a16:creationId xmlns:a16="http://schemas.microsoft.com/office/drawing/2014/main" id="{A6F48F7A-9BB3-4D84-A4BD-E2DC423D42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2" y="15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7" name="Oval 673">
              <a:extLst>
                <a:ext uri="{FF2B5EF4-FFF2-40B4-BE49-F238E27FC236}">
                  <a16:creationId xmlns:a16="http://schemas.microsoft.com/office/drawing/2014/main" id="{D5EFCE66-7926-4E0C-97D6-A766C78877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0" y="16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8" name="Oval 674">
              <a:extLst>
                <a:ext uri="{FF2B5EF4-FFF2-40B4-BE49-F238E27FC236}">
                  <a16:creationId xmlns:a16="http://schemas.microsoft.com/office/drawing/2014/main" id="{ADDB95FA-5884-4997-BBBC-87E695B465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5" y="15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9" name="Oval 675">
              <a:extLst>
                <a:ext uri="{FF2B5EF4-FFF2-40B4-BE49-F238E27FC236}">
                  <a16:creationId xmlns:a16="http://schemas.microsoft.com/office/drawing/2014/main" id="{BF66CC3B-FD8B-4068-8CE3-903C10D7A1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43" y="16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0" name="Oval 676">
              <a:extLst>
                <a:ext uri="{FF2B5EF4-FFF2-40B4-BE49-F238E27FC236}">
                  <a16:creationId xmlns:a16="http://schemas.microsoft.com/office/drawing/2014/main" id="{C35CAA15-AD3C-4D2C-B16D-022AD52117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62" y="15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1" name="Oval 677">
              <a:extLst>
                <a:ext uri="{FF2B5EF4-FFF2-40B4-BE49-F238E27FC236}">
                  <a16:creationId xmlns:a16="http://schemas.microsoft.com/office/drawing/2014/main" id="{0FB4ED07-55A8-4566-8C05-171ED53B49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6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2" name="Oval 678">
              <a:extLst>
                <a:ext uri="{FF2B5EF4-FFF2-40B4-BE49-F238E27FC236}">
                  <a16:creationId xmlns:a16="http://schemas.microsoft.com/office/drawing/2014/main" id="{0CF49581-7115-43BD-9FEB-03BE88785C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5" y="15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3" name="Oval 679">
              <a:extLst>
                <a:ext uri="{FF2B5EF4-FFF2-40B4-BE49-F238E27FC236}">
                  <a16:creationId xmlns:a16="http://schemas.microsoft.com/office/drawing/2014/main" id="{77F9284E-2719-45DD-A306-279E1D06E3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13" y="16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4" name="Oval 680">
              <a:extLst>
                <a:ext uri="{FF2B5EF4-FFF2-40B4-BE49-F238E27FC236}">
                  <a16:creationId xmlns:a16="http://schemas.microsoft.com/office/drawing/2014/main" id="{178449A0-12A6-408F-9F56-2F9A09022E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98" y="15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5" name="Oval 681">
              <a:extLst>
                <a:ext uri="{FF2B5EF4-FFF2-40B4-BE49-F238E27FC236}">
                  <a16:creationId xmlns:a16="http://schemas.microsoft.com/office/drawing/2014/main" id="{21A80198-DA77-4F9D-90A9-2146F38DA7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6" y="16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2" name="Oval 688">
              <a:extLst>
                <a:ext uri="{FF2B5EF4-FFF2-40B4-BE49-F238E27FC236}">
                  <a16:creationId xmlns:a16="http://schemas.microsoft.com/office/drawing/2014/main" id="{865C2BED-7D17-4897-9B1B-8A33B7133E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60" y="15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3" name="Oval 689">
              <a:extLst>
                <a:ext uri="{FF2B5EF4-FFF2-40B4-BE49-F238E27FC236}">
                  <a16:creationId xmlns:a16="http://schemas.microsoft.com/office/drawing/2014/main" id="{B16B4761-A192-42FB-AECC-1A96CE1233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45" y="15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4" name="Oval 690">
              <a:extLst>
                <a:ext uri="{FF2B5EF4-FFF2-40B4-BE49-F238E27FC236}">
                  <a16:creationId xmlns:a16="http://schemas.microsoft.com/office/drawing/2014/main" id="{F94E87AD-ECF4-4DDB-933B-F4926A9FEF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03" y="15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5" name="Oval 691">
              <a:extLst>
                <a:ext uri="{FF2B5EF4-FFF2-40B4-BE49-F238E27FC236}">
                  <a16:creationId xmlns:a16="http://schemas.microsoft.com/office/drawing/2014/main" id="{A2E781DF-42EB-42C1-967E-6C3B73C7EF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11" y="16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6" name="Oval 692">
              <a:extLst>
                <a:ext uri="{FF2B5EF4-FFF2-40B4-BE49-F238E27FC236}">
                  <a16:creationId xmlns:a16="http://schemas.microsoft.com/office/drawing/2014/main" id="{38A90BE2-57AC-4BB8-83A9-415AB7D020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96" y="1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7" name="Oval 693">
              <a:extLst>
                <a:ext uri="{FF2B5EF4-FFF2-40B4-BE49-F238E27FC236}">
                  <a16:creationId xmlns:a16="http://schemas.microsoft.com/office/drawing/2014/main" id="{C1BED28B-EE18-426D-9933-9A3A676A1C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55" y="1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8" name="Oval 694">
              <a:extLst>
                <a:ext uri="{FF2B5EF4-FFF2-40B4-BE49-F238E27FC236}">
                  <a16:creationId xmlns:a16="http://schemas.microsoft.com/office/drawing/2014/main" id="{9C882551-B85B-40B7-9323-7046A7C3C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8" y="18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9" name="Oval 695">
              <a:extLst>
                <a:ext uri="{FF2B5EF4-FFF2-40B4-BE49-F238E27FC236}">
                  <a16:creationId xmlns:a16="http://schemas.microsoft.com/office/drawing/2014/main" id="{8E2040B7-0EBD-4547-B8CF-AB5E631D82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9" y="21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0" name="Oval 696">
              <a:extLst>
                <a:ext uri="{FF2B5EF4-FFF2-40B4-BE49-F238E27FC236}">
                  <a16:creationId xmlns:a16="http://schemas.microsoft.com/office/drawing/2014/main" id="{4E641672-75A4-4C3A-97F9-0A32BE68F0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54" y="20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1" name="Oval 697">
              <a:extLst>
                <a:ext uri="{FF2B5EF4-FFF2-40B4-BE49-F238E27FC236}">
                  <a16:creationId xmlns:a16="http://schemas.microsoft.com/office/drawing/2014/main" id="{D165B789-B7F0-43E7-A06F-618699DE2F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2" y="21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5" name="Oval 701">
              <a:extLst>
                <a:ext uri="{FF2B5EF4-FFF2-40B4-BE49-F238E27FC236}">
                  <a16:creationId xmlns:a16="http://schemas.microsoft.com/office/drawing/2014/main" id="{7BC74A7A-00DC-419E-BB9B-84D3986ECB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82" y="21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6" name="Oval 702">
              <a:extLst>
                <a:ext uri="{FF2B5EF4-FFF2-40B4-BE49-F238E27FC236}">
                  <a16:creationId xmlns:a16="http://schemas.microsoft.com/office/drawing/2014/main" id="{65987787-D9A9-4FE0-BD39-044B298E1E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7" y="20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7" name="Oval 703">
              <a:extLst>
                <a:ext uri="{FF2B5EF4-FFF2-40B4-BE49-F238E27FC236}">
                  <a16:creationId xmlns:a16="http://schemas.microsoft.com/office/drawing/2014/main" id="{DD78E2EE-12F7-452D-85D0-E49EFC6FA2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26" y="21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2" name="Oval 708">
              <a:extLst>
                <a:ext uri="{FF2B5EF4-FFF2-40B4-BE49-F238E27FC236}">
                  <a16:creationId xmlns:a16="http://schemas.microsoft.com/office/drawing/2014/main" id="{9556616A-E462-49B1-BD7A-76B78863BB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0" y="21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3" name="Oval 709">
              <a:extLst>
                <a:ext uri="{FF2B5EF4-FFF2-40B4-BE49-F238E27FC236}">
                  <a16:creationId xmlns:a16="http://schemas.microsoft.com/office/drawing/2014/main" id="{C83BD553-EEA8-431A-9A15-FCAC6CBC23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5" y="20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4" name="Oval 710">
              <a:extLst>
                <a:ext uri="{FF2B5EF4-FFF2-40B4-BE49-F238E27FC236}">
                  <a16:creationId xmlns:a16="http://schemas.microsoft.com/office/drawing/2014/main" id="{555A085D-C256-4CA0-AC0C-3553099ED3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24" y="21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8" name="Oval 714">
              <a:extLst>
                <a:ext uri="{FF2B5EF4-FFF2-40B4-BE49-F238E27FC236}">
                  <a16:creationId xmlns:a16="http://schemas.microsoft.com/office/drawing/2014/main" id="{BA28A585-C57E-41BB-A8E9-76363D03DD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9" y="19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9" name="Oval 715">
              <a:extLst>
                <a:ext uri="{FF2B5EF4-FFF2-40B4-BE49-F238E27FC236}">
                  <a16:creationId xmlns:a16="http://schemas.microsoft.com/office/drawing/2014/main" id="{FAAB275B-8D1A-4026-822A-0F389E9C5C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54" y="18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0" name="Oval 716">
              <a:extLst>
                <a:ext uri="{FF2B5EF4-FFF2-40B4-BE49-F238E27FC236}">
                  <a16:creationId xmlns:a16="http://schemas.microsoft.com/office/drawing/2014/main" id="{2B358728-8BDD-4619-835B-502A5FB7B6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13" y="19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1" name="Oval 717">
              <a:extLst>
                <a:ext uri="{FF2B5EF4-FFF2-40B4-BE49-F238E27FC236}">
                  <a16:creationId xmlns:a16="http://schemas.microsoft.com/office/drawing/2014/main" id="{C9B0745D-9E91-4C19-8294-A105282F39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21" y="20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2" name="Oval 718">
              <a:extLst>
                <a:ext uri="{FF2B5EF4-FFF2-40B4-BE49-F238E27FC236}">
                  <a16:creationId xmlns:a16="http://schemas.microsoft.com/office/drawing/2014/main" id="{4EC92043-2069-46AC-935D-616252BC8B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6" y="19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3" name="Oval 719">
              <a:extLst>
                <a:ext uri="{FF2B5EF4-FFF2-40B4-BE49-F238E27FC236}">
                  <a16:creationId xmlns:a16="http://schemas.microsoft.com/office/drawing/2014/main" id="{819BE2AF-6871-4BB1-99F8-DE85912E32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4" y="20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4" name="Oval 720">
              <a:extLst>
                <a:ext uri="{FF2B5EF4-FFF2-40B4-BE49-F238E27FC236}">
                  <a16:creationId xmlns:a16="http://schemas.microsoft.com/office/drawing/2014/main" id="{D7571C0B-679D-4294-89DC-5B0B515386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3" y="19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5" name="Oval 721">
              <a:extLst>
                <a:ext uri="{FF2B5EF4-FFF2-40B4-BE49-F238E27FC236}">
                  <a16:creationId xmlns:a16="http://schemas.microsoft.com/office/drawing/2014/main" id="{18A962C6-D0FD-4AF0-99EA-447000AE7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67" y="18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6" name="Oval 722">
              <a:extLst>
                <a:ext uri="{FF2B5EF4-FFF2-40B4-BE49-F238E27FC236}">
                  <a16:creationId xmlns:a16="http://schemas.microsoft.com/office/drawing/2014/main" id="{74A18E07-DDD6-4AF0-944B-3DE5DC39C7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26" y="19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7" name="Oval 723">
              <a:extLst>
                <a:ext uri="{FF2B5EF4-FFF2-40B4-BE49-F238E27FC236}">
                  <a16:creationId xmlns:a16="http://schemas.microsoft.com/office/drawing/2014/main" id="{5C28B08A-0472-428B-99B1-5C74F3EBDE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4" y="20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8" name="Oval 724">
              <a:extLst>
                <a:ext uri="{FF2B5EF4-FFF2-40B4-BE49-F238E27FC236}">
                  <a16:creationId xmlns:a16="http://schemas.microsoft.com/office/drawing/2014/main" id="{CC5EE94E-BF5C-40AB-B3AC-8CA2731762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19" y="19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9" name="Oval 725">
              <a:extLst>
                <a:ext uri="{FF2B5EF4-FFF2-40B4-BE49-F238E27FC236}">
                  <a16:creationId xmlns:a16="http://schemas.microsoft.com/office/drawing/2014/main" id="{3FCA7DEC-316D-43DB-96F4-27EAC0307C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77" y="20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0" name="Oval 726">
              <a:extLst>
                <a:ext uri="{FF2B5EF4-FFF2-40B4-BE49-F238E27FC236}">
                  <a16:creationId xmlns:a16="http://schemas.microsoft.com/office/drawing/2014/main" id="{DD7FAE4C-1C6D-4D90-8737-143DA6EAF4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8" y="19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2" name="Oval 728">
              <a:extLst>
                <a:ext uri="{FF2B5EF4-FFF2-40B4-BE49-F238E27FC236}">
                  <a16:creationId xmlns:a16="http://schemas.microsoft.com/office/drawing/2014/main" id="{E1A2DCC8-2FED-4813-B47C-AF4B0C5DB3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1" y="19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3" name="Oval 729">
              <a:extLst>
                <a:ext uri="{FF2B5EF4-FFF2-40B4-BE49-F238E27FC236}">
                  <a16:creationId xmlns:a16="http://schemas.microsoft.com/office/drawing/2014/main" id="{DE8E9026-8136-4F8A-B37B-FC346D489A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9" y="20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5" name="Oval 731">
              <a:extLst>
                <a:ext uri="{FF2B5EF4-FFF2-40B4-BE49-F238E27FC236}">
                  <a16:creationId xmlns:a16="http://schemas.microsoft.com/office/drawing/2014/main" id="{CE07BDA6-D218-4ABA-8CFB-FE46BCFD21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81" y="19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7" name="Oval 733">
              <a:extLst>
                <a:ext uri="{FF2B5EF4-FFF2-40B4-BE49-F238E27FC236}">
                  <a16:creationId xmlns:a16="http://schemas.microsoft.com/office/drawing/2014/main" id="{BC990B9D-4A64-4450-A25C-0541DED51A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24" y="19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8" name="Oval 734">
              <a:extLst>
                <a:ext uri="{FF2B5EF4-FFF2-40B4-BE49-F238E27FC236}">
                  <a16:creationId xmlns:a16="http://schemas.microsoft.com/office/drawing/2014/main" id="{B664138B-8158-4EC6-848B-66CB0FFBF4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32" y="20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9" name="Oval 735">
              <a:extLst>
                <a:ext uri="{FF2B5EF4-FFF2-40B4-BE49-F238E27FC236}">
                  <a16:creationId xmlns:a16="http://schemas.microsoft.com/office/drawing/2014/main" id="{EDB3F1F4-CBC9-461B-92E5-B5E47B713E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7" y="19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0" name="Oval 736">
              <a:extLst>
                <a:ext uri="{FF2B5EF4-FFF2-40B4-BE49-F238E27FC236}">
                  <a16:creationId xmlns:a16="http://schemas.microsoft.com/office/drawing/2014/main" id="{4528539F-6A9F-4056-9C26-9586B5A69D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6" y="20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1" name="Oval 737">
              <a:extLst>
                <a:ext uri="{FF2B5EF4-FFF2-40B4-BE49-F238E27FC236}">
                  <a16:creationId xmlns:a16="http://schemas.microsoft.com/office/drawing/2014/main" id="{35EE2337-EEAF-4F79-B892-C4B3F0B8A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21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2" name="Oval 738">
              <a:extLst>
                <a:ext uri="{FF2B5EF4-FFF2-40B4-BE49-F238E27FC236}">
                  <a16:creationId xmlns:a16="http://schemas.microsoft.com/office/drawing/2014/main" id="{C38D55AE-7A2C-4951-8CCD-BEE8D51428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84" y="1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3" name="Oval 739">
              <a:extLst>
                <a:ext uri="{FF2B5EF4-FFF2-40B4-BE49-F238E27FC236}">
                  <a16:creationId xmlns:a16="http://schemas.microsoft.com/office/drawing/2014/main" id="{58DDBBEA-5922-4A68-9C78-7EEC9C89C4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3" y="16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4" name="Oval 740">
              <a:extLst>
                <a:ext uri="{FF2B5EF4-FFF2-40B4-BE49-F238E27FC236}">
                  <a16:creationId xmlns:a16="http://schemas.microsoft.com/office/drawing/2014/main" id="{4AB2091A-65C9-4209-B641-954BEF3228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8" y="16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5" name="Oval 741">
              <a:extLst>
                <a:ext uri="{FF2B5EF4-FFF2-40B4-BE49-F238E27FC236}">
                  <a16:creationId xmlns:a16="http://schemas.microsoft.com/office/drawing/2014/main" id="{DFEEF7D7-B9FA-4BDB-9D52-5F435A290E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6" y="16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6" name="Oval 742">
              <a:extLst>
                <a:ext uri="{FF2B5EF4-FFF2-40B4-BE49-F238E27FC236}">
                  <a16:creationId xmlns:a16="http://schemas.microsoft.com/office/drawing/2014/main" id="{BD3AE841-EF70-4888-A172-F1E8BF7F2C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34" y="17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7" name="Oval 743">
              <a:extLst>
                <a:ext uri="{FF2B5EF4-FFF2-40B4-BE49-F238E27FC236}">
                  <a16:creationId xmlns:a16="http://schemas.microsoft.com/office/drawing/2014/main" id="{CE4DDFD4-CAC4-4DC7-8580-32AF641AFE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9" y="17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8" name="Oval 744">
              <a:extLst>
                <a:ext uri="{FF2B5EF4-FFF2-40B4-BE49-F238E27FC236}">
                  <a16:creationId xmlns:a16="http://schemas.microsoft.com/office/drawing/2014/main" id="{E755A20E-1559-4F9C-871F-C2A8EE6A83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8" y="17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9" name="Oval 745">
              <a:extLst>
                <a:ext uri="{FF2B5EF4-FFF2-40B4-BE49-F238E27FC236}">
                  <a16:creationId xmlns:a16="http://schemas.microsoft.com/office/drawing/2014/main" id="{9D71C163-91F1-4D09-9BF8-995425DCA1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96" y="16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0" name="Oval 746">
              <a:extLst>
                <a:ext uri="{FF2B5EF4-FFF2-40B4-BE49-F238E27FC236}">
                  <a16:creationId xmlns:a16="http://schemas.microsoft.com/office/drawing/2014/main" id="{14B58D5E-C7A7-4B00-987B-9ADD178C71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1" y="16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1" name="Oval 747">
              <a:extLst>
                <a:ext uri="{FF2B5EF4-FFF2-40B4-BE49-F238E27FC236}">
                  <a16:creationId xmlns:a16="http://schemas.microsoft.com/office/drawing/2014/main" id="{0194D3C7-B863-4FF2-9937-5B9ABB3A57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40" y="16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3" name="Oval 749">
              <a:extLst>
                <a:ext uri="{FF2B5EF4-FFF2-40B4-BE49-F238E27FC236}">
                  <a16:creationId xmlns:a16="http://schemas.microsoft.com/office/drawing/2014/main" id="{D150E8F9-9EB3-4FAB-83AB-A7BC8D5578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3" y="17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4" name="Oval 750">
              <a:extLst>
                <a:ext uri="{FF2B5EF4-FFF2-40B4-BE49-F238E27FC236}">
                  <a16:creationId xmlns:a16="http://schemas.microsoft.com/office/drawing/2014/main" id="{CB4BCA82-7331-494A-B721-1085A760E7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1" y="17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0" name="Oval 756">
              <a:extLst>
                <a:ext uri="{FF2B5EF4-FFF2-40B4-BE49-F238E27FC236}">
                  <a16:creationId xmlns:a16="http://schemas.microsoft.com/office/drawing/2014/main" id="{443DF977-3973-4B72-94F2-38A0285D1F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76" y="18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1" name="Oval 757">
              <a:extLst>
                <a:ext uri="{FF2B5EF4-FFF2-40B4-BE49-F238E27FC236}">
                  <a16:creationId xmlns:a16="http://schemas.microsoft.com/office/drawing/2014/main" id="{710AE9B7-0DAE-4D66-B9AF-CCAFCA6439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94" y="17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2" name="Oval 758">
              <a:extLst>
                <a:ext uri="{FF2B5EF4-FFF2-40B4-BE49-F238E27FC236}">
                  <a16:creationId xmlns:a16="http://schemas.microsoft.com/office/drawing/2014/main" id="{B3702FBE-C85D-453F-9025-F12B5CAE1B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9" y="16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3" name="Oval 759">
              <a:extLst>
                <a:ext uri="{FF2B5EF4-FFF2-40B4-BE49-F238E27FC236}">
                  <a16:creationId xmlns:a16="http://schemas.microsoft.com/office/drawing/2014/main" id="{6A82FEB3-7C31-4222-8000-5A4FA9A3A3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8" y="16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4" name="Oval 760">
              <a:extLst>
                <a:ext uri="{FF2B5EF4-FFF2-40B4-BE49-F238E27FC236}">
                  <a16:creationId xmlns:a16="http://schemas.microsoft.com/office/drawing/2014/main" id="{8CA4CEF0-94B0-4ED8-9FFA-177F74CFC4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6" y="18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5" name="Oval 761">
              <a:extLst>
                <a:ext uri="{FF2B5EF4-FFF2-40B4-BE49-F238E27FC236}">
                  <a16:creationId xmlns:a16="http://schemas.microsoft.com/office/drawing/2014/main" id="{6B9608E3-610B-42D5-BA30-03C2453393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1" y="17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6" name="Oval 762">
              <a:extLst>
                <a:ext uri="{FF2B5EF4-FFF2-40B4-BE49-F238E27FC236}">
                  <a16:creationId xmlns:a16="http://schemas.microsoft.com/office/drawing/2014/main" id="{1C70E3CE-FEEB-4D2F-A4AC-24B88EAC48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89" y="17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7" name="Oval 763">
              <a:extLst>
                <a:ext uri="{FF2B5EF4-FFF2-40B4-BE49-F238E27FC236}">
                  <a16:creationId xmlns:a16="http://schemas.microsoft.com/office/drawing/2014/main" id="{C2B9BD1F-402D-412A-B02E-48E1AAC2DD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3" y="14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8" name="Oval 764">
              <a:extLst>
                <a:ext uri="{FF2B5EF4-FFF2-40B4-BE49-F238E27FC236}">
                  <a16:creationId xmlns:a16="http://schemas.microsoft.com/office/drawing/2014/main" id="{0DAD3DB8-31DA-45EC-B2F6-8DEA48DC28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4" y="14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9" name="Oval 765">
              <a:extLst>
                <a:ext uri="{FF2B5EF4-FFF2-40B4-BE49-F238E27FC236}">
                  <a16:creationId xmlns:a16="http://schemas.microsoft.com/office/drawing/2014/main" id="{2266B1BD-2A11-459E-9931-46451AD993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27" y="14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0" name="Oval 766">
              <a:extLst>
                <a:ext uri="{FF2B5EF4-FFF2-40B4-BE49-F238E27FC236}">
                  <a16:creationId xmlns:a16="http://schemas.microsoft.com/office/drawing/2014/main" id="{5E86CF78-18FB-4E19-893A-9A80B4795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5" y="15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1" name="Oval 767">
              <a:extLst>
                <a:ext uri="{FF2B5EF4-FFF2-40B4-BE49-F238E27FC236}">
                  <a16:creationId xmlns:a16="http://schemas.microsoft.com/office/drawing/2014/main" id="{5F99982D-1E74-471B-A941-4C4D4661A4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48" y="20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2" name="Oval 768">
              <a:extLst>
                <a:ext uri="{FF2B5EF4-FFF2-40B4-BE49-F238E27FC236}">
                  <a16:creationId xmlns:a16="http://schemas.microsoft.com/office/drawing/2014/main" id="{1E3C0EC3-8EB8-49D1-B5F9-2586A48531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78" y="15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3" name="Oval 769">
              <a:extLst>
                <a:ext uri="{FF2B5EF4-FFF2-40B4-BE49-F238E27FC236}">
                  <a16:creationId xmlns:a16="http://schemas.microsoft.com/office/drawing/2014/main" id="{F15B2505-99F1-4276-A40A-AC02B0B9F9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97" y="14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4" name="Oval 770">
              <a:extLst>
                <a:ext uri="{FF2B5EF4-FFF2-40B4-BE49-F238E27FC236}">
                  <a16:creationId xmlns:a16="http://schemas.microsoft.com/office/drawing/2014/main" id="{E054C30B-BCE3-4593-A345-E552963987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5" y="14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5" name="Oval 771">
              <a:extLst>
                <a:ext uri="{FF2B5EF4-FFF2-40B4-BE49-F238E27FC236}">
                  <a16:creationId xmlns:a16="http://schemas.microsoft.com/office/drawing/2014/main" id="{DF7E1ECE-0B0B-47FE-8AA5-9B01BA0053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40" y="14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6" name="Oval 772">
              <a:extLst>
                <a:ext uri="{FF2B5EF4-FFF2-40B4-BE49-F238E27FC236}">
                  <a16:creationId xmlns:a16="http://schemas.microsoft.com/office/drawing/2014/main" id="{AAF3B94B-2620-4F36-B5BC-875D0A6F2D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48" y="15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7" name="Oval 773">
              <a:extLst>
                <a:ext uri="{FF2B5EF4-FFF2-40B4-BE49-F238E27FC236}">
                  <a16:creationId xmlns:a16="http://schemas.microsoft.com/office/drawing/2014/main" id="{1A9043C9-D74C-4A0A-8F23-39A2473CC3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33" y="15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8" name="Oval 774">
              <a:extLst>
                <a:ext uri="{FF2B5EF4-FFF2-40B4-BE49-F238E27FC236}">
                  <a16:creationId xmlns:a16="http://schemas.microsoft.com/office/drawing/2014/main" id="{71E37322-A2D9-466E-A53E-5ACB2DC6FE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91" y="15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9" name="Oval 775">
              <a:extLst>
                <a:ext uri="{FF2B5EF4-FFF2-40B4-BE49-F238E27FC236}">
                  <a16:creationId xmlns:a16="http://schemas.microsoft.com/office/drawing/2014/main" id="{0C834715-E4B7-4BE0-B97D-36D5D96FF7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2" y="15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0" name="Oval 776">
              <a:extLst>
                <a:ext uri="{FF2B5EF4-FFF2-40B4-BE49-F238E27FC236}">
                  <a16:creationId xmlns:a16="http://schemas.microsoft.com/office/drawing/2014/main" id="{8E6E7062-DFDB-410E-8583-2E4498B4CA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6" y="14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1" name="Oval 777">
              <a:extLst>
                <a:ext uri="{FF2B5EF4-FFF2-40B4-BE49-F238E27FC236}">
                  <a16:creationId xmlns:a16="http://schemas.microsoft.com/office/drawing/2014/main" id="{125C91DC-2F8E-41CA-8812-626492E1E7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5" y="15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3" name="Oval 779">
              <a:extLst>
                <a:ext uri="{FF2B5EF4-FFF2-40B4-BE49-F238E27FC236}">
                  <a16:creationId xmlns:a16="http://schemas.microsoft.com/office/drawing/2014/main" id="{6C7870EE-01E4-47A1-8948-59AED0B992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8" y="15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4" name="Oval 780">
              <a:extLst>
                <a:ext uri="{FF2B5EF4-FFF2-40B4-BE49-F238E27FC236}">
                  <a16:creationId xmlns:a16="http://schemas.microsoft.com/office/drawing/2014/main" id="{D81874B7-E5D8-46A4-95D9-AED731978F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6" y="16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5" name="Oval 781">
              <a:extLst>
                <a:ext uri="{FF2B5EF4-FFF2-40B4-BE49-F238E27FC236}">
                  <a16:creationId xmlns:a16="http://schemas.microsoft.com/office/drawing/2014/main" id="{0E6393EA-10ED-4A1B-8A38-47BA550086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5" y="15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8" name="Oval 784">
              <a:extLst>
                <a:ext uri="{FF2B5EF4-FFF2-40B4-BE49-F238E27FC236}">
                  <a16:creationId xmlns:a16="http://schemas.microsoft.com/office/drawing/2014/main" id="{5D36F3F3-E83D-4B29-B482-ED0F725B96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46" y="16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1" name="Oval 787">
              <a:extLst>
                <a:ext uri="{FF2B5EF4-FFF2-40B4-BE49-F238E27FC236}">
                  <a16:creationId xmlns:a16="http://schemas.microsoft.com/office/drawing/2014/main" id="{3C628EBF-0163-4857-BC8E-A062300436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3" y="18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2" name="Oval 788">
              <a:extLst>
                <a:ext uri="{FF2B5EF4-FFF2-40B4-BE49-F238E27FC236}">
                  <a16:creationId xmlns:a16="http://schemas.microsoft.com/office/drawing/2014/main" id="{2C23BC4B-3A99-4A56-A0BA-9EA7B2E555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4" y="20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4" name="Oval 790">
              <a:extLst>
                <a:ext uri="{FF2B5EF4-FFF2-40B4-BE49-F238E27FC236}">
                  <a16:creationId xmlns:a16="http://schemas.microsoft.com/office/drawing/2014/main" id="{8F618EDA-2EAA-4590-99C5-D0F0997849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7" y="208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5" name="Oval 791">
              <a:extLst>
                <a:ext uri="{FF2B5EF4-FFF2-40B4-BE49-F238E27FC236}">
                  <a16:creationId xmlns:a16="http://schemas.microsoft.com/office/drawing/2014/main" id="{51375028-BF97-4EB2-8DF6-9CE07E6D8A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5" y="21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6" name="Oval 792">
              <a:extLst>
                <a:ext uri="{FF2B5EF4-FFF2-40B4-BE49-F238E27FC236}">
                  <a16:creationId xmlns:a16="http://schemas.microsoft.com/office/drawing/2014/main" id="{D9C24975-29B4-438C-A078-26670EFEC5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0" y="21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8" name="Oval 794">
              <a:extLst>
                <a:ext uri="{FF2B5EF4-FFF2-40B4-BE49-F238E27FC236}">
                  <a16:creationId xmlns:a16="http://schemas.microsoft.com/office/drawing/2014/main" id="{9B471271-31BA-47D5-B017-79385F10A0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7" y="20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9" name="Oval 795">
              <a:extLst>
                <a:ext uri="{FF2B5EF4-FFF2-40B4-BE49-F238E27FC236}">
                  <a16:creationId xmlns:a16="http://schemas.microsoft.com/office/drawing/2014/main" id="{0B919BE4-E04B-4498-B8ED-188875648C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2" y="20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1" name="Oval 797">
              <a:extLst>
                <a:ext uri="{FF2B5EF4-FFF2-40B4-BE49-F238E27FC236}">
                  <a16:creationId xmlns:a16="http://schemas.microsoft.com/office/drawing/2014/main" id="{B02B6765-E2EB-4295-A110-A58C1E380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3" y="21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3" name="Oval 799">
              <a:extLst>
                <a:ext uri="{FF2B5EF4-FFF2-40B4-BE49-F238E27FC236}">
                  <a16:creationId xmlns:a16="http://schemas.microsoft.com/office/drawing/2014/main" id="{E42B6B84-06B9-4883-A446-10F826120D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2" y="21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4" name="Oval 800">
              <a:extLst>
                <a:ext uri="{FF2B5EF4-FFF2-40B4-BE49-F238E27FC236}">
                  <a16:creationId xmlns:a16="http://schemas.microsoft.com/office/drawing/2014/main" id="{6874D0FA-0995-43FC-A430-86B1D08926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2" y="21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5" name="Oval 801">
              <a:extLst>
                <a:ext uri="{FF2B5EF4-FFF2-40B4-BE49-F238E27FC236}">
                  <a16:creationId xmlns:a16="http://schemas.microsoft.com/office/drawing/2014/main" id="{5018282E-F7DC-4039-AC88-B392678987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15" y="21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6" name="Oval 802">
              <a:extLst>
                <a:ext uri="{FF2B5EF4-FFF2-40B4-BE49-F238E27FC236}">
                  <a16:creationId xmlns:a16="http://schemas.microsoft.com/office/drawing/2014/main" id="{0F67FAD9-CD16-4588-B453-5F826A7602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0" y="20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7" name="Oval 803">
              <a:extLst>
                <a:ext uri="{FF2B5EF4-FFF2-40B4-BE49-F238E27FC236}">
                  <a16:creationId xmlns:a16="http://schemas.microsoft.com/office/drawing/2014/main" id="{5185A951-AA4A-40F4-A871-4F2B2D8AAE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9" y="20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9" name="Oval 805">
              <a:extLst>
                <a:ext uri="{FF2B5EF4-FFF2-40B4-BE49-F238E27FC236}">
                  <a16:creationId xmlns:a16="http://schemas.microsoft.com/office/drawing/2014/main" id="{18670EE1-F3CD-48BA-89CF-2EFC36F576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2" y="21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1" name="Oval 807">
              <a:extLst>
                <a:ext uri="{FF2B5EF4-FFF2-40B4-BE49-F238E27FC236}">
                  <a16:creationId xmlns:a16="http://schemas.microsoft.com/office/drawing/2014/main" id="{2438B564-4A69-4167-A23C-E3D264FEA1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4" y="18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2" name="Oval 808">
              <a:extLst>
                <a:ext uri="{FF2B5EF4-FFF2-40B4-BE49-F238E27FC236}">
                  <a16:creationId xmlns:a16="http://schemas.microsoft.com/office/drawing/2014/main" id="{F1BF4011-2F8E-4166-A4E7-52A4A1508E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9" y="18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3" name="Oval 809">
              <a:extLst>
                <a:ext uri="{FF2B5EF4-FFF2-40B4-BE49-F238E27FC236}">
                  <a16:creationId xmlns:a16="http://schemas.microsoft.com/office/drawing/2014/main" id="{6723B91D-9251-472D-8F4F-6A8FD872EB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8" y="18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4" name="Oval 810">
              <a:extLst>
                <a:ext uri="{FF2B5EF4-FFF2-40B4-BE49-F238E27FC236}">
                  <a16:creationId xmlns:a16="http://schemas.microsoft.com/office/drawing/2014/main" id="{D5DABF8E-3BE1-4A40-8255-8EA50B489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6" y="19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5" name="Oval 811">
              <a:extLst>
                <a:ext uri="{FF2B5EF4-FFF2-40B4-BE49-F238E27FC236}">
                  <a16:creationId xmlns:a16="http://schemas.microsoft.com/office/drawing/2014/main" id="{BEBA3341-774A-4FD4-9BE6-291AD0CA07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1" y="19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6" name="Oval 812">
              <a:extLst>
                <a:ext uri="{FF2B5EF4-FFF2-40B4-BE49-F238E27FC236}">
                  <a16:creationId xmlns:a16="http://schemas.microsoft.com/office/drawing/2014/main" id="{1CAF78BA-6C9C-4508-BED8-A60921AD97E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99" y="19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7" name="Oval 813">
              <a:extLst>
                <a:ext uri="{FF2B5EF4-FFF2-40B4-BE49-F238E27FC236}">
                  <a16:creationId xmlns:a16="http://schemas.microsoft.com/office/drawing/2014/main" id="{348763AC-4865-4619-AB0E-F1F4D0644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74" y="18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9" name="Oval 815">
              <a:extLst>
                <a:ext uri="{FF2B5EF4-FFF2-40B4-BE49-F238E27FC236}">
                  <a16:creationId xmlns:a16="http://schemas.microsoft.com/office/drawing/2014/main" id="{605DECE4-F24C-44B8-A720-B6EB6D9512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1" y="18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0" name="Oval 816">
              <a:extLst>
                <a:ext uri="{FF2B5EF4-FFF2-40B4-BE49-F238E27FC236}">
                  <a16:creationId xmlns:a16="http://schemas.microsoft.com/office/drawing/2014/main" id="{527BF3F5-2257-4D07-9E50-C283F08C68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9" y="19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1" name="Oval 817">
              <a:extLst>
                <a:ext uri="{FF2B5EF4-FFF2-40B4-BE49-F238E27FC236}">
                  <a16:creationId xmlns:a16="http://schemas.microsoft.com/office/drawing/2014/main" id="{45D6516E-4DD9-4BA3-9ED0-2E30E7A970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4" y="19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2" name="Oval 818">
              <a:extLst>
                <a:ext uri="{FF2B5EF4-FFF2-40B4-BE49-F238E27FC236}">
                  <a16:creationId xmlns:a16="http://schemas.microsoft.com/office/drawing/2014/main" id="{BA809CDB-E192-43A3-BDFB-69CE647621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2" y="19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3" name="Oval 819">
              <a:extLst>
                <a:ext uri="{FF2B5EF4-FFF2-40B4-BE49-F238E27FC236}">
                  <a16:creationId xmlns:a16="http://schemas.microsoft.com/office/drawing/2014/main" id="{E15F7724-2D3C-4398-9ECF-53E030C073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3" y="19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4" name="Oval 820">
              <a:extLst>
                <a:ext uri="{FF2B5EF4-FFF2-40B4-BE49-F238E27FC236}">
                  <a16:creationId xmlns:a16="http://schemas.microsoft.com/office/drawing/2014/main" id="{2F5026BC-A3A4-47D5-8909-2AAE4488EF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87" y="18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5" name="Oval 821">
              <a:extLst>
                <a:ext uri="{FF2B5EF4-FFF2-40B4-BE49-F238E27FC236}">
                  <a16:creationId xmlns:a16="http://schemas.microsoft.com/office/drawing/2014/main" id="{DE7D8849-27CE-4B8E-9CDD-4897216F85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6" y="19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6" name="Oval 822">
              <a:extLst>
                <a:ext uri="{FF2B5EF4-FFF2-40B4-BE49-F238E27FC236}">
                  <a16:creationId xmlns:a16="http://schemas.microsoft.com/office/drawing/2014/main" id="{F3E0FFF6-96CC-4FEF-A86A-9C88B1A57D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4" y="20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7" name="Oval 823">
              <a:extLst>
                <a:ext uri="{FF2B5EF4-FFF2-40B4-BE49-F238E27FC236}">
                  <a16:creationId xmlns:a16="http://schemas.microsoft.com/office/drawing/2014/main" id="{88424D61-6B88-4061-985A-8B2A687AD8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39" y="19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8" name="Oval 824">
              <a:extLst>
                <a:ext uri="{FF2B5EF4-FFF2-40B4-BE49-F238E27FC236}">
                  <a16:creationId xmlns:a16="http://schemas.microsoft.com/office/drawing/2014/main" id="{9ED3430F-9A71-450D-BA0A-71976CEAEC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6" y="19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9" name="Oval 825">
              <a:extLst>
                <a:ext uri="{FF2B5EF4-FFF2-40B4-BE49-F238E27FC236}">
                  <a16:creationId xmlns:a16="http://schemas.microsoft.com/office/drawing/2014/main" id="{3C29D7DA-AF31-4F8B-A2D4-06C4AF937F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1" y="18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33" name="Oval 829">
              <a:extLst>
                <a:ext uri="{FF2B5EF4-FFF2-40B4-BE49-F238E27FC236}">
                  <a16:creationId xmlns:a16="http://schemas.microsoft.com/office/drawing/2014/main" id="{DFE4A070-4DB7-40AA-AD05-DCAC3184B0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11" y="19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49" name="Oval 845">
              <a:extLst>
                <a:ext uri="{FF2B5EF4-FFF2-40B4-BE49-F238E27FC236}">
                  <a16:creationId xmlns:a16="http://schemas.microsoft.com/office/drawing/2014/main" id="{DDD3A0BD-2DEB-49CC-B860-08E698934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2" y="16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3" name="Oval 879">
              <a:extLst>
                <a:ext uri="{FF2B5EF4-FFF2-40B4-BE49-F238E27FC236}">
                  <a16:creationId xmlns:a16="http://schemas.microsoft.com/office/drawing/2014/main" id="{43B4A269-AD9C-4250-9D60-117CA419F2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585" y="16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5" name="Oval 881">
              <a:extLst>
                <a:ext uri="{FF2B5EF4-FFF2-40B4-BE49-F238E27FC236}">
                  <a16:creationId xmlns:a16="http://schemas.microsoft.com/office/drawing/2014/main" id="{EC8B1EEE-3B32-4342-85C8-0FDCEDCDFB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92" y="15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7" name="Oval 883">
              <a:extLst>
                <a:ext uri="{FF2B5EF4-FFF2-40B4-BE49-F238E27FC236}">
                  <a16:creationId xmlns:a16="http://schemas.microsoft.com/office/drawing/2014/main" id="{9A7F1F73-222A-4F4A-B1DE-A9FFB8337C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517" y="16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8" name="Oval 884">
              <a:extLst>
                <a:ext uri="{FF2B5EF4-FFF2-40B4-BE49-F238E27FC236}">
                  <a16:creationId xmlns:a16="http://schemas.microsoft.com/office/drawing/2014/main" id="{14CDC93F-BFD4-4237-BE79-E3906AEA88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588" y="1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9" name="Oval 885">
              <a:extLst>
                <a:ext uri="{FF2B5EF4-FFF2-40B4-BE49-F238E27FC236}">
                  <a16:creationId xmlns:a16="http://schemas.microsoft.com/office/drawing/2014/main" id="{CC2F8C11-DFB8-4FA5-BE3A-531B291769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59" y="15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0" name="Oval 886">
              <a:extLst>
                <a:ext uri="{FF2B5EF4-FFF2-40B4-BE49-F238E27FC236}">
                  <a16:creationId xmlns:a16="http://schemas.microsoft.com/office/drawing/2014/main" id="{0554AB1A-53FE-4E8B-B707-6C9932DAEC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22" y="1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1" name="Oval 887">
              <a:extLst>
                <a:ext uri="{FF2B5EF4-FFF2-40B4-BE49-F238E27FC236}">
                  <a16:creationId xmlns:a16="http://schemas.microsoft.com/office/drawing/2014/main" id="{410B3E30-9A64-42A1-807F-50E9A95B9F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62" y="16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3" name="Oval 889">
              <a:extLst>
                <a:ext uri="{FF2B5EF4-FFF2-40B4-BE49-F238E27FC236}">
                  <a16:creationId xmlns:a16="http://schemas.microsoft.com/office/drawing/2014/main" id="{0D8BF20B-66A5-4A35-A942-752E101563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637" y="14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5" name="Oval 891">
              <a:extLst>
                <a:ext uri="{FF2B5EF4-FFF2-40B4-BE49-F238E27FC236}">
                  <a16:creationId xmlns:a16="http://schemas.microsoft.com/office/drawing/2014/main" id="{4B8A0B46-4A52-4352-9A2C-8C96217BC3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34" y="16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0" name="Oval 896">
              <a:extLst>
                <a:ext uri="{FF2B5EF4-FFF2-40B4-BE49-F238E27FC236}">
                  <a16:creationId xmlns:a16="http://schemas.microsoft.com/office/drawing/2014/main" id="{F90384BC-F14B-481E-B6EE-D733EDED92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36" y="15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1" name="Oval 897">
              <a:extLst>
                <a:ext uri="{FF2B5EF4-FFF2-40B4-BE49-F238E27FC236}">
                  <a16:creationId xmlns:a16="http://schemas.microsoft.com/office/drawing/2014/main" id="{B3D0809A-A8ED-4894-9E34-F01947BFD7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37" y="1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2" name="Oval 898">
              <a:extLst>
                <a:ext uri="{FF2B5EF4-FFF2-40B4-BE49-F238E27FC236}">
                  <a16:creationId xmlns:a16="http://schemas.microsoft.com/office/drawing/2014/main" id="{DD593BDE-9484-4E64-8569-7841F725CB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80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3" name="Oval 899">
              <a:extLst>
                <a:ext uri="{FF2B5EF4-FFF2-40B4-BE49-F238E27FC236}">
                  <a16:creationId xmlns:a16="http://schemas.microsoft.com/office/drawing/2014/main" id="{392A0C03-04C5-43ED-9F9C-2CE1A7252B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88" y="15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4" name="Oval 900">
              <a:extLst>
                <a:ext uri="{FF2B5EF4-FFF2-40B4-BE49-F238E27FC236}">
                  <a16:creationId xmlns:a16="http://schemas.microsoft.com/office/drawing/2014/main" id="{22DCDA52-5CC6-421E-BCD4-07FC1CEF8D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666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5" name="Oval 901">
              <a:extLst>
                <a:ext uri="{FF2B5EF4-FFF2-40B4-BE49-F238E27FC236}">
                  <a16:creationId xmlns:a16="http://schemas.microsoft.com/office/drawing/2014/main" id="{6670DC0C-0776-4BB4-BCA2-93D0DE9B3B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93" y="14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6" name="Oval 902">
              <a:extLst>
                <a:ext uri="{FF2B5EF4-FFF2-40B4-BE49-F238E27FC236}">
                  <a16:creationId xmlns:a16="http://schemas.microsoft.com/office/drawing/2014/main" id="{EA07179E-E28E-4294-9D92-A6CEADCC6C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629" y="15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7" name="Oval 903">
              <a:extLst>
                <a:ext uri="{FF2B5EF4-FFF2-40B4-BE49-F238E27FC236}">
                  <a16:creationId xmlns:a16="http://schemas.microsoft.com/office/drawing/2014/main" id="{B623E796-637B-41B5-A64C-F80601B7DA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86" y="15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8" name="Oval 904">
              <a:extLst>
                <a:ext uri="{FF2B5EF4-FFF2-40B4-BE49-F238E27FC236}">
                  <a16:creationId xmlns:a16="http://schemas.microsoft.com/office/drawing/2014/main" id="{DE82C7CF-D741-48B7-8DB4-773FB0837D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44" y="15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9" name="Oval 905">
              <a:extLst>
                <a:ext uri="{FF2B5EF4-FFF2-40B4-BE49-F238E27FC236}">
                  <a16:creationId xmlns:a16="http://schemas.microsoft.com/office/drawing/2014/main" id="{6A031C20-29C8-4621-9C2C-ACB49B656D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48" y="15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4" name="Oval 910">
              <a:extLst>
                <a:ext uri="{FF2B5EF4-FFF2-40B4-BE49-F238E27FC236}">
                  <a16:creationId xmlns:a16="http://schemas.microsoft.com/office/drawing/2014/main" id="{EF686761-02A2-4056-B5EE-CDA71169C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27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6" name="Oval 912">
              <a:extLst>
                <a:ext uri="{FF2B5EF4-FFF2-40B4-BE49-F238E27FC236}">
                  <a16:creationId xmlns:a16="http://schemas.microsoft.com/office/drawing/2014/main" id="{B80EED15-8F1E-482D-98F1-2BC92523E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" y="28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7" name="Oval 913">
              <a:extLst>
                <a:ext uri="{FF2B5EF4-FFF2-40B4-BE49-F238E27FC236}">
                  <a16:creationId xmlns:a16="http://schemas.microsoft.com/office/drawing/2014/main" id="{60B53A40-8B2C-4298-900C-72C78BCCD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9" y="27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8" name="Oval 914">
              <a:extLst>
                <a:ext uri="{FF2B5EF4-FFF2-40B4-BE49-F238E27FC236}">
                  <a16:creationId xmlns:a16="http://schemas.microsoft.com/office/drawing/2014/main" id="{61EF4ECB-E222-427F-8A7D-690487195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2" y="28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9" name="Oval 915">
              <a:extLst>
                <a:ext uri="{FF2B5EF4-FFF2-40B4-BE49-F238E27FC236}">
                  <a16:creationId xmlns:a16="http://schemas.microsoft.com/office/drawing/2014/main" id="{5229259B-E9C4-4C5C-8D07-0589FA1F8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" y="2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3" name="Oval 919">
              <a:extLst>
                <a:ext uri="{FF2B5EF4-FFF2-40B4-BE49-F238E27FC236}">
                  <a16:creationId xmlns:a16="http://schemas.microsoft.com/office/drawing/2014/main" id="{6DA940FD-567E-4778-95A7-0D937A6EC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6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4" name="Oval 920">
              <a:extLst>
                <a:ext uri="{FF2B5EF4-FFF2-40B4-BE49-F238E27FC236}">
                  <a16:creationId xmlns:a16="http://schemas.microsoft.com/office/drawing/2014/main" id="{195DDBB2-60F2-43A0-B35B-28FD3C527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" y="27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5" name="Oval 921">
              <a:extLst>
                <a:ext uri="{FF2B5EF4-FFF2-40B4-BE49-F238E27FC236}">
                  <a16:creationId xmlns:a16="http://schemas.microsoft.com/office/drawing/2014/main" id="{454733CB-0D07-4730-A6A1-B731F6061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9" y="27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6" name="Oval 922">
              <a:extLst>
                <a:ext uri="{FF2B5EF4-FFF2-40B4-BE49-F238E27FC236}">
                  <a16:creationId xmlns:a16="http://schemas.microsoft.com/office/drawing/2014/main" id="{90922560-C7FF-4AD6-9ED8-AA5A064B9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1" y="22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4" name="Oval 930">
              <a:extLst>
                <a:ext uri="{FF2B5EF4-FFF2-40B4-BE49-F238E27FC236}">
                  <a16:creationId xmlns:a16="http://schemas.microsoft.com/office/drawing/2014/main" id="{0A42E5BA-F0D2-4111-9C9D-C62C04922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" y="2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5" name="Oval 931">
              <a:extLst>
                <a:ext uri="{FF2B5EF4-FFF2-40B4-BE49-F238E27FC236}">
                  <a16:creationId xmlns:a16="http://schemas.microsoft.com/office/drawing/2014/main" id="{20CAE786-2199-4E74-8F4C-62490A80F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26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6" name="Oval 932">
              <a:extLst>
                <a:ext uri="{FF2B5EF4-FFF2-40B4-BE49-F238E27FC236}">
                  <a16:creationId xmlns:a16="http://schemas.microsoft.com/office/drawing/2014/main" id="{932159A2-086C-4F85-B738-DEC0B1A68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26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7" name="Oval 933">
              <a:extLst>
                <a:ext uri="{FF2B5EF4-FFF2-40B4-BE49-F238E27FC236}">
                  <a16:creationId xmlns:a16="http://schemas.microsoft.com/office/drawing/2014/main" id="{B208EA7F-88E7-482C-9CFE-7EF838041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6" y="27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8" name="Oval 934">
              <a:extLst>
                <a:ext uri="{FF2B5EF4-FFF2-40B4-BE49-F238E27FC236}">
                  <a16:creationId xmlns:a16="http://schemas.microsoft.com/office/drawing/2014/main" id="{5077FEEA-D59A-4239-AFDA-BAA71CB45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" y="26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9" name="Oval 935">
              <a:extLst>
                <a:ext uri="{FF2B5EF4-FFF2-40B4-BE49-F238E27FC236}">
                  <a16:creationId xmlns:a16="http://schemas.microsoft.com/office/drawing/2014/main" id="{D32F867C-7623-4BE6-9813-4DFCA2E52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" y="24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0" name="Oval 936">
              <a:extLst>
                <a:ext uri="{FF2B5EF4-FFF2-40B4-BE49-F238E27FC236}">
                  <a16:creationId xmlns:a16="http://schemas.microsoft.com/office/drawing/2014/main" id="{29FF1FF9-62F1-44A5-BD48-3675B0625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" y="24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1" name="Oval 937">
              <a:extLst>
                <a:ext uri="{FF2B5EF4-FFF2-40B4-BE49-F238E27FC236}">
                  <a16:creationId xmlns:a16="http://schemas.microsoft.com/office/drawing/2014/main" id="{683C2B40-7DCD-4CE3-BFF0-51E61B063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" y="25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2" name="Oval 938">
              <a:extLst>
                <a:ext uri="{FF2B5EF4-FFF2-40B4-BE49-F238E27FC236}">
                  <a16:creationId xmlns:a16="http://schemas.microsoft.com/office/drawing/2014/main" id="{2C6B1206-65A0-4B8C-9FB6-38DBADAC8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25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3" name="Oval 939">
              <a:extLst>
                <a:ext uri="{FF2B5EF4-FFF2-40B4-BE49-F238E27FC236}">
                  <a16:creationId xmlns:a16="http://schemas.microsoft.com/office/drawing/2014/main" id="{0AE95C30-7626-4B07-BF6F-AD34E5D17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4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4" name="Oval 940">
              <a:extLst>
                <a:ext uri="{FF2B5EF4-FFF2-40B4-BE49-F238E27FC236}">
                  <a16:creationId xmlns:a16="http://schemas.microsoft.com/office/drawing/2014/main" id="{950E82CE-5993-46ED-AE38-99AF02DBD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25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5" name="Oval 941">
              <a:extLst>
                <a:ext uri="{FF2B5EF4-FFF2-40B4-BE49-F238E27FC236}">
                  <a16:creationId xmlns:a16="http://schemas.microsoft.com/office/drawing/2014/main" id="{D131D1F6-0420-42FB-BE7C-2CCB7738A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0" y="25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6" name="Oval 942">
              <a:extLst>
                <a:ext uri="{FF2B5EF4-FFF2-40B4-BE49-F238E27FC236}">
                  <a16:creationId xmlns:a16="http://schemas.microsoft.com/office/drawing/2014/main" id="{E23F3069-A639-4806-965D-002B232BD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27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7" name="Oval 943">
              <a:extLst>
                <a:ext uri="{FF2B5EF4-FFF2-40B4-BE49-F238E27FC236}">
                  <a16:creationId xmlns:a16="http://schemas.microsoft.com/office/drawing/2014/main" id="{21024BD1-3470-4511-A87E-A214D7AA1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27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8" name="Oval 944">
              <a:extLst>
                <a:ext uri="{FF2B5EF4-FFF2-40B4-BE49-F238E27FC236}">
                  <a16:creationId xmlns:a16="http://schemas.microsoft.com/office/drawing/2014/main" id="{803E01F8-D461-4C6D-967C-CD7851344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27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9" name="Oval 945">
              <a:extLst>
                <a:ext uri="{FF2B5EF4-FFF2-40B4-BE49-F238E27FC236}">
                  <a16:creationId xmlns:a16="http://schemas.microsoft.com/office/drawing/2014/main" id="{91485373-B632-4418-AA24-AF355950C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2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0" name="Oval 946">
              <a:extLst>
                <a:ext uri="{FF2B5EF4-FFF2-40B4-BE49-F238E27FC236}">
                  <a16:creationId xmlns:a16="http://schemas.microsoft.com/office/drawing/2014/main" id="{2C7E6C33-85E9-4593-8F26-7F2B045E6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26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1" name="Oval 947">
              <a:extLst>
                <a:ext uri="{FF2B5EF4-FFF2-40B4-BE49-F238E27FC236}">
                  <a16:creationId xmlns:a16="http://schemas.microsoft.com/office/drawing/2014/main" id="{FC05A14D-7DAD-43DD-A966-3C58E1F51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" y="26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3" name="Oval 949">
              <a:extLst>
                <a:ext uri="{FF2B5EF4-FFF2-40B4-BE49-F238E27FC236}">
                  <a16:creationId xmlns:a16="http://schemas.microsoft.com/office/drawing/2014/main" id="{01C9344E-CF90-45AD-B4B0-9D6793F23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24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4" name="Oval 950">
              <a:extLst>
                <a:ext uri="{FF2B5EF4-FFF2-40B4-BE49-F238E27FC236}">
                  <a16:creationId xmlns:a16="http://schemas.microsoft.com/office/drawing/2014/main" id="{2085C6E4-1B20-4E30-BEC1-01C96F225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" y="23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5" name="Oval 951">
              <a:extLst>
                <a:ext uri="{FF2B5EF4-FFF2-40B4-BE49-F238E27FC236}">
                  <a16:creationId xmlns:a16="http://schemas.microsoft.com/office/drawing/2014/main" id="{1CBC7830-A639-458F-8AC7-FAB08ADB7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23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9" name="Oval 955">
              <a:extLst>
                <a:ext uri="{FF2B5EF4-FFF2-40B4-BE49-F238E27FC236}">
                  <a16:creationId xmlns:a16="http://schemas.microsoft.com/office/drawing/2014/main" id="{1B91B024-F570-444C-9803-30DE0AE8E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" y="24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0" name="Oval 956">
              <a:extLst>
                <a:ext uri="{FF2B5EF4-FFF2-40B4-BE49-F238E27FC236}">
                  <a16:creationId xmlns:a16="http://schemas.microsoft.com/office/drawing/2014/main" id="{392A7FA4-03E9-472E-ACAF-2B0DD1E48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" y="23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1" name="Oval 957">
              <a:extLst>
                <a:ext uri="{FF2B5EF4-FFF2-40B4-BE49-F238E27FC236}">
                  <a16:creationId xmlns:a16="http://schemas.microsoft.com/office/drawing/2014/main" id="{4489FAF0-2F7F-43D4-AEF4-7D6051289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2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2" name="Oval 958">
              <a:extLst>
                <a:ext uri="{FF2B5EF4-FFF2-40B4-BE49-F238E27FC236}">
                  <a16:creationId xmlns:a16="http://schemas.microsoft.com/office/drawing/2014/main" id="{BE72AF2B-6260-4E1A-A94B-240F96D012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99" y="24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5" name="Oval 961">
              <a:extLst>
                <a:ext uri="{FF2B5EF4-FFF2-40B4-BE49-F238E27FC236}">
                  <a16:creationId xmlns:a16="http://schemas.microsoft.com/office/drawing/2014/main" id="{44D32827-8798-4FD7-AE6A-AC028EA56C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12" y="29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7" name="Oval 963">
              <a:extLst>
                <a:ext uri="{FF2B5EF4-FFF2-40B4-BE49-F238E27FC236}">
                  <a16:creationId xmlns:a16="http://schemas.microsoft.com/office/drawing/2014/main" id="{9519065F-EAF4-48CD-A106-CC326B854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57" y="29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8" name="Oval 964">
              <a:extLst>
                <a:ext uri="{FF2B5EF4-FFF2-40B4-BE49-F238E27FC236}">
                  <a16:creationId xmlns:a16="http://schemas.microsoft.com/office/drawing/2014/main" id="{ACD83004-6F28-49CD-B6F0-709C32D568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17" y="29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9" name="Oval 965">
              <a:extLst>
                <a:ext uri="{FF2B5EF4-FFF2-40B4-BE49-F238E27FC236}">
                  <a16:creationId xmlns:a16="http://schemas.microsoft.com/office/drawing/2014/main" id="{C18C6118-FE15-4EE1-96A8-943A33593A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35" y="28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0" name="Oval 966">
              <a:extLst>
                <a:ext uri="{FF2B5EF4-FFF2-40B4-BE49-F238E27FC236}">
                  <a16:creationId xmlns:a16="http://schemas.microsoft.com/office/drawing/2014/main" id="{55F2857C-C208-4EE3-9420-1DF42B7026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8" y="28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1" name="Oval 967">
              <a:extLst>
                <a:ext uri="{FF2B5EF4-FFF2-40B4-BE49-F238E27FC236}">
                  <a16:creationId xmlns:a16="http://schemas.microsoft.com/office/drawing/2014/main" id="{35ED81BB-1FC7-4F60-A832-640946D27D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28" y="28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2" name="Oval 968">
              <a:extLst>
                <a:ext uri="{FF2B5EF4-FFF2-40B4-BE49-F238E27FC236}">
                  <a16:creationId xmlns:a16="http://schemas.microsoft.com/office/drawing/2014/main" id="{1CCC82DF-CEA2-445E-963D-FD5DA68C72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93" y="2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4" name="Oval 970">
              <a:extLst>
                <a:ext uri="{FF2B5EF4-FFF2-40B4-BE49-F238E27FC236}">
                  <a16:creationId xmlns:a16="http://schemas.microsoft.com/office/drawing/2014/main" id="{CCCDEB8E-1677-4493-899F-089B84AED9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61" y="28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5" name="Oval 971">
              <a:extLst>
                <a:ext uri="{FF2B5EF4-FFF2-40B4-BE49-F238E27FC236}">
                  <a16:creationId xmlns:a16="http://schemas.microsoft.com/office/drawing/2014/main" id="{F5951227-4093-406E-A0C7-4E13A78AA1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549" y="22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6" name="Oval 972">
              <a:extLst>
                <a:ext uri="{FF2B5EF4-FFF2-40B4-BE49-F238E27FC236}">
                  <a16:creationId xmlns:a16="http://schemas.microsoft.com/office/drawing/2014/main" id="{9496D892-6F45-4234-AC82-A1B013D8C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09" y="22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7" name="Oval 973">
              <a:extLst>
                <a:ext uri="{FF2B5EF4-FFF2-40B4-BE49-F238E27FC236}">
                  <a16:creationId xmlns:a16="http://schemas.microsoft.com/office/drawing/2014/main" id="{6161838D-21AE-472A-8C7F-514DE10A0A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54" y="22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8" name="Oval 974">
              <a:extLst>
                <a:ext uri="{FF2B5EF4-FFF2-40B4-BE49-F238E27FC236}">
                  <a16:creationId xmlns:a16="http://schemas.microsoft.com/office/drawing/2014/main" id="{72B213D7-42AC-47C4-BFE4-A33E2041E9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14" y="22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0" name="Oval 976">
              <a:extLst>
                <a:ext uri="{FF2B5EF4-FFF2-40B4-BE49-F238E27FC236}">
                  <a16:creationId xmlns:a16="http://schemas.microsoft.com/office/drawing/2014/main" id="{54D788D8-CE73-47D3-B251-81288450C4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7" y="29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3" name="Oval 979">
              <a:extLst>
                <a:ext uri="{FF2B5EF4-FFF2-40B4-BE49-F238E27FC236}">
                  <a16:creationId xmlns:a16="http://schemas.microsoft.com/office/drawing/2014/main" id="{214A4D6F-D7E9-440F-BE18-D8AF2AD395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54" y="25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4" name="Oval 980">
              <a:extLst>
                <a:ext uri="{FF2B5EF4-FFF2-40B4-BE49-F238E27FC236}">
                  <a16:creationId xmlns:a16="http://schemas.microsoft.com/office/drawing/2014/main" id="{1E066CE9-F006-4432-A515-F3EE031688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63" y="25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6" name="Oval 982">
              <a:extLst>
                <a:ext uri="{FF2B5EF4-FFF2-40B4-BE49-F238E27FC236}">
                  <a16:creationId xmlns:a16="http://schemas.microsoft.com/office/drawing/2014/main" id="{D97CC474-813C-4C48-BBD3-175F3DF223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1" y="29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7" name="Oval 983">
              <a:extLst>
                <a:ext uri="{FF2B5EF4-FFF2-40B4-BE49-F238E27FC236}">
                  <a16:creationId xmlns:a16="http://schemas.microsoft.com/office/drawing/2014/main" id="{D2F36011-ADA6-40AE-BA1A-128E7FE150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4" y="22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8" name="Oval 984">
              <a:extLst>
                <a:ext uri="{FF2B5EF4-FFF2-40B4-BE49-F238E27FC236}">
                  <a16:creationId xmlns:a16="http://schemas.microsoft.com/office/drawing/2014/main" id="{68154046-C096-4F7F-8E2E-E06FDC59D7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94" y="29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9" name="Oval 985">
              <a:extLst>
                <a:ext uri="{FF2B5EF4-FFF2-40B4-BE49-F238E27FC236}">
                  <a16:creationId xmlns:a16="http://schemas.microsoft.com/office/drawing/2014/main" id="{A22CEBB6-0015-4671-A637-EAD91453C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46" y="24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0" name="Oval 986">
              <a:extLst>
                <a:ext uri="{FF2B5EF4-FFF2-40B4-BE49-F238E27FC236}">
                  <a16:creationId xmlns:a16="http://schemas.microsoft.com/office/drawing/2014/main" id="{961B3DDB-DE1F-474D-A4A9-C983D44B4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99" y="25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1" name="Oval 987">
              <a:extLst>
                <a:ext uri="{FF2B5EF4-FFF2-40B4-BE49-F238E27FC236}">
                  <a16:creationId xmlns:a16="http://schemas.microsoft.com/office/drawing/2014/main" id="{D33E021C-07A9-4554-821D-A086A0636C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9" y="25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2" name="Oval 988">
              <a:extLst>
                <a:ext uri="{FF2B5EF4-FFF2-40B4-BE49-F238E27FC236}">
                  <a16:creationId xmlns:a16="http://schemas.microsoft.com/office/drawing/2014/main" id="{9720C215-0799-4D5E-907D-64F465344D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67" y="22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3" name="Oval 989">
              <a:extLst>
                <a:ext uri="{FF2B5EF4-FFF2-40B4-BE49-F238E27FC236}">
                  <a16:creationId xmlns:a16="http://schemas.microsoft.com/office/drawing/2014/main" id="{9BB67031-2A96-498D-BC87-20BE2BFD7B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72" y="25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4" name="Oval 990">
              <a:extLst>
                <a:ext uri="{FF2B5EF4-FFF2-40B4-BE49-F238E27FC236}">
                  <a16:creationId xmlns:a16="http://schemas.microsoft.com/office/drawing/2014/main" id="{CD18A84E-6774-4BC7-8A22-E0E688676F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32" y="28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7" name="Oval 993">
              <a:extLst>
                <a:ext uri="{FF2B5EF4-FFF2-40B4-BE49-F238E27FC236}">
                  <a16:creationId xmlns:a16="http://schemas.microsoft.com/office/drawing/2014/main" id="{595834C0-2BAD-4E5F-A22F-1F40BB31B2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31" y="22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8" name="Oval 994">
              <a:extLst>
                <a:ext uri="{FF2B5EF4-FFF2-40B4-BE49-F238E27FC236}">
                  <a16:creationId xmlns:a16="http://schemas.microsoft.com/office/drawing/2014/main" id="{580FE158-EFEF-4F03-9A15-342DB2F586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91" y="22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9" name="Oval 995">
              <a:extLst>
                <a:ext uri="{FF2B5EF4-FFF2-40B4-BE49-F238E27FC236}">
                  <a16:creationId xmlns:a16="http://schemas.microsoft.com/office/drawing/2014/main" id="{FC2D0EBD-A66E-4E26-9FEE-7CD62FFBD2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73" y="24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1" name="Oval 997">
              <a:extLst>
                <a:ext uri="{FF2B5EF4-FFF2-40B4-BE49-F238E27FC236}">
                  <a16:creationId xmlns:a16="http://schemas.microsoft.com/office/drawing/2014/main" id="{A33967F3-6396-4D0F-8A13-F931187B11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13" y="24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2" name="Oval 998">
              <a:extLst>
                <a:ext uri="{FF2B5EF4-FFF2-40B4-BE49-F238E27FC236}">
                  <a16:creationId xmlns:a16="http://schemas.microsoft.com/office/drawing/2014/main" id="{27D4D15E-827A-4E3A-8B55-F5A1001393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23" y="28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3" name="Oval 999">
              <a:extLst>
                <a:ext uri="{FF2B5EF4-FFF2-40B4-BE49-F238E27FC236}">
                  <a16:creationId xmlns:a16="http://schemas.microsoft.com/office/drawing/2014/main" id="{C38C4421-A855-4E53-80DF-067E4EFFC3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5" y="28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4" name="Oval 1000">
              <a:extLst>
                <a:ext uri="{FF2B5EF4-FFF2-40B4-BE49-F238E27FC236}">
                  <a16:creationId xmlns:a16="http://schemas.microsoft.com/office/drawing/2014/main" id="{2549309B-DE6D-400C-AD23-F47A547E56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256" y="24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5" name="Oval 1001">
              <a:extLst>
                <a:ext uri="{FF2B5EF4-FFF2-40B4-BE49-F238E27FC236}">
                  <a16:creationId xmlns:a16="http://schemas.microsoft.com/office/drawing/2014/main" id="{26BA8E4C-A607-49F8-9146-42FE529064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13" y="25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6" name="Oval 1002">
              <a:extLst>
                <a:ext uri="{FF2B5EF4-FFF2-40B4-BE49-F238E27FC236}">
                  <a16:creationId xmlns:a16="http://schemas.microsoft.com/office/drawing/2014/main" id="{C4DA4C41-7DC5-4716-B6B9-815942003A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20" y="26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7" name="Oval 1003">
              <a:extLst>
                <a:ext uri="{FF2B5EF4-FFF2-40B4-BE49-F238E27FC236}">
                  <a16:creationId xmlns:a16="http://schemas.microsoft.com/office/drawing/2014/main" id="{EEA0878D-9E87-4373-BF59-F6106039DA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92" y="28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8" name="Oval 1004">
              <a:extLst>
                <a:ext uri="{FF2B5EF4-FFF2-40B4-BE49-F238E27FC236}">
                  <a16:creationId xmlns:a16="http://schemas.microsoft.com/office/drawing/2014/main" id="{5BFB55A8-BD73-445E-B811-2202A96EB3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63" y="23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0" name="Oval 1006">
              <a:extLst>
                <a:ext uri="{FF2B5EF4-FFF2-40B4-BE49-F238E27FC236}">
                  <a16:creationId xmlns:a16="http://schemas.microsoft.com/office/drawing/2014/main" id="{AA739FA2-F0ED-43BA-B2C4-361FB92178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88" y="24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1" name="Oval 1007">
              <a:extLst>
                <a:ext uri="{FF2B5EF4-FFF2-40B4-BE49-F238E27FC236}">
                  <a16:creationId xmlns:a16="http://schemas.microsoft.com/office/drawing/2014/main" id="{3C2294BA-374F-41BE-8D3E-79AF726324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259" y="23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2" name="Oval 1008">
              <a:extLst>
                <a:ext uri="{FF2B5EF4-FFF2-40B4-BE49-F238E27FC236}">
                  <a16:creationId xmlns:a16="http://schemas.microsoft.com/office/drawing/2014/main" id="{DBABA415-27BB-4824-8E73-ABD036033E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30" y="23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3" name="Oval 1009">
              <a:extLst>
                <a:ext uri="{FF2B5EF4-FFF2-40B4-BE49-F238E27FC236}">
                  <a16:creationId xmlns:a16="http://schemas.microsoft.com/office/drawing/2014/main" id="{A324903B-215C-486B-8233-66624D94D8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293" y="23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4" name="Oval 1010">
              <a:extLst>
                <a:ext uri="{FF2B5EF4-FFF2-40B4-BE49-F238E27FC236}">
                  <a16:creationId xmlns:a16="http://schemas.microsoft.com/office/drawing/2014/main" id="{34FE88E4-5B32-4458-8D19-A0BEF4FFF7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33" y="23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5" name="Oval 1011">
              <a:extLst>
                <a:ext uri="{FF2B5EF4-FFF2-40B4-BE49-F238E27FC236}">
                  <a16:creationId xmlns:a16="http://schemas.microsoft.com/office/drawing/2014/main" id="{26345A57-936A-4555-AFBC-38D94AFD8D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91" y="24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7" name="Oval 1013">
              <a:extLst>
                <a:ext uri="{FF2B5EF4-FFF2-40B4-BE49-F238E27FC236}">
                  <a16:creationId xmlns:a16="http://schemas.microsoft.com/office/drawing/2014/main" id="{99F31070-9302-4191-9CDA-873510188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1" y="22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8" name="Oval 1014">
              <a:extLst>
                <a:ext uri="{FF2B5EF4-FFF2-40B4-BE49-F238E27FC236}">
                  <a16:creationId xmlns:a16="http://schemas.microsoft.com/office/drawing/2014/main" id="{7B741BE6-A5C3-4151-B8FE-A1A5C5B209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72" y="25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9" name="Oval 1015">
              <a:extLst>
                <a:ext uri="{FF2B5EF4-FFF2-40B4-BE49-F238E27FC236}">
                  <a16:creationId xmlns:a16="http://schemas.microsoft.com/office/drawing/2014/main" id="{F981EF69-8E70-4BB4-8388-1EFD1183B5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57" y="24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0" name="Oval 1016">
              <a:extLst>
                <a:ext uri="{FF2B5EF4-FFF2-40B4-BE49-F238E27FC236}">
                  <a16:creationId xmlns:a16="http://schemas.microsoft.com/office/drawing/2014/main" id="{6A98B0BC-DDB2-46EB-972A-ACAD5F54F7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15" y="25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1" name="Oval 1017">
              <a:extLst>
                <a:ext uri="{FF2B5EF4-FFF2-40B4-BE49-F238E27FC236}">
                  <a16:creationId xmlns:a16="http://schemas.microsoft.com/office/drawing/2014/main" id="{DA7BCC7C-AE8F-4620-919E-EE36C7FCC8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23" y="26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2" name="Oval 1018">
              <a:extLst>
                <a:ext uri="{FF2B5EF4-FFF2-40B4-BE49-F238E27FC236}">
                  <a16:creationId xmlns:a16="http://schemas.microsoft.com/office/drawing/2014/main" id="{7E1797DF-7E66-4D38-9306-15C0A0F86B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08" y="25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3" name="Oval 1019">
              <a:extLst>
                <a:ext uri="{FF2B5EF4-FFF2-40B4-BE49-F238E27FC236}">
                  <a16:creationId xmlns:a16="http://schemas.microsoft.com/office/drawing/2014/main" id="{A0A62BA4-D333-41E0-9922-01758CCDE7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67" y="26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4" name="Oval 1020">
              <a:extLst>
                <a:ext uri="{FF2B5EF4-FFF2-40B4-BE49-F238E27FC236}">
                  <a16:creationId xmlns:a16="http://schemas.microsoft.com/office/drawing/2014/main" id="{AC5A76D1-E207-4FDF-A45A-2694762D46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85" y="25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5" name="Oval 1021">
              <a:extLst>
                <a:ext uri="{FF2B5EF4-FFF2-40B4-BE49-F238E27FC236}">
                  <a16:creationId xmlns:a16="http://schemas.microsoft.com/office/drawing/2014/main" id="{21A14EE5-EC32-418E-9B69-CAE3F8762C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0" y="24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6" name="Oval 1022">
              <a:extLst>
                <a:ext uri="{FF2B5EF4-FFF2-40B4-BE49-F238E27FC236}">
                  <a16:creationId xmlns:a16="http://schemas.microsoft.com/office/drawing/2014/main" id="{920C0F31-96F7-475B-A6C7-D1C780CDA0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9" y="25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7" name="Oval 1023">
              <a:extLst>
                <a:ext uri="{FF2B5EF4-FFF2-40B4-BE49-F238E27FC236}">
                  <a16:creationId xmlns:a16="http://schemas.microsoft.com/office/drawing/2014/main" id="{51E7CE3C-6A99-43D8-82F1-B70FDE9E4B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37" y="26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8" name="Oval 1024">
              <a:extLst>
                <a:ext uri="{FF2B5EF4-FFF2-40B4-BE49-F238E27FC236}">
                  <a16:creationId xmlns:a16="http://schemas.microsoft.com/office/drawing/2014/main" id="{5DD09263-1446-48CD-B21E-E164AA2EF7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2" y="25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9" name="Oval 1025">
              <a:extLst>
                <a:ext uri="{FF2B5EF4-FFF2-40B4-BE49-F238E27FC236}">
                  <a16:creationId xmlns:a16="http://schemas.microsoft.com/office/drawing/2014/main" id="{9A2569E3-6984-4834-B89E-31F1B79218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80" y="25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0" name="Oval 1026">
              <a:extLst>
                <a:ext uri="{FF2B5EF4-FFF2-40B4-BE49-F238E27FC236}">
                  <a16:creationId xmlns:a16="http://schemas.microsoft.com/office/drawing/2014/main" id="{5560691D-5249-4856-BBF0-643B486D0F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70" y="25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1" name="Oval 1027">
              <a:extLst>
                <a:ext uri="{FF2B5EF4-FFF2-40B4-BE49-F238E27FC236}">
                  <a16:creationId xmlns:a16="http://schemas.microsoft.com/office/drawing/2014/main" id="{D1AD544B-6DF1-411F-83B2-B14ACEBD35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55" y="24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2" name="Oval 1028">
              <a:extLst>
                <a:ext uri="{FF2B5EF4-FFF2-40B4-BE49-F238E27FC236}">
                  <a16:creationId xmlns:a16="http://schemas.microsoft.com/office/drawing/2014/main" id="{A10B116E-3740-4B67-B8BA-8EB7C176AC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13" y="25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3" name="Oval 1029">
              <a:extLst>
                <a:ext uri="{FF2B5EF4-FFF2-40B4-BE49-F238E27FC236}">
                  <a16:creationId xmlns:a16="http://schemas.microsoft.com/office/drawing/2014/main" id="{3AD88015-D020-43ED-B31D-AEB32207D5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22" y="26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4" name="Oval 1030">
              <a:extLst>
                <a:ext uri="{FF2B5EF4-FFF2-40B4-BE49-F238E27FC236}">
                  <a16:creationId xmlns:a16="http://schemas.microsoft.com/office/drawing/2014/main" id="{E22A1B4F-9391-4EA2-AA9D-3BD2E1AF4F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6" y="25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5" name="Oval 1031">
              <a:extLst>
                <a:ext uri="{FF2B5EF4-FFF2-40B4-BE49-F238E27FC236}">
                  <a16:creationId xmlns:a16="http://schemas.microsoft.com/office/drawing/2014/main" id="{F1557DB1-E8BF-4CE7-8140-E6372E11BF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65" y="26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6" name="Oval 1032">
              <a:extLst>
                <a:ext uri="{FF2B5EF4-FFF2-40B4-BE49-F238E27FC236}">
                  <a16:creationId xmlns:a16="http://schemas.microsoft.com/office/drawing/2014/main" id="{F16B9517-DB55-451E-9CBC-F5F2FCC4AE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9" y="23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7" name="Oval 1033">
              <a:extLst>
                <a:ext uri="{FF2B5EF4-FFF2-40B4-BE49-F238E27FC236}">
                  <a16:creationId xmlns:a16="http://schemas.microsoft.com/office/drawing/2014/main" id="{14B0C20A-47E1-418E-A36C-4B07B59739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68" y="24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8" name="Oval 1034">
              <a:extLst>
                <a:ext uri="{FF2B5EF4-FFF2-40B4-BE49-F238E27FC236}">
                  <a16:creationId xmlns:a16="http://schemas.microsoft.com/office/drawing/2014/main" id="{5FAB3072-607C-41B6-9CC4-FCFE782F76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7" y="25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9" name="Oval 1035">
              <a:extLst>
                <a:ext uri="{FF2B5EF4-FFF2-40B4-BE49-F238E27FC236}">
                  <a16:creationId xmlns:a16="http://schemas.microsoft.com/office/drawing/2014/main" id="{B0E8AA6D-4754-478B-83C5-B666E9815A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35" y="26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0" name="Oval 1036">
              <a:extLst>
                <a:ext uri="{FF2B5EF4-FFF2-40B4-BE49-F238E27FC236}">
                  <a16:creationId xmlns:a16="http://schemas.microsoft.com/office/drawing/2014/main" id="{35E5A07D-8B52-47D4-8CA9-A0F2E1D939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0" y="25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1" name="Oval 1037">
              <a:extLst>
                <a:ext uri="{FF2B5EF4-FFF2-40B4-BE49-F238E27FC236}">
                  <a16:creationId xmlns:a16="http://schemas.microsoft.com/office/drawing/2014/main" id="{938F0A04-6575-4735-BECB-4AD5CC2B94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78" y="26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2" name="Oval 1038">
              <a:extLst>
                <a:ext uri="{FF2B5EF4-FFF2-40B4-BE49-F238E27FC236}">
                  <a16:creationId xmlns:a16="http://schemas.microsoft.com/office/drawing/2014/main" id="{05D4C220-EADB-45DA-A5F9-9F6F3E44DA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2" y="23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3" name="Oval 1039">
              <a:extLst>
                <a:ext uri="{FF2B5EF4-FFF2-40B4-BE49-F238E27FC236}">
                  <a16:creationId xmlns:a16="http://schemas.microsoft.com/office/drawing/2014/main" id="{9C451CAD-888D-466D-A7B2-F01E74534F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57" y="22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4" name="Oval 1040">
              <a:extLst>
                <a:ext uri="{FF2B5EF4-FFF2-40B4-BE49-F238E27FC236}">
                  <a16:creationId xmlns:a16="http://schemas.microsoft.com/office/drawing/2014/main" id="{61BF7BAF-E768-42B3-88C1-FA3A7CB29A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6" y="23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5" name="Oval 1041">
              <a:extLst>
                <a:ext uri="{FF2B5EF4-FFF2-40B4-BE49-F238E27FC236}">
                  <a16:creationId xmlns:a16="http://schemas.microsoft.com/office/drawing/2014/main" id="{3F094E7F-18B9-4E04-A3F8-A02E9FBBAF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4" y="24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7" name="Oval 1043">
              <a:extLst>
                <a:ext uri="{FF2B5EF4-FFF2-40B4-BE49-F238E27FC236}">
                  <a16:creationId xmlns:a16="http://schemas.microsoft.com/office/drawing/2014/main" id="{22A6AE48-DC46-46A2-93CA-77B8612A49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67" y="24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8" name="Oval 1044">
              <a:extLst>
                <a:ext uri="{FF2B5EF4-FFF2-40B4-BE49-F238E27FC236}">
                  <a16:creationId xmlns:a16="http://schemas.microsoft.com/office/drawing/2014/main" id="{DBCE472B-E3C8-4E4E-8D7C-FEA3DF2240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6" y="23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9" name="Oval 1045">
              <a:extLst>
                <a:ext uri="{FF2B5EF4-FFF2-40B4-BE49-F238E27FC236}">
                  <a16:creationId xmlns:a16="http://schemas.microsoft.com/office/drawing/2014/main" id="{0099CDFD-3702-4B6C-BE51-AD56344208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0" y="22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0" name="Oval 1046">
              <a:extLst>
                <a:ext uri="{FF2B5EF4-FFF2-40B4-BE49-F238E27FC236}">
                  <a16:creationId xmlns:a16="http://schemas.microsoft.com/office/drawing/2014/main" id="{A5F7A094-68A0-4653-8A20-F9FB998396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9" y="23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2" name="Oval 1048">
              <a:extLst>
                <a:ext uri="{FF2B5EF4-FFF2-40B4-BE49-F238E27FC236}">
                  <a16:creationId xmlns:a16="http://schemas.microsoft.com/office/drawing/2014/main" id="{8243E15F-8B98-42DE-94B0-8D591D8307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2" y="23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5" name="Oval 1051">
              <a:extLst>
                <a:ext uri="{FF2B5EF4-FFF2-40B4-BE49-F238E27FC236}">
                  <a16:creationId xmlns:a16="http://schemas.microsoft.com/office/drawing/2014/main" id="{FC88B0B6-911C-45C1-AEC7-8A6D310CDF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55" y="22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6" name="Oval 1052">
              <a:extLst>
                <a:ext uri="{FF2B5EF4-FFF2-40B4-BE49-F238E27FC236}">
                  <a16:creationId xmlns:a16="http://schemas.microsoft.com/office/drawing/2014/main" id="{5BDB642A-0886-49B2-956C-49B6DDD57E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14" y="23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7" name="Oval 1053">
              <a:extLst>
                <a:ext uri="{FF2B5EF4-FFF2-40B4-BE49-F238E27FC236}">
                  <a16:creationId xmlns:a16="http://schemas.microsoft.com/office/drawing/2014/main" id="{E9A3B8CD-B66C-4701-AC71-74EAE51535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2" y="24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9" name="Oval 1055">
              <a:extLst>
                <a:ext uri="{FF2B5EF4-FFF2-40B4-BE49-F238E27FC236}">
                  <a16:creationId xmlns:a16="http://schemas.microsoft.com/office/drawing/2014/main" id="{83817D5C-2E31-4EAE-82FB-5AE02C0C5C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65" y="24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1" name="Oval 1057">
              <a:extLst>
                <a:ext uri="{FF2B5EF4-FFF2-40B4-BE49-F238E27FC236}">
                  <a16:creationId xmlns:a16="http://schemas.microsoft.com/office/drawing/2014/main" id="{A2CF00EF-9497-440C-93FC-35E5B93D24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69" y="22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2" name="Oval 1058">
              <a:extLst>
                <a:ext uri="{FF2B5EF4-FFF2-40B4-BE49-F238E27FC236}">
                  <a16:creationId xmlns:a16="http://schemas.microsoft.com/office/drawing/2014/main" id="{BCA4FB8E-FAD0-41AC-B8E4-B50AAFB2D7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27" y="23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3" name="Oval 1059">
              <a:extLst>
                <a:ext uri="{FF2B5EF4-FFF2-40B4-BE49-F238E27FC236}">
                  <a16:creationId xmlns:a16="http://schemas.microsoft.com/office/drawing/2014/main" id="{C5CCFE46-DCD6-430B-B97B-E28DF591E7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35" y="24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5" name="Oval 1061">
              <a:extLst>
                <a:ext uri="{FF2B5EF4-FFF2-40B4-BE49-F238E27FC236}">
                  <a16:creationId xmlns:a16="http://schemas.microsoft.com/office/drawing/2014/main" id="{AD290B13-72DE-4D28-B8AF-A61C0C48AF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79" y="24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6" name="Oval 1062">
              <a:extLst>
                <a:ext uri="{FF2B5EF4-FFF2-40B4-BE49-F238E27FC236}">
                  <a16:creationId xmlns:a16="http://schemas.microsoft.com/office/drawing/2014/main" id="{80D28C1C-D661-4C0F-861D-199F41F376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2" y="26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72" name="Oval 1068">
              <a:extLst>
                <a:ext uri="{FF2B5EF4-FFF2-40B4-BE49-F238E27FC236}">
                  <a16:creationId xmlns:a16="http://schemas.microsoft.com/office/drawing/2014/main" id="{328178C7-4E63-4134-A381-673A49EB29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88" y="30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79" name="Oval 1075">
              <a:extLst>
                <a:ext uri="{FF2B5EF4-FFF2-40B4-BE49-F238E27FC236}">
                  <a16:creationId xmlns:a16="http://schemas.microsoft.com/office/drawing/2014/main" id="{7222B829-FBCB-4175-9296-B66B4865D2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1" y="29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0" name="Oval 1076">
              <a:extLst>
                <a:ext uri="{FF2B5EF4-FFF2-40B4-BE49-F238E27FC236}">
                  <a16:creationId xmlns:a16="http://schemas.microsoft.com/office/drawing/2014/main" id="{C3F5A68E-CECF-4DE9-B592-7742093FB3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4" y="29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1" name="Oval 1077">
              <a:extLst>
                <a:ext uri="{FF2B5EF4-FFF2-40B4-BE49-F238E27FC236}">
                  <a16:creationId xmlns:a16="http://schemas.microsoft.com/office/drawing/2014/main" id="{63943393-3187-4C1D-BD4B-121AF6EC63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89" y="28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2" name="Oval 1078">
              <a:extLst>
                <a:ext uri="{FF2B5EF4-FFF2-40B4-BE49-F238E27FC236}">
                  <a16:creationId xmlns:a16="http://schemas.microsoft.com/office/drawing/2014/main" id="{A12EEA84-9BCB-46F5-B047-BFAC9AFB86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8" y="29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3" name="Oval 1079">
              <a:extLst>
                <a:ext uri="{FF2B5EF4-FFF2-40B4-BE49-F238E27FC236}">
                  <a16:creationId xmlns:a16="http://schemas.microsoft.com/office/drawing/2014/main" id="{043621D0-A739-4C1A-87E7-BE08FB2505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56" y="30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4" name="Oval 1080">
              <a:extLst>
                <a:ext uri="{FF2B5EF4-FFF2-40B4-BE49-F238E27FC236}">
                  <a16:creationId xmlns:a16="http://schemas.microsoft.com/office/drawing/2014/main" id="{93F3533A-8622-4A24-9018-209DFFDF5E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1" y="29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5" name="Oval 1081">
              <a:extLst>
                <a:ext uri="{FF2B5EF4-FFF2-40B4-BE49-F238E27FC236}">
                  <a16:creationId xmlns:a16="http://schemas.microsoft.com/office/drawing/2014/main" id="{B674B048-FFA3-4C47-8D42-F5B3556D6A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5" y="30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7" name="Oval 1083">
              <a:extLst>
                <a:ext uri="{FF2B5EF4-FFF2-40B4-BE49-F238E27FC236}">
                  <a16:creationId xmlns:a16="http://schemas.microsoft.com/office/drawing/2014/main" id="{CCD41E4D-3BE2-44F8-B52C-340B34EA39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78" y="26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93" name="Oval 1089">
              <a:extLst>
                <a:ext uri="{FF2B5EF4-FFF2-40B4-BE49-F238E27FC236}">
                  <a16:creationId xmlns:a16="http://schemas.microsoft.com/office/drawing/2014/main" id="{7BC7F603-F843-449D-B634-613F63C29C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91" y="26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94" name="Oval 1090">
              <a:extLst>
                <a:ext uri="{FF2B5EF4-FFF2-40B4-BE49-F238E27FC236}">
                  <a16:creationId xmlns:a16="http://schemas.microsoft.com/office/drawing/2014/main" id="{7F6DB830-1B3A-4E28-8337-0FE304826A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50" y="27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98" name="Oval 1094">
              <a:extLst>
                <a:ext uri="{FF2B5EF4-FFF2-40B4-BE49-F238E27FC236}">
                  <a16:creationId xmlns:a16="http://schemas.microsoft.com/office/drawing/2014/main" id="{72A2A37A-6015-4080-9454-3B570EB5E2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2" y="27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0" name="Oval 1096">
              <a:extLst>
                <a:ext uri="{FF2B5EF4-FFF2-40B4-BE49-F238E27FC236}">
                  <a16:creationId xmlns:a16="http://schemas.microsoft.com/office/drawing/2014/main" id="{B2A28F60-D699-4EA4-AC1E-8DB0EFC174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35" y="27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1" name="Oval 1097">
              <a:extLst>
                <a:ext uri="{FF2B5EF4-FFF2-40B4-BE49-F238E27FC236}">
                  <a16:creationId xmlns:a16="http://schemas.microsoft.com/office/drawing/2014/main" id="{850705B3-7597-4443-9D41-21121764B5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3" y="28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2" name="Oval 1098">
              <a:extLst>
                <a:ext uri="{FF2B5EF4-FFF2-40B4-BE49-F238E27FC236}">
                  <a16:creationId xmlns:a16="http://schemas.microsoft.com/office/drawing/2014/main" id="{65049C44-018D-433A-97D8-203B63FE02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28" y="27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4" name="Oval 1100">
              <a:extLst>
                <a:ext uri="{FF2B5EF4-FFF2-40B4-BE49-F238E27FC236}">
                  <a16:creationId xmlns:a16="http://schemas.microsoft.com/office/drawing/2014/main" id="{9C02751A-C08D-438D-BF39-C54CB8584C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90" y="26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8" name="Oval 1104">
              <a:extLst>
                <a:ext uri="{FF2B5EF4-FFF2-40B4-BE49-F238E27FC236}">
                  <a16:creationId xmlns:a16="http://schemas.microsoft.com/office/drawing/2014/main" id="{925A3C22-526D-484D-872D-D6842E7FCE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0" y="28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9" name="Oval 1105">
              <a:extLst>
                <a:ext uri="{FF2B5EF4-FFF2-40B4-BE49-F238E27FC236}">
                  <a16:creationId xmlns:a16="http://schemas.microsoft.com/office/drawing/2014/main" id="{A5E09C5A-8666-406E-A127-55B9DA7B0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9" y="29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0" name="Oval 1106">
              <a:extLst>
                <a:ext uri="{FF2B5EF4-FFF2-40B4-BE49-F238E27FC236}">
                  <a16:creationId xmlns:a16="http://schemas.microsoft.com/office/drawing/2014/main" id="{71CA7F3E-26FC-482F-80A0-B87A62AEE8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08" y="22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1" name="Oval 1107">
              <a:extLst>
                <a:ext uri="{FF2B5EF4-FFF2-40B4-BE49-F238E27FC236}">
                  <a16:creationId xmlns:a16="http://schemas.microsoft.com/office/drawing/2014/main" id="{CE05AD7B-5A59-4112-8A98-9153FC232DE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7" y="24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6" name="Oval 1112">
              <a:extLst>
                <a:ext uri="{FF2B5EF4-FFF2-40B4-BE49-F238E27FC236}">
                  <a16:creationId xmlns:a16="http://schemas.microsoft.com/office/drawing/2014/main" id="{90FB1E79-F0B3-411B-9591-8AE17818B9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2" y="25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7" name="Oval 1113">
              <a:extLst>
                <a:ext uri="{FF2B5EF4-FFF2-40B4-BE49-F238E27FC236}">
                  <a16:creationId xmlns:a16="http://schemas.microsoft.com/office/drawing/2014/main" id="{4EE46955-2505-41CC-B318-4F989987FB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20" y="24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8" name="Oval 1114">
              <a:extLst>
                <a:ext uri="{FF2B5EF4-FFF2-40B4-BE49-F238E27FC236}">
                  <a16:creationId xmlns:a16="http://schemas.microsoft.com/office/drawing/2014/main" id="{E4AF0297-ABA6-404E-8A37-8ACA0A710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5" y="24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9" name="Oval 1115">
              <a:extLst>
                <a:ext uri="{FF2B5EF4-FFF2-40B4-BE49-F238E27FC236}">
                  <a16:creationId xmlns:a16="http://schemas.microsoft.com/office/drawing/2014/main" id="{CE41E69B-6723-4ED6-8143-EFE373E680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64" y="2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0" name="Oval 1116">
              <a:extLst>
                <a:ext uri="{FF2B5EF4-FFF2-40B4-BE49-F238E27FC236}">
                  <a16:creationId xmlns:a16="http://schemas.microsoft.com/office/drawing/2014/main" id="{9D6ACC6C-209B-43F1-9732-553DB32342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72" y="25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1" name="Oval 1117">
              <a:extLst>
                <a:ext uri="{FF2B5EF4-FFF2-40B4-BE49-F238E27FC236}">
                  <a16:creationId xmlns:a16="http://schemas.microsoft.com/office/drawing/2014/main" id="{1500501F-64B8-4D03-9646-0CC59D5BDA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7" y="24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2" name="Oval 1118">
              <a:extLst>
                <a:ext uri="{FF2B5EF4-FFF2-40B4-BE49-F238E27FC236}">
                  <a16:creationId xmlns:a16="http://schemas.microsoft.com/office/drawing/2014/main" id="{DFD2AC5D-7216-4E98-B4BE-6DBAB521F2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15" y="25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3" name="Oval 1119">
              <a:extLst>
                <a:ext uri="{FF2B5EF4-FFF2-40B4-BE49-F238E27FC236}">
                  <a16:creationId xmlns:a16="http://schemas.microsoft.com/office/drawing/2014/main" id="{5030C0FB-751F-4545-846D-FF079D63F2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5" y="25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5" name="Oval 1121">
              <a:extLst>
                <a:ext uri="{FF2B5EF4-FFF2-40B4-BE49-F238E27FC236}">
                  <a16:creationId xmlns:a16="http://schemas.microsoft.com/office/drawing/2014/main" id="{202FCB7C-198A-42FC-B434-EC4205AA2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48" y="24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6" name="Oval 1122">
              <a:extLst>
                <a:ext uri="{FF2B5EF4-FFF2-40B4-BE49-F238E27FC236}">
                  <a16:creationId xmlns:a16="http://schemas.microsoft.com/office/drawing/2014/main" id="{8980816F-2CC9-41D5-854C-75BAF179AA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7" y="25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7" name="Oval 1123">
              <a:extLst>
                <a:ext uri="{FF2B5EF4-FFF2-40B4-BE49-F238E27FC236}">
                  <a16:creationId xmlns:a16="http://schemas.microsoft.com/office/drawing/2014/main" id="{0264792F-7FE1-44BA-960E-DCA62751FE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41" y="25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8" name="Oval 1124">
              <a:extLst>
                <a:ext uri="{FF2B5EF4-FFF2-40B4-BE49-F238E27FC236}">
                  <a16:creationId xmlns:a16="http://schemas.microsoft.com/office/drawing/2014/main" id="{DCDB28E8-015B-43A8-8384-AAFD90896C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00" y="25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0" name="Oval 1126">
              <a:extLst>
                <a:ext uri="{FF2B5EF4-FFF2-40B4-BE49-F238E27FC236}">
                  <a16:creationId xmlns:a16="http://schemas.microsoft.com/office/drawing/2014/main" id="{26C4BDC9-70F6-4126-9DFD-560076F659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3" y="24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2" name="Oval 1128">
              <a:extLst>
                <a:ext uri="{FF2B5EF4-FFF2-40B4-BE49-F238E27FC236}">
                  <a16:creationId xmlns:a16="http://schemas.microsoft.com/office/drawing/2014/main" id="{EA58182F-F737-47D7-9D73-39824E10A8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0" y="25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3" name="Oval 1129">
              <a:extLst>
                <a:ext uri="{FF2B5EF4-FFF2-40B4-BE49-F238E27FC236}">
                  <a16:creationId xmlns:a16="http://schemas.microsoft.com/office/drawing/2014/main" id="{A9DD55D2-DC11-4DA6-9F8E-FD1AB14CCC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5" y="25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4" name="Oval 1130">
              <a:extLst>
                <a:ext uri="{FF2B5EF4-FFF2-40B4-BE49-F238E27FC236}">
                  <a16:creationId xmlns:a16="http://schemas.microsoft.com/office/drawing/2014/main" id="{EF4B5924-43AF-4029-A23E-00AE28DCAA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3" y="2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5" name="Oval 1131">
              <a:extLst>
                <a:ext uri="{FF2B5EF4-FFF2-40B4-BE49-F238E27FC236}">
                  <a16:creationId xmlns:a16="http://schemas.microsoft.com/office/drawing/2014/main" id="{9A362C64-C090-4B3E-8D57-3DAFD89E21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7" y="22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6" name="Oval 1132">
              <a:extLst>
                <a:ext uri="{FF2B5EF4-FFF2-40B4-BE49-F238E27FC236}">
                  <a16:creationId xmlns:a16="http://schemas.microsoft.com/office/drawing/2014/main" id="{0A53E880-F92F-4795-B688-6FD9465453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8" y="22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8" name="Oval 1134">
              <a:extLst>
                <a:ext uri="{FF2B5EF4-FFF2-40B4-BE49-F238E27FC236}">
                  <a16:creationId xmlns:a16="http://schemas.microsoft.com/office/drawing/2014/main" id="{474FA217-F214-4E3E-9489-276002F358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9" y="2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9" name="Oval 1135">
              <a:extLst>
                <a:ext uri="{FF2B5EF4-FFF2-40B4-BE49-F238E27FC236}">
                  <a16:creationId xmlns:a16="http://schemas.microsoft.com/office/drawing/2014/main" id="{DD345226-5EC6-4F6A-A38F-D8C0CD6CA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2" y="28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1" name="Oval 1137">
              <a:extLst>
                <a:ext uri="{FF2B5EF4-FFF2-40B4-BE49-F238E27FC236}">
                  <a16:creationId xmlns:a16="http://schemas.microsoft.com/office/drawing/2014/main" id="{4C8EF712-E26A-4772-A87C-855CD9B199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21" y="22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2" name="Oval 1138">
              <a:extLst>
                <a:ext uri="{FF2B5EF4-FFF2-40B4-BE49-F238E27FC236}">
                  <a16:creationId xmlns:a16="http://schemas.microsoft.com/office/drawing/2014/main" id="{7E2D74F0-D106-4DDD-BD8E-F209307E73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9" y="22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3" name="Oval 1139">
              <a:extLst>
                <a:ext uri="{FF2B5EF4-FFF2-40B4-BE49-F238E27FC236}">
                  <a16:creationId xmlns:a16="http://schemas.microsoft.com/office/drawing/2014/main" id="{B3BD69F0-7CFB-42C1-AB0A-3A88E51631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64" y="22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4" name="Oval 1140">
              <a:extLst>
                <a:ext uri="{FF2B5EF4-FFF2-40B4-BE49-F238E27FC236}">
                  <a16:creationId xmlns:a16="http://schemas.microsoft.com/office/drawing/2014/main" id="{7959C222-7B74-45F8-BB28-FB4FF0F6F4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72" y="23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5" name="Oval 1141">
              <a:extLst>
                <a:ext uri="{FF2B5EF4-FFF2-40B4-BE49-F238E27FC236}">
                  <a16:creationId xmlns:a16="http://schemas.microsoft.com/office/drawing/2014/main" id="{0A6BEC73-A826-400A-AA56-77A4E0239B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57" y="22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6" name="Oval 1142">
              <a:extLst>
                <a:ext uri="{FF2B5EF4-FFF2-40B4-BE49-F238E27FC236}">
                  <a16:creationId xmlns:a16="http://schemas.microsoft.com/office/drawing/2014/main" id="{01A23950-070B-444A-A239-8B36F00896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15" y="23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7" name="Oval 1143">
              <a:extLst>
                <a:ext uri="{FF2B5EF4-FFF2-40B4-BE49-F238E27FC236}">
                  <a16:creationId xmlns:a16="http://schemas.microsoft.com/office/drawing/2014/main" id="{009F6A37-D6EA-4C3D-8F95-8876624463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6" y="23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8" name="Oval 1144">
              <a:extLst>
                <a:ext uri="{FF2B5EF4-FFF2-40B4-BE49-F238E27FC236}">
                  <a16:creationId xmlns:a16="http://schemas.microsoft.com/office/drawing/2014/main" id="{B03A1610-B515-479D-AFFA-CEB859E8FE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0" y="22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9" name="Oval 1145">
              <a:extLst>
                <a:ext uri="{FF2B5EF4-FFF2-40B4-BE49-F238E27FC236}">
                  <a16:creationId xmlns:a16="http://schemas.microsoft.com/office/drawing/2014/main" id="{AF7CB407-6E10-475A-BB6E-51EF3D2D89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9" y="22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0" name="Oval 1146">
              <a:extLst>
                <a:ext uri="{FF2B5EF4-FFF2-40B4-BE49-F238E27FC236}">
                  <a16:creationId xmlns:a16="http://schemas.microsoft.com/office/drawing/2014/main" id="{4CF12541-24C5-41F3-A32D-2E4185DDBC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7" y="23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1" name="Oval 1147">
              <a:extLst>
                <a:ext uri="{FF2B5EF4-FFF2-40B4-BE49-F238E27FC236}">
                  <a16:creationId xmlns:a16="http://schemas.microsoft.com/office/drawing/2014/main" id="{29DBCE62-F099-443A-B552-830F88AFF5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2" y="23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2" name="Oval 1148">
              <a:extLst>
                <a:ext uri="{FF2B5EF4-FFF2-40B4-BE49-F238E27FC236}">
                  <a16:creationId xmlns:a16="http://schemas.microsoft.com/office/drawing/2014/main" id="{AE6A3720-ACD9-4BEE-B0EA-60E5FAE28F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0" y="23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3" name="Oval 1149">
              <a:extLst>
                <a:ext uri="{FF2B5EF4-FFF2-40B4-BE49-F238E27FC236}">
                  <a16:creationId xmlns:a16="http://schemas.microsoft.com/office/drawing/2014/main" id="{209535A4-72B8-4507-8A60-2B7C3A05E3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3" y="22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4" name="Oval 1150">
              <a:extLst>
                <a:ext uri="{FF2B5EF4-FFF2-40B4-BE49-F238E27FC236}">
                  <a16:creationId xmlns:a16="http://schemas.microsoft.com/office/drawing/2014/main" id="{FB83D0FC-3D25-4A1A-B53D-E12F1F9B4E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4" y="22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5" name="Oval 1151">
              <a:extLst>
                <a:ext uri="{FF2B5EF4-FFF2-40B4-BE49-F238E27FC236}">
                  <a16:creationId xmlns:a16="http://schemas.microsoft.com/office/drawing/2014/main" id="{2E680869-02C9-4BAB-87AF-998B9DE06E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62" y="22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6" name="Oval 1152">
              <a:extLst>
                <a:ext uri="{FF2B5EF4-FFF2-40B4-BE49-F238E27FC236}">
                  <a16:creationId xmlns:a16="http://schemas.microsoft.com/office/drawing/2014/main" id="{469E0C59-EA2D-4BD8-B9FD-BCF085DF58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4" y="23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7" name="Oval 1153">
              <a:extLst>
                <a:ext uri="{FF2B5EF4-FFF2-40B4-BE49-F238E27FC236}">
                  <a16:creationId xmlns:a16="http://schemas.microsoft.com/office/drawing/2014/main" id="{15214CC9-342C-4AFA-9101-164DAE363E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5" y="23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8" name="Oval 1154">
              <a:extLst>
                <a:ext uri="{FF2B5EF4-FFF2-40B4-BE49-F238E27FC236}">
                  <a16:creationId xmlns:a16="http://schemas.microsoft.com/office/drawing/2014/main" id="{2EFEA3F2-314F-4736-807E-36C6B552D8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4" y="236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9" name="Oval 1155">
              <a:extLst>
                <a:ext uri="{FF2B5EF4-FFF2-40B4-BE49-F238E27FC236}">
                  <a16:creationId xmlns:a16="http://schemas.microsoft.com/office/drawing/2014/main" id="{C432345D-6734-4005-9155-B1E242344F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7" y="26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0" name="Oval 1156">
              <a:extLst>
                <a:ext uri="{FF2B5EF4-FFF2-40B4-BE49-F238E27FC236}">
                  <a16:creationId xmlns:a16="http://schemas.microsoft.com/office/drawing/2014/main" id="{ABBD997E-5E3F-4EC6-BA20-AA7B5AF8F8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8" y="28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1" name="Oval 1157">
              <a:extLst>
                <a:ext uri="{FF2B5EF4-FFF2-40B4-BE49-F238E27FC236}">
                  <a16:creationId xmlns:a16="http://schemas.microsoft.com/office/drawing/2014/main" id="{BF31CF38-85EF-458C-A6BB-1C4623B26D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3" y="28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2" name="Oval 1158">
              <a:extLst>
                <a:ext uri="{FF2B5EF4-FFF2-40B4-BE49-F238E27FC236}">
                  <a16:creationId xmlns:a16="http://schemas.microsoft.com/office/drawing/2014/main" id="{7B0D0CE2-6AE1-4051-8C3D-A72D9E562E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1" y="28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3" name="Oval 1159">
              <a:extLst>
                <a:ext uri="{FF2B5EF4-FFF2-40B4-BE49-F238E27FC236}">
                  <a16:creationId xmlns:a16="http://schemas.microsoft.com/office/drawing/2014/main" id="{7FA42504-21F9-4E6D-A0D3-1FAF0E162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9" y="29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4" name="Oval 1160">
              <a:extLst>
                <a:ext uri="{FF2B5EF4-FFF2-40B4-BE49-F238E27FC236}">
                  <a16:creationId xmlns:a16="http://schemas.microsoft.com/office/drawing/2014/main" id="{8E24827B-D74E-4AF3-8749-084AD8B302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64" y="29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6" name="Oval 1162">
              <a:extLst>
                <a:ext uri="{FF2B5EF4-FFF2-40B4-BE49-F238E27FC236}">
                  <a16:creationId xmlns:a16="http://schemas.microsoft.com/office/drawing/2014/main" id="{6595F9A3-19E2-4679-8356-D1C7F115FD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41" y="28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7" name="Oval 1163">
              <a:extLst>
                <a:ext uri="{FF2B5EF4-FFF2-40B4-BE49-F238E27FC236}">
                  <a16:creationId xmlns:a16="http://schemas.microsoft.com/office/drawing/2014/main" id="{C862CE61-1200-46D7-96BD-3F791C7A59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6" y="28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8" name="Oval 1164">
              <a:extLst>
                <a:ext uri="{FF2B5EF4-FFF2-40B4-BE49-F238E27FC236}">
                  <a16:creationId xmlns:a16="http://schemas.microsoft.com/office/drawing/2014/main" id="{363329DB-50A9-4A56-985F-DC500E71E4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5" y="28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9" name="Oval 1165">
              <a:extLst>
                <a:ext uri="{FF2B5EF4-FFF2-40B4-BE49-F238E27FC236}">
                  <a16:creationId xmlns:a16="http://schemas.microsoft.com/office/drawing/2014/main" id="{61551392-ADBA-457C-B6A6-B345E0017E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3" y="29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70" name="Oval 1166">
              <a:extLst>
                <a:ext uri="{FF2B5EF4-FFF2-40B4-BE49-F238E27FC236}">
                  <a16:creationId xmlns:a16="http://schemas.microsoft.com/office/drawing/2014/main" id="{EF85EF35-6568-40A7-B2C8-773E96EF7C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8" y="28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71" name="Oval 1167">
              <a:extLst>
                <a:ext uri="{FF2B5EF4-FFF2-40B4-BE49-F238E27FC236}">
                  <a16:creationId xmlns:a16="http://schemas.microsoft.com/office/drawing/2014/main" id="{9E1F1546-337A-4FC1-AFC1-316E7749FC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6" y="29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79" name="Oval 1175">
              <a:extLst>
                <a:ext uri="{FF2B5EF4-FFF2-40B4-BE49-F238E27FC236}">
                  <a16:creationId xmlns:a16="http://schemas.microsoft.com/office/drawing/2014/main" id="{8E9F695B-1158-4C2C-A419-B9ADC1FCA1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8" y="26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0" name="Oval 1176">
              <a:extLst>
                <a:ext uri="{FF2B5EF4-FFF2-40B4-BE49-F238E27FC236}">
                  <a16:creationId xmlns:a16="http://schemas.microsoft.com/office/drawing/2014/main" id="{3055DA98-F008-4BA0-A23F-9C4F67E1EF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3" y="26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1" name="Oval 1177">
              <a:extLst>
                <a:ext uri="{FF2B5EF4-FFF2-40B4-BE49-F238E27FC236}">
                  <a16:creationId xmlns:a16="http://schemas.microsoft.com/office/drawing/2014/main" id="{5EDF7A2E-B1BF-4873-A0B7-4E6990AF37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2" y="26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2" name="Oval 1178">
              <a:extLst>
                <a:ext uri="{FF2B5EF4-FFF2-40B4-BE49-F238E27FC236}">
                  <a16:creationId xmlns:a16="http://schemas.microsoft.com/office/drawing/2014/main" id="{3C6FD568-9F20-4BB5-B92C-D547B44433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0" y="27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3" name="Oval 1179">
              <a:extLst>
                <a:ext uri="{FF2B5EF4-FFF2-40B4-BE49-F238E27FC236}">
                  <a16:creationId xmlns:a16="http://schemas.microsoft.com/office/drawing/2014/main" id="{2A240ADE-EFEF-492E-AFD8-A8CA826CBA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5" y="27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4" name="Oval 1180">
              <a:extLst>
                <a:ext uri="{FF2B5EF4-FFF2-40B4-BE49-F238E27FC236}">
                  <a16:creationId xmlns:a16="http://schemas.microsoft.com/office/drawing/2014/main" id="{27518746-A820-4F9F-96C8-ADCA1877A7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3" y="27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5" name="Oval 1181">
              <a:extLst>
                <a:ext uri="{FF2B5EF4-FFF2-40B4-BE49-F238E27FC236}">
                  <a16:creationId xmlns:a16="http://schemas.microsoft.com/office/drawing/2014/main" id="{B35E9D71-1C89-4DD3-B259-67147289CB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98" y="26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6" name="Oval 1182">
              <a:extLst>
                <a:ext uri="{FF2B5EF4-FFF2-40B4-BE49-F238E27FC236}">
                  <a16:creationId xmlns:a16="http://schemas.microsoft.com/office/drawing/2014/main" id="{DB607C2F-F18F-4549-AFD7-F01C0A2236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26" y="26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8" name="Oval 1184">
              <a:extLst>
                <a:ext uri="{FF2B5EF4-FFF2-40B4-BE49-F238E27FC236}">
                  <a16:creationId xmlns:a16="http://schemas.microsoft.com/office/drawing/2014/main" id="{E7C0FBB5-9830-4DB7-8551-8B3EFF9A11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93" y="27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9" name="Oval 1185">
              <a:extLst>
                <a:ext uri="{FF2B5EF4-FFF2-40B4-BE49-F238E27FC236}">
                  <a16:creationId xmlns:a16="http://schemas.microsoft.com/office/drawing/2014/main" id="{4910F95D-34D8-4427-8225-BDB4DDEBB3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8" y="26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0" name="Oval 1186">
              <a:extLst>
                <a:ext uri="{FF2B5EF4-FFF2-40B4-BE49-F238E27FC236}">
                  <a16:creationId xmlns:a16="http://schemas.microsoft.com/office/drawing/2014/main" id="{9FE8253F-1689-4D77-A89A-10A2D06926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6" y="27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1" name="Oval 1187">
              <a:extLst>
                <a:ext uri="{FF2B5EF4-FFF2-40B4-BE49-F238E27FC236}">
                  <a16:creationId xmlns:a16="http://schemas.microsoft.com/office/drawing/2014/main" id="{536C337B-B76E-4516-A810-72DC589416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7" y="26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2" name="Oval 1188">
              <a:extLst>
                <a:ext uri="{FF2B5EF4-FFF2-40B4-BE49-F238E27FC236}">
                  <a16:creationId xmlns:a16="http://schemas.microsoft.com/office/drawing/2014/main" id="{F9183F8E-8229-410B-B023-BA1155F1CE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11" y="26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3" name="Oval 1189">
              <a:extLst>
                <a:ext uri="{FF2B5EF4-FFF2-40B4-BE49-F238E27FC236}">
                  <a16:creationId xmlns:a16="http://schemas.microsoft.com/office/drawing/2014/main" id="{5BD3A2D6-92B0-46ED-A063-F387CF72AA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0" y="26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6" name="Oval 1192">
              <a:extLst>
                <a:ext uri="{FF2B5EF4-FFF2-40B4-BE49-F238E27FC236}">
                  <a16:creationId xmlns:a16="http://schemas.microsoft.com/office/drawing/2014/main" id="{47AAD875-6FCF-4982-AD26-866AD14A10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0" y="26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7" name="Oval 1193">
              <a:extLst>
                <a:ext uri="{FF2B5EF4-FFF2-40B4-BE49-F238E27FC236}">
                  <a16:creationId xmlns:a16="http://schemas.microsoft.com/office/drawing/2014/main" id="{B4F3C477-B48E-433C-802C-9DBE2FE29F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5" y="26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8" name="Oval 1194">
              <a:extLst>
                <a:ext uri="{FF2B5EF4-FFF2-40B4-BE49-F238E27FC236}">
                  <a16:creationId xmlns:a16="http://schemas.microsoft.com/office/drawing/2014/main" id="{B6DDECAD-274C-451B-8101-A96AB8A498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3" y="26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9" name="Oval 1195">
              <a:extLst>
                <a:ext uri="{FF2B5EF4-FFF2-40B4-BE49-F238E27FC236}">
                  <a16:creationId xmlns:a16="http://schemas.microsoft.com/office/drawing/2014/main" id="{A0EEC247-7277-4067-BC43-FE30E570BF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91" y="27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0" name="Oval 1196">
              <a:extLst>
                <a:ext uri="{FF2B5EF4-FFF2-40B4-BE49-F238E27FC236}">
                  <a16:creationId xmlns:a16="http://schemas.microsoft.com/office/drawing/2014/main" id="{8398285C-832B-42B0-A32D-E93864F7DD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6" y="27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2" name="Oval 1198">
              <a:extLst>
                <a:ext uri="{FF2B5EF4-FFF2-40B4-BE49-F238E27FC236}">
                  <a16:creationId xmlns:a16="http://schemas.microsoft.com/office/drawing/2014/main" id="{2A4A79F5-CC3D-408F-9F90-AE016F1FE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27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3" name="Oval 1199">
              <a:extLst>
                <a:ext uri="{FF2B5EF4-FFF2-40B4-BE49-F238E27FC236}">
                  <a16:creationId xmlns:a16="http://schemas.microsoft.com/office/drawing/2014/main" id="{B7338420-498A-42B0-B1BE-1587126B2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27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4" name="Oval 1200">
              <a:extLst>
                <a:ext uri="{FF2B5EF4-FFF2-40B4-BE49-F238E27FC236}">
                  <a16:creationId xmlns:a16="http://schemas.microsoft.com/office/drawing/2014/main" id="{28E04A5A-FEA0-48B4-86EF-BAC58C607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28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5" name="Oval 1201">
              <a:extLst>
                <a:ext uri="{FF2B5EF4-FFF2-40B4-BE49-F238E27FC236}">
                  <a16:creationId xmlns:a16="http://schemas.microsoft.com/office/drawing/2014/main" id="{4ADF3B87-C81E-4907-8847-BE4E258EC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" y="27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6" name="Oval 1202">
              <a:extLst>
                <a:ext uri="{FF2B5EF4-FFF2-40B4-BE49-F238E27FC236}">
                  <a16:creationId xmlns:a16="http://schemas.microsoft.com/office/drawing/2014/main" id="{0322A6FB-BB5C-4032-9B8E-F4C3C240E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27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7" name="Oval 1203">
              <a:extLst>
                <a:ext uri="{FF2B5EF4-FFF2-40B4-BE49-F238E27FC236}">
                  <a16:creationId xmlns:a16="http://schemas.microsoft.com/office/drawing/2014/main" id="{BA15F0AE-5EDB-4DC5-B3C8-91092A7AA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" y="28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8" name="Oval 1204">
              <a:extLst>
                <a:ext uri="{FF2B5EF4-FFF2-40B4-BE49-F238E27FC236}">
                  <a16:creationId xmlns:a16="http://schemas.microsoft.com/office/drawing/2014/main" id="{0AE09992-F1D1-403B-896C-3E2C8DC47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2" y="26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9" name="Oval 1205">
              <a:extLst>
                <a:ext uri="{FF2B5EF4-FFF2-40B4-BE49-F238E27FC236}">
                  <a16:creationId xmlns:a16="http://schemas.microsoft.com/office/drawing/2014/main" id="{33CE8216-E353-46BF-A4B1-B2B154532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6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1" name="Oval 1207">
              <a:extLst>
                <a:ext uri="{FF2B5EF4-FFF2-40B4-BE49-F238E27FC236}">
                  <a16:creationId xmlns:a16="http://schemas.microsoft.com/office/drawing/2014/main" id="{58CCBA9D-765B-4E73-9E52-E6702D3B9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9" y="26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3" name="Oval 1209">
              <a:extLst>
                <a:ext uri="{FF2B5EF4-FFF2-40B4-BE49-F238E27FC236}">
                  <a16:creationId xmlns:a16="http://schemas.microsoft.com/office/drawing/2014/main" id="{60414B91-930F-4F87-867D-583C74145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27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5" name="Oval 1211">
              <a:extLst>
                <a:ext uri="{FF2B5EF4-FFF2-40B4-BE49-F238E27FC236}">
                  <a16:creationId xmlns:a16="http://schemas.microsoft.com/office/drawing/2014/main" id="{9E17D451-53F6-44FB-8A42-EF6C69D15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5" y="29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8" name="Oval 1214">
              <a:extLst>
                <a:ext uri="{FF2B5EF4-FFF2-40B4-BE49-F238E27FC236}">
                  <a16:creationId xmlns:a16="http://schemas.microsoft.com/office/drawing/2014/main" id="{4F9D3ABB-97BF-411A-ACB9-523C61A00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5" y="29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9" name="Oval 1215">
              <a:extLst>
                <a:ext uri="{FF2B5EF4-FFF2-40B4-BE49-F238E27FC236}">
                  <a16:creationId xmlns:a16="http://schemas.microsoft.com/office/drawing/2014/main" id="{A8EAA778-9733-4F09-BE98-4182E7A2E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7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1" name="Oval 1217">
              <a:extLst>
                <a:ext uri="{FF2B5EF4-FFF2-40B4-BE49-F238E27FC236}">
                  <a16:creationId xmlns:a16="http://schemas.microsoft.com/office/drawing/2014/main" id="{524BB7BE-6C90-4F48-8743-8F81805A0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8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2" name="Oval 1218">
              <a:extLst>
                <a:ext uri="{FF2B5EF4-FFF2-40B4-BE49-F238E27FC236}">
                  <a16:creationId xmlns:a16="http://schemas.microsoft.com/office/drawing/2014/main" id="{5DB00725-CE26-41FE-A6A0-D21C07E97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8" y="25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4" name="Oval 1220">
              <a:extLst>
                <a:ext uri="{FF2B5EF4-FFF2-40B4-BE49-F238E27FC236}">
                  <a16:creationId xmlns:a16="http://schemas.microsoft.com/office/drawing/2014/main" id="{3B1705B0-334F-4D67-9812-0F03A71E2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26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6" name="Oval 1222">
              <a:extLst>
                <a:ext uri="{FF2B5EF4-FFF2-40B4-BE49-F238E27FC236}">
                  <a16:creationId xmlns:a16="http://schemas.microsoft.com/office/drawing/2014/main" id="{4DA43005-1524-4B86-AC89-7B3E962B0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25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8" name="Oval 1224">
              <a:extLst>
                <a:ext uri="{FF2B5EF4-FFF2-40B4-BE49-F238E27FC236}">
                  <a16:creationId xmlns:a16="http://schemas.microsoft.com/office/drawing/2014/main" id="{588CE40C-75C1-4C4F-BF7D-855C522D4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4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0" name="Oval 1226">
              <a:extLst>
                <a:ext uri="{FF2B5EF4-FFF2-40B4-BE49-F238E27FC236}">
                  <a16:creationId xmlns:a16="http://schemas.microsoft.com/office/drawing/2014/main" id="{10EEF121-EF6F-49D0-8987-803EC1CC0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25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1" name="Oval 1227">
              <a:extLst>
                <a:ext uri="{FF2B5EF4-FFF2-40B4-BE49-F238E27FC236}">
                  <a16:creationId xmlns:a16="http://schemas.microsoft.com/office/drawing/2014/main" id="{E7C7E9A6-78D6-4663-A99D-D4FD0FDB2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4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2" name="Oval 1228">
              <a:extLst>
                <a:ext uri="{FF2B5EF4-FFF2-40B4-BE49-F238E27FC236}">
                  <a16:creationId xmlns:a16="http://schemas.microsoft.com/office/drawing/2014/main" id="{4C51A4E0-F4EC-451D-999D-F9F732D58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25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3" name="Oval 1229">
              <a:extLst>
                <a:ext uri="{FF2B5EF4-FFF2-40B4-BE49-F238E27FC236}">
                  <a16:creationId xmlns:a16="http://schemas.microsoft.com/office/drawing/2014/main" id="{AFD76904-1888-4945-959D-F305158BC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3" y="25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4" name="Oval 1230">
              <a:extLst>
                <a:ext uri="{FF2B5EF4-FFF2-40B4-BE49-F238E27FC236}">
                  <a16:creationId xmlns:a16="http://schemas.microsoft.com/office/drawing/2014/main" id="{631CB7CF-6DB0-4822-A670-312B3F665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" y="27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5" name="Oval 1231">
              <a:extLst>
                <a:ext uri="{FF2B5EF4-FFF2-40B4-BE49-F238E27FC236}">
                  <a16:creationId xmlns:a16="http://schemas.microsoft.com/office/drawing/2014/main" id="{A1E01BB4-CD2F-4422-B138-56E099FFA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" y="27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6" name="Oval 1232">
              <a:extLst>
                <a:ext uri="{FF2B5EF4-FFF2-40B4-BE49-F238E27FC236}">
                  <a16:creationId xmlns:a16="http://schemas.microsoft.com/office/drawing/2014/main" id="{46675056-3EA3-4A5E-9C32-9BBBF3972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4" y="27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7" name="Oval 1233">
              <a:extLst>
                <a:ext uri="{FF2B5EF4-FFF2-40B4-BE49-F238E27FC236}">
                  <a16:creationId xmlns:a16="http://schemas.microsoft.com/office/drawing/2014/main" id="{96C5EA92-3143-4B3E-80B2-B5E3845AC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26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8" name="Oval 1234">
              <a:extLst>
                <a:ext uri="{FF2B5EF4-FFF2-40B4-BE49-F238E27FC236}">
                  <a16:creationId xmlns:a16="http://schemas.microsoft.com/office/drawing/2014/main" id="{1E706B6B-48D6-4EBB-8DA4-66A9DA0EC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26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9" name="Oval 1235">
              <a:extLst>
                <a:ext uri="{FF2B5EF4-FFF2-40B4-BE49-F238E27FC236}">
                  <a16:creationId xmlns:a16="http://schemas.microsoft.com/office/drawing/2014/main" id="{65A0CEEB-35A9-4945-BBC4-004FBE596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26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0" name="Oval 1246">
              <a:extLst>
                <a:ext uri="{FF2B5EF4-FFF2-40B4-BE49-F238E27FC236}">
                  <a16:creationId xmlns:a16="http://schemas.microsoft.com/office/drawing/2014/main" id="{60CCFB2A-AA8A-481D-B251-B7A911B8D2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2" y="24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1" name="Oval 1247">
              <a:extLst>
                <a:ext uri="{FF2B5EF4-FFF2-40B4-BE49-F238E27FC236}">
                  <a16:creationId xmlns:a16="http://schemas.microsoft.com/office/drawing/2014/main" id="{A306560D-324B-4E32-BBB5-8F89EC222D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72" y="29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2" name="Oval 1248">
              <a:extLst>
                <a:ext uri="{FF2B5EF4-FFF2-40B4-BE49-F238E27FC236}">
                  <a16:creationId xmlns:a16="http://schemas.microsoft.com/office/drawing/2014/main" id="{09844808-C80B-40D0-9058-B2655EE65E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25" y="29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3" name="Oval 1249">
              <a:extLst>
                <a:ext uri="{FF2B5EF4-FFF2-40B4-BE49-F238E27FC236}">
                  <a16:creationId xmlns:a16="http://schemas.microsoft.com/office/drawing/2014/main" id="{0AF69FD7-52B3-47EC-A53B-F357DB2CAA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85" y="29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5" name="Oval 1251">
              <a:extLst>
                <a:ext uri="{FF2B5EF4-FFF2-40B4-BE49-F238E27FC236}">
                  <a16:creationId xmlns:a16="http://schemas.microsoft.com/office/drawing/2014/main" id="{B9AE92B4-6242-416B-9619-3E409EDD2A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30" y="29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6" name="Oval 1252">
              <a:extLst>
                <a:ext uri="{FF2B5EF4-FFF2-40B4-BE49-F238E27FC236}">
                  <a16:creationId xmlns:a16="http://schemas.microsoft.com/office/drawing/2014/main" id="{2C10B445-58AD-4581-A7E8-DB82BB626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90" y="29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7" name="Oval 1253">
              <a:extLst>
                <a:ext uri="{FF2B5EF4-FFF2-40B4-BE49-F238E27FC236}">
                  <a16:creationId xmlns:a16="http://schemas.microsoft.com/office/drawing/2014/main" id="{9CAEBA14-7DCA-44AF-B9B5-E699BA2E7C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08" y="28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0" name="Oval 1256">
              <a:extLst>
                <a:ext uri="{FF2B5EF4-FFF2-40B4-BE49-F238E27FC236}">
                  <a16:creationId xmlns:a16="http://schemas.microsoft.com/office/drawing/2014/main" id="{9D45B2DD-B95D-4070-B4EA-14980CD007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66" y="2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7" name="Oval 1263">
              <a:extLst>
                <a:ext uri="{FF2B5EF4-FFF2-40B4-BE49-F238E27FC236}">
                  <a16:creationId xmlns:a16="http://schemas.microsoft.com/office/drawing/2014/main" id="{9E4CB176-AC96-48BA-8627-CB3E168B24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23" y="29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8" name="Oval 1264">
              <a:extLst>
                <a:ext uri="{FF2B5EF4-FFF2-40B4-BE49-F238E27FC236}">
                  <a16:creationId xmlns:a16="http://schemas.microsoft.com/office/drawing/2014/main" id="{54B6DEB5-9C05-4CA2-9BFD-1FDCD0F1CB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20" y="29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9" name="Oval 1265">
              <a:extLst>
                <a:ext uri="{FF2B5EF4-FFF2-40B4-BE49-F238E27FC236}">
                  <a16:creationId xmlns:a16="http://schemas.microsoft.com/office/drawing/2014/main" id="{D963E8E3-E0C8-44EA-ADD9-F894B3B073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8" y="29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0" name="Oval 1266">
              <a:extLst>
                <a:ext uri="{FF2B5EF4-FFF2-40B4-BE49-F238E27FC236}">
                  <a16:creationId xmlns:a16="http://schemas.microsoft.com/office/drawing/2014/main" id="{1A28787B-15B1-4969-91E4-DF9C5C7F3B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93" y="26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2" name="Oval 1268">
              <a:extLst>
                <a:ext uri="{FF2B5EF4-FFF2-40B4-BE49-F238E27FC236}">
                  <a16:creationId xmlns:a16="http://schemas.microsoft.com/office/drawing/2014/main" id="{49FC7E6B-053A-493A-8E00-A5522A4D67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36" y="25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4" name="Oval 1270">
              <a:extLst>
                <a:ext uri="{FF2B5EF4-FFF2-40B4-BE49-F238E27FC236}">
                  <a16:creationId xmlns:a16="http://schemas.microsoft.com/office/drawing/2014/main" id="{DEBF4FF3-7DDD-4244-A041-BEE3194468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54" y="29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6" name="Oval 1272">
              <a:extLst>
                <a:ext uri="{FF2B5EF4-FFF2-40B4-BE49-F238E27FC236}">
                  <a16:creationId xmlns:a16="http://schemas.microsoft.com/office/drawing/2014/main" id="{89BE6AD0-1EEB-421B-81D3-87E9988F0D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67" y="29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7" name="Oval 1273">
              <a:extLst>
                <a:ext uri="{FF2B5EF4-FFF2-40B4-BE49-F238E27FC236}">
                  <a16:creationId xmlns:a16="http://schemas.microsoft.com/office/drawing/2014/main" id="{0F39DC92-DA39-4502-B541-96BCC6447B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19" y="24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8" name="Oval 1274">
              <a:extLst>
                <a:ext uri="{FF2B5EF4-FFF2-40B4-BE49-F238E27FC236}">
                  <a16:creationId xmlns:a16="http://schemas.microsoft.com/office/drawing/2014/main" id="{C626220C-E949-49C3-9D3C-BAF85E08A3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2" y="2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9" name="Oval 1275">
              <a:extLst>
                <a:ext uri="{FF2B5EF4-FFF2-40B4-BE49-F238E27FC236}">
                  <a16:creationId xmlns:a16="http://schemas.microsoft.com/office/drawing/2014/main" id="{F8D46B54-927E-4DC9-B6DB-C563132D8D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32" y="25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87" name="Oval 1283">
              <a:extLst>
                <a:ext uri="{FF2B5EF4-FFF2-40B4-BE49-F238E27FC236}">
                  <a16:creationId xmlns:a16="http://schemas.microsoft.com/office/drawing/2014/main" id="{C90DD370-7B17-4767-9CCB-731C39757F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05" y="29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88" name="Oval 1284">
              <a:extLst>
                <a:ext uri="{FF2B5EF4-FFF2-40B4-BE49-F238E27FC236}">
                  <a16:creationId xmlns:a16="http://schemas.microsoft.com/office/drawing/2014/main" id="{C1CC3DD3-574B-4C0F-A362-F3A2D04CDB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86" y="24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0" name="Oval 1286">
              <a:extLst>
                <a:ext uri="{FF2B5EF4-FFF2-40B4-BE49-F238E27FC236}">
                  <a16:creationId xmlns:a16="http://schemas.microsoft.com/office/drawing/2014/main" id="{498579B3-1EBE-4198-B379-CE88D1E488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58" y="28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1" name="Oval 1287">
              <a:extLst>
                <a:ext uri="{FF2B5EF4-FFF2-40B4-BE49-F238E27FC236}">
                  <a16:creationId xmlns:a16="http://schemas.microsoft.com/office/drawing/2014/main" id="{15390B02-E141-41EB-ADC9-B67D6835F1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29" y="24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4" name="Oval 1290">
              <a:extLst>
                <a:ext uri="{FF2B5EF4-FFF2-40B4-BE49-F238E27FC236}">
                  <a16:creationId xmlns:a16="http://schemas.microsoft.com/office/drawing/2014/main" id="{DF1E3ACF-56AF-4909-AFEF-BD1BB60131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61" y="28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5" name="Oval 1291">
              <a:extLst>
                <a:ext uri="{FF2B5EF4-FFF2-40B4-BE49-F238E27FC236}">
                  <a16:creationId xmlns:a16="http://schemas.microsoft.com/office/drawing/2014/main" id="{A5782ECC-290C-4232-9FD2-F82ABED8B7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36" y="23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6" name="Oval 1292">
              <a:extLst>
                <a:ext uri="{FF2B5EF4-FFF2-40B4-BE49-F238E27FC236}">
                  <a16:creationId xmlns:a16="http://schemas.microsoft.com/office/drawing/2014/main" id="{C254A648-85C3-46A3-B0F5-B2A7530359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46" y="27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7" name="Oval 1293">
              <a:extLst>
                <a:ext uri="{FF2B5EF4-FFF2-40B4-BE49-F238E27FC236}">
                  <a16:creationId xmlns:a16="http://schemas.microsoft.com/office/drawing/2014/main" id="{A2CA04BA-0A62-4D05-9D77-C6AB7B75BF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61" y="23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8" name="Oval 1294">
              <a:extLst>
                <a:ext uri="{FF2B5EF4-FFF2-40B4-BE49-F238E27FC236}">
                  <a16:creationId xmlns:a16="http://schemas.microsoft.com/office/drawing/2014/main" id="{566039FF-B378-4BA9-AFF0-C2D45D83CF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32" y="23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9" name="Oval 1295">
              <a:extLst>
                <a:ext uri="{FF2B5EF4-FFF2-40B4-BE49-F238E27FC236}">
                  <a16:creationId xmlns:a16="http://schemas.microsoft.com/office/drawing/2014/main" id="{8B3BAA76-BA2D-4D8A-B604-E232332164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3" y="23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0" name="Oval 1296">
              <a:extLst>
                <a:ext uri="{FF2B5EF4-FFF2-40B4-BE49-F238E27FC236}">
                  <a16:creationId xmlns:a16="http://schemas.microsoft.com/office/drawing/2014/main" id="{F73500EA-99DC-4F46-BC99-B182F5557D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66" y="2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1" name="Oval 1297">
              <a:extLst>
                <a:ext uri="{FF2B5EF4-FFF2-40B4-BE49-F238E27FC236}">
                  <a16:creationId xmlns:a16="http://schemas.microsoft.com/office/drawing/2014/main" id="{7F9BAA1C-50E9-407C-840F-5756A219B4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6" y="23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3" name="Oval 1299">
              <a:extLst>
                <a:ext uri="{FF2B5EF4-FFF2-40B4-BE49-F238E27FC236}">
                  <a16:creationId xmlns:a16="http://schemas.microsoft.com/office/drawing/2014/main" id="{0F54F025-DE03-43E8-AAA3-EE9C194DC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9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4" name="Oval 1300">
              <a:extLst>
                <a:ext uri="{FF2B5EF4-FFF2-40B4-BE49-F238E27FC236}">
                  <a16:creationId xmlns:a16="http://schemas.microsoft.com/office/drawing/2014/main" id="{15231F1D-4EFD-462B-9D84-F889C8A597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4" y="22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20" name="Oval 1316">
              <a:extLst>
                <a:ext uri="{FF2B5EF4-FFF2-40B4-BE49-F238E27FC236}">
                  <a16:creationId xmlns:a16="http://schemas.microsoft.com/office/drawing/2014/main" id="{7F82834B-3BB4-460F-9307-60B7662558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95" y="26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35" name="Oval 1331">
              <a:extLst>
                <a:ext uri="{FF2B5EF4-FFF2-40B4-BE49-F238E27FC236}">
                  <a16:creationId xmlns:a16="http://schemas.microsoft.com/office/drawing/2014/main" id="{E7D753AD-6913-44CA-9EF9-A13D4AEE76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9" y="23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36" name="Oval 1332">
              <a:extLst>
                <a:ext uri="{FF2B5EF4-FFF2-40B4-BE49-F238E27FC236}">
                  <a16:creationId xmlns:a16="http://schemas.microsoft.com/office/drawing/2014/main" id="{401B79B9-F1DF-4DF0-B758-5B13DC0624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3" y="22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3" name="Oval 1349">
              <a:extLst>
                <a:ext uri="{FF2B5EF4-FFF2-40B4-BE49-F238E27FC236}">
                  <a16:creationId xmlns:a16="http://schemas.microsoft.com/office/drawing/2014/main" id="{C38908E1-F381-4956-8655-32F3BE7FB5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5" y="26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5" name="Oval 1351">
              <a:extLst>
                <a:ext uri="{FF2B5EF4-FFF2-40B4-BE49-F238E27FC236}">
                  <a16:creationId xmlns:a16="http://schemas.microsoft.com/office/drawing/2014/main" id="{D1A30106-DA0C-409B-A523-1D4C3B5063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51" y="28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6" name="Oval 1352">
              <a:extLst>
                <a:ext uri="{FF2B5EF4-FFF2-40B4-BE49-F238E27FC236}">
                  <a16:creationId xmlns:a16="http://schemas.microsoft.com/office/drawing/2014/main" id="{ABA4D354-5E96-4249-B8E7-62BFE825FC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09" y="29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7" name="Oval 1353">
              <a:extLst>
                <a:ext uri="{FF2B5EF4-FFF2-40B4-BE49-F238E27FC236}">
                  <a16:creationId xmlns:a16="http://schemas.microsoft.com/office/drawing/2014/main" id="{DF4591A8-15BB-488D-B8FA-B9B9536E1E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7" y="30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9" name="Oval 1355">
              <a:extLst>
                <a:ext uri="{FF2B5EF4-FFF2-40B4-BE49-F238E27FC236}">
                  <a16:creationId xmlns:a16="http://schemas.microsoft.com/office/drawing/2014/main" id="{BCA45397-3456-44F0-BFDB-940FF09A1C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1" y="29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1" name="Oval 1357">
              <a:extLst>
                <a:ext uri="{FF2B5EF4-FFF2-40B4-BE49-F238E27FC236}">
                  <a16:creationId xmlns:a16="http://schemas.microsoft.com/office/drawing/2014/main" id="{B5AF835B-9B9B-46FF-BD1D-55AEAF2B4A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4" y="28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3" name="Oval 1359">
              <a:extLst>
                <a:ext uri="{FF2B5EF4-FFF2-40B4-BE49-F238E27FC236}">
                  <a16:creationId xmlns:a16="http://schemas.microsoft.com/office/drawing/2014/main" id="{53BE07E6-5D29-4E7A-8473-D3B162CF9B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31" y="29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5" name="Oval 1361">
              <a:extLst>
                <a:ext uri="{FF2B5EF4-FFF2-40B4-BE49-F238E27FC236}">
                  <a16:creationId xmlns:a16="http://schemas.microsoft.com/office/drawing/2014/main" id="{C8A3A182-3998-4D09-90B1-F1EFF3CDE3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74" y="29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8" name="Oval 1364">
              <a:extLst>
                <a:ext uri="{FF2B5EF4-FFF2-40B4-BE49-F238E27FC236}">
                  <a16:creationId xmlns:a16="http://schemas.microsoft.com/office/drawing/2014/main" id="{F036F558-E049-4D16-BAF0-7117E53F7A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2" y="28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0" name="Oval 1366">
              <a:extLst>
                <a:ext uri="{FF2B5EF4-FFF2-40B4-BE49-F238E27FC236}">
                  <a16:creationId xmlns:a16="http://schemas.microsoft.com/office/drawing/2014/main" id="{9221CBDB-A7A9-4A8F-8A1D-010E58BA64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29" y="30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2" name="Oval 1368">
              <a:extLst>
                <a:ext uri="{FF2B5EF4-FFF2-40B4-BE49-F238E27FC236}">
                  <a16:creationId xmlns:a16="http://schemas.microsoft.com/office/drawing/2014/main" id="{3B49AFDF-B535-4D3C-8AD5-19B416A053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88" y="29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3" name="Oval 1369">
              <a:extLst>
                <a:ext uri="{FF2B5EF4-FFF2-40B4-BE49-F238E27FC236}">
                  <a16:creationId xmlns:a16="http://schemas.microsoft.com/office/drawing/2014/main" id="{59DAAAE1-02F2-4A02-92FA-7BADC1EB3D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6" y="27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4" name="Oval 1370">
              <a:extLst>
                <a:ext uri="{FF2B5EF4-FFF2-40B4-BE49-F238E27FC236}">
                  <a16:creationId xmlns:a16="http://schemas.microsoft.com/office/drawing/2014/main" id="{475748FF-AE30-4DC0-A629-55F102044F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51" y="26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5" name="Oval 1371">
              <a:extLst>
                <a:ext uri="{FF2B5EF4-FFF2-40B4-BE49-F238E27FC236}">
                  <a16:creationId xmlns:a16="http://schemas.microsoft.com/office/drawing/2014/main" id="{ED530E34-9F56-49BF-A5CD-CCD062E08A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10" y="27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6" name="Oval 1372">
              <a:extLst>
                <a:ext uri="{FF2B5EF4-FFF2-40B4-BE49-F238E27FC236}">
                  <a16:creationId xmlns:a16="http://schemas.microsoft.com/office/drawing/2014/main" id="{9C964334-D6AA-47B1-A139-EDFE746582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18" y="28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7" name="Oval 1373">
              <a:extLst>
                <a:ext uri="{FF2B5EF4-FFF2-40B4-BE49-F238E27FC236}">
                  <a16:creationId xmlns:a16="http://schemas.microsoft.com/office/drawing/2014/main" id="{414BA221-BB84-4822-A621-EEDFD201C7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3" y="27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8" name="Oval 1374">
              <a:extLst>
                <a:ext uri="{FF2B5EF4-FFF2-40B4-BE49-F238E27FC236}">
                  <a16:creationId xmlns:a16="http://schemas.microsoft.com/office/drawing/2014/main" id="{398ED99D-EDEB-4125-A262-340459221E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1" y="27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9" name="Oval 1375">
              <a:extLst>
                <a:ext uri="{FF2B5EF4-FFF2-40B4-BE49-F238E27FC236}">
                  <a16:creationId xmlns:a16="http://schemas.microsoft.com/office/drawing/2014/main" id="{C1A44D23-4ABD-4AE0-B718-B527A09E74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0" y="27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0" name="Oval 1376">
              <a:extLst>
                <a:ext uri="{FF2B5EF4-FFF2-40B4-BE49-F238E27FC236}">
                  <a16:creationId xmlns:a16="http://schemas.microsoft.com/office/drawing/2014/main" id="{03800139-D63D-467A-AC55-570F7139D9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64" y="26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1" name="Oval 1377">
              <a:extLst>
                <a:ext uri="{FF2B5EF4-FFF2-40B4-BE49-F238E27FC236}">
                  <a16:creationId xmlns:a16="http://schemas.microsoft.com/office/drawing/2014/main" id="{761428EF-EBEB-4384-BD01-F4DBD48B9D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23" y="26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2" name="Oval 1378">
              <a:extLst>
                <a:ext uri="{FF2B5EF4-FFF2-40B4-BE49-F238E27FC236}">
                  <a16:creationId xmlns:a16="http://schemas.microsoft.com/office/drawing/2014/main" id="{57CB4129-9895-43F8-9511-5AD1486107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1" y="27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3" name="Oval 1379">
              <a:extLst>
                <a:ext uri="{FF2B5EF4-FFF2-40B4-BE49-F238E27FC236}">
                  <a16:creationId xmlns:a16="http://schemas.microsoft.com/office/drawing/2014/main" id="{54EEBAD3-9CD6-4024-875F-E23E1997A6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16" y="27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4" name="Oval 1380">
              <a:extLst>
                <a:ext uri="{FF2B5EF4-FFF2-40B4-BE49-F238E27FC236}">
                  <a16:creationId xmlns:a16="http://schemas.microsoft.com/office/drawing/2014/main" id="{DE02F40F-C27B-41AE-A5F9-0F3014F181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74" y="27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5" name="Oval 1381">
              <a:extLst>
                <a:ext uri="{FF2B5EF4-FFF2-40B4-BE49-F238E27FC236}">
                  <a16:creationId xmlns:a16="http://schemas.microsoft.com/office/drawing/2014/main" id="{7C6CCF82-AF89-4E05-B310-6B447C09B6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5" y="27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6" name="Oval 1382">
              <a:extLst>
                <a:ext uri="{FF2B5EF4-FFF2-40B4-BE49-F238E27FC236}">
                  <a16:creationId xmlns:a16="http://schemas.microsoft.com/office/drawing/2014/main" id="{0263DEA3-B83D-4C84-A291-CA1273972C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49" y="26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7" name="Oval 1383">
              <a:extLst>
                <a:ext uri="{FF2B5EF4-FFF2-40B4-BE49-F238E27FC236}">
                  <a16:creationId xmlns:a16="http://schemas.microsoft.com/office/drawing/2014/main" id="{22235EB9-1A33-4B94-97E4-49E444C284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8" y="27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8" name="Oval 1384">
              <a:extLst>
                <a:ext uri="{FF2B5EF4-FFF2-40B4-BE49-F238E27FC236}">
                  <a16:creationId xmlns:a16="http://schemas.microsoft.com/office/drawing/2014/main" id="{ECB5CD08-8587-4AA3-8000-44B4787928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6" y="28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9" name="Oval 1385">
              <a:extLst>
                <a:ext uri="{FF2B5EF4-FFF2-40B4-BE49-F238E27FC236}">
                  <a16:creationId xmlns:a16="http://schemas.microsoft.com/office/drawing/2014/main" id="{8134CAC7-98AD-494F-B6B2-6DE5A31822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78" y="27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0" name="Oval 1386">
              <a:extLst>
                <a:ext uri="{FF2B5EF4-FFF2-40B4-BE49-F238E27FC236}">
                  <a16:creationId xmlns:a16="http://schemas.microsoft.com/office/drawing/2014/main" id="{C6620547-041F-42C6-85CB-82F4B851C3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3" y="26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1" name="Oval 1387">
              <a:extLst>
                <a:ext uri="{FF2B5EF4-FFF2-40B4-BE49-F238E27FC236}">
                  <a16:creationId xmlns:a16="http://schemas.microsoft.com/office/drawing/2014/main" id="{CA723EEF-89E3-4849-80A9-94F8576E1B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21" y="27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2" name="Oval 1388">
              <a:extLst>
                <a:ext uri="{FF2B5EF4-FFF2-40B4-BE49-F238E27FC236}">
                  <a16:creationId xmlns:a16="http://schemas.microsoft.com/office/drawing/2014/main" id="{1065B181-C1C9-4B68-A288-9F914A0A65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29" y="28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3" name="Oval 1389">
              <a:extLst>
                <a:ext uri="{FF2B5EF4-FFF2-40B4-BE49-F238E27FC236}">
                  <a16:creationId xmlns:a16="http://schemas.microsoft.com/office/drawing/2014/main" id="{F379D3E5-41D5-4D24-9725-BEDB365D68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4" y="27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4" name="Oval 1390">
              <a:extLst>
                <a:ext uri="{FF2B5EF4-FFF2-40B4-BE49-F238E27FC236}">
                  <a16:creationId xmlns:a16="http://schemas.microsoft.com/office/drawing/2014/main" id="{D905550B-25C4-49A1-98A9-BE52F1C18D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3" y="28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5" name="Oval 1391">
              <a:extLst>
                <a:ext uri="{FF2B5EF4-FFF2-40B4-BE49-F238E27FC236}">
                  <a16:creationId xmlns:a16="http://schemas.microsoft.com/office/drawing/2014/main" id="{41136B4C-0E71-4E1A-A3AD-14B15A609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2" y="28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7" name="Oval 1393">
              <a:extLst>
                <a:ext uri="{FF2B5EF4-FFF2-40B4-BE49-F238E27FC236}">
                  <a16:creationId xmlns:a16="http://schemas.microsoft.com/office/drawing/2014/main" id="{364F65B9-DB2E-4571-9377-1E367B6129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0" y="2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8" name="Oval 1394">
              <a:extLst>
                <a:ext uri="{FF2B5EF4-FFF2-40B4-BE49-F238E27FC236}">
                  <a16:creationId xmlns:a16="http://schemas.microsoft.com/office/drawing/2014/main" id="{F08226DB-C317-4D3E-816A-12187A36BC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5" y="24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9" name="Oval 1395">
              <a:extLst>
                <a:ext uri="{FF2B5EF4-FFF2-40B4-BE49-F238E27FC236}">
                  <a16:creationId xmlns:a16="http://schemas.microsoft.com/office/drawing/2014/main" id="{4BF2A7DB-D717-4D61-84BD-D6698CE62E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3" y="2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0" name="Oval 1396">
              <a:extLst>
                <a:ext uri="{FF2B5EF4-FFF2-40B4-BE49-F238E27FC236}">
                  <a16:creationId xmlns:a16="http://schemas.microsoft.com/office/drawing/2014/main" id="{FF36C678-78CC-46FD-B7C9-83433340E5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31" y="25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1" name="Oval 1397">
              <a:extLst>
                <a:ext uri="{FF2B5EF4-FFF2-40B4-BE49-F238E27FC236}">
                  <a16:creationId xmlns:a16="http://schemas.microsoft.com/office/drawing/2014/main" id="{3D1505BB-5169-4957-839E-7B480A2508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6" y="25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2" name="Oval 1398">
              <a:extLst>
                <a:ext uri="{FF2B5EF4-FFF2-40B4-BE49-F238E27FC236}">
                  <a16:creationId xmlns:a16="http://schemas.microsoft.com/office/drawing/2014/main" id="{BCE3CB22-DEAC-4D4C-ADED-DE3823CEF8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5" y="25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4" name="Oval 1400">
              <a:extLst>
                <a:ext uri="{FF2B5EF4-FFF2-40B4-BE49-F238E27FC236}">
                  <a16:creationId xmlns:a16="http://schemas.microsoft.com/office/drawing/2014/main" id="{7FCBB5C3-A98C-43D3-9826-99236C9A50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78" y="23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8" name="Oval 1404">
              <a:extLst>
                <a:ext uri="{FF2B5EF4-FFF2-40B4-BE49-F238E27FC236}">
                  <a16:creationId xmlns:a16="http://schemas.microsoft.com/office/drawing/2014/main" id="{D0B40C32-A7C0-4603-A362-870FB4E489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8" y="25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9" name="Oval 1405">
              <a:extLst>
                <a:ext uri="{FF2B5EF4-FFF2-40B4-BE49-F238E27FC236}">
                  <a16:creationId xmlns:a16="http://schemas.microsoft.com/office/drawing/2014/main" id="{D79904E3-C0B9-4B80-AA6F-8D0BEADAF3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8" y="24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0" name="Oval 1406">
              <a:extLst>
                <a:ext uri="{FF2B5EF4-FFF2-40B4-BE49-F238E27FC236}">
                  <a16:creationId xmlns:a16="http://schemas.microsoft.com/office/drawing/2014/main" id="{F9B15363-A57A-46B6-921C-46877556CC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63" y="24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2" name="Oval 1408">
              <a:extLst>
                <a:ext uri="{FF2B5EF4-FFF2-40B4-BE49-F238E27FC236}">
                  <a16:creationId xmlns:a16="http://schemas.microsoft.com/office/drawing/2014/main" id="{592AFF53-06D8-498B-B9FA-6873429100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30" y="25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5" name="Oval 1411">
              <a:extLst>
                <a:ext uri="{FF2B5EF4-FFF2-40B4-BE49-F238E27FC236}">
                  <a16:creationId xmlns:a16="http://schemas.microsoft.com/office/drawing/2014/main" id="{20FA6649-9717-473E-8316-0FA4EBF5A1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91" y="24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6" name="Oval 1412">
              <a:extLst>
                <a:ext uri="{FF2B5EF4-FFF2-40B4-BE49-F238E27FC236}">
                  <a16:creationId xmlns:a16="http://schemas.microsoft.com/office/drawing/2014/main" id="{CD0AC6C9-1D6B-4C00-AEA9-72041B9598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6" y="24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7" name="Oval 1413">
              <a:extLst>
                <a:ext uri="{FF2B5EF4-FFF2-40B4-BE49-F238E27FC236}">
                  <a16:creationId xmlns:a16="http://schemas.microsoft.com/office/drawing/2014/main" id="{7CE8445B-4534-484E-9437-D99DAE7A98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5" y="2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8" name="Oval 1414">
              <a:extLst>
                <a:ext uri="{FF2B5EF4-FFF2-40B4-BE49-F238E27FC236}">
                  <a16:creationId xmlns:a16="http://schemas.microsoft.com/office/drawing/2014/main" id="{6AE60BD4-8403-48BF-87B0-9C07BE0611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3" y="25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9" name="Oval 1415">
              <a:extLst>
                <a:ext uri="{FF2B5EF4-FFF2-40B4-BE49-F238E27FC236}">
                  <a16:creationId xmlns:a16="http://schemas.microsoft.com/office/drawing/2014/main" id="{2BF38656-EDAB-4A7A-80AF-8115743336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8" y="25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0" name="Oval 1416">
              <a:extLst>
                <a:ext uri="{FF2B5EF4-FFF2-40B4-BE49-F238E27FC236}">
                  <a16:creationId xmlns:a16="http://schemas.microsoft.com/office/drawing/2014/main" id="{C25AF6EE-F7A4-4798-9E65-1A40111199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86" y="25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1" name="Oval 1417">
              <a:extLst>
                <a:ext uri="{FF2B5EF4-FFF2-40B4-BE49-F238E27FC236}">
                  <a16:creationId xmlns:a16="http://schemas.microsoft.com/office/drawing/2014/main" id="{2DC33C08-E577-430E-90B2-63C97E772F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0" y="22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2" name="Oval 1418">
              <a:extLst>
                <a:ext uri="{FF2B5EF4-FFF2-40B4-BE49-F238E27FC236}">
                  <a16:creationId xmlns:a16="http://schemas.microsoft.com/office/drawing/2014/main" id="{2AFFE68B-709C-473C-BAC5-DB9D61FE63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1" y="22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3" name="Oval 1419">
              <a:extLst>
                <a:ext uri="{FF2B5EF4-FFF2-40B4-BE49-F238E27FC236}">
                  <a16:creationId xmlns:a16="http://schemas.microsoft.com/office/drawing/2014/main" id="{D80D29A3-254C-4F28-A4E1-C5A840D069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24" y="22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7" name="Oval 1423">
              <a:extLst>
                <a:ext uri="{FF2B5EF4-FFF2-40B4-BE49-F238E27FC236}">
                  <a16:creationId xmlns:a16="http://schemas.microsoft.com/office/drawing/2014/main" id="{8AA5188C-4A8E-4AAD-900D-FA7337458F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94" y="22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8" name="Oval 1424">
              <a:extLst>
                <a:ext uri="{FF2B5EF4-FFF2-40B4-BE49-F238E27FC236}">
                  <a16:creationId xmlns:a16="http://schemas.microsoft.com/office/drawing/2014/main" id="{F16ACCAA-2B61-4A5A-A0AB-5D318651E4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2" y="22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9" name="Oval 1425">
              <a:extLst>
                <a:ext uri="{FF2B5EF4-FFF2-40B4-BE49-F238E27FC236}">
                  <a16:creationId xmlns:a16="http://schemas.microsoft.com/office/drawing/2014/main" id="{9DEA8CC8-AC4F-4303-91C8-CD6B750956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37" y="22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0" name="Oval 1426">
              <a:extLst>
                <a:ext uri="{FF2B5EF4-FFF2-40B4-BE49-F238E27FC236}">
                  <a16:creationId xmlns:a16="http://schemas.microsoft.com/office/drawing/2014/main" id="{D08FF7B5-62C1-4258-8FA5-A8D930A4E6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45" y="23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1" name="Oval 1427">
              <a:extLst>
                <a:ext uri="{FF2B5EF4-FFF2-40B4-BE49-F238E27FC236}">
                  <a16:creationId xmlns:a16="http://schemas.microsoft.com/office/drawing/2014/main" id="{2776C387-3AFD-45FD-A076-4D32057205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30" y="22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2" name="Oval 1428">
              <a:extLst>
                <a:ext uri="{FF2B5EF4-FFF2-40B4-BE49-F238E27FC236}">
                  <a16:creationId xmlns:a16="http://schemas.microsoft.com/office/drawing/2014/main" id="{CC8EE732-C8C2-4FCA-8EC4-5E1F433720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8" y="23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3" name="Oval 1429">
              <a:extLst>
                <a:ext uri="{FF2B5EF4-FFF2-40B4-BE49-F238E27FC236}">
                  <a16:creationId xmlns:a16="http://schemas.microsoft.com/office/drawing/2014/main" id="{FF5A033E-2B1C-4218-A5EF-99DAC9991D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9" y="22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4" name="Oval 1430">
              <a:extLst>
                <a:ext uri="{FF2B5EF4-FFF2-40B4-BE49-F238E27FC236}">
                  <a16:creationId xmlns:a16="http://schemas.microsoft.com/office/drawing/2014/main" id="{F8BB04D2-BFD2-49B1-8259-662EC9DD03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3" y="22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5" name="Oval 1431">
              <a:extLst>
                <a:ext uri="{FF2B5EF4-FFF2-40B4-BE49-F238E27FC236}">
                  <a16:creationId xmlns:a16="http://schemas.microsoft.com/office/drawing/2014/main" id="{999BE84F-C0AB-4E91-A9D0-3FC366D066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2" y="22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6" name="Oval 1432">
              <a:extLst>
                <a:ext uri="{FF2B5EF4-FFF2-40B4-BE49-F238E27FC236}">
                  <a16:creationId xmlns:a16="http://schemas.microsoft.com/office/drawing/2014/main" id="{8F3E63E9-397F-498B-9942-EDBFDDD93F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0" y="23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7" name="Oval 1433">
              <a:extLst>
                <a:ext uri="{FF2B5EF4-FFF2-40B4-BE49-F238E27FC236}">
                  <a16:creationId xmlns:a16="http://schemas.microsoft.com/office/drawing/2014/main" id="{5B32C3C9-6A63-43F9-82AF-84EF2F16C8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5" y="23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8" name="Oval 1434">
              <a:extLst>
                <a:ext uri="{FF2B5EF4-FFF2-40B4-BE49-F238E27FC236}">
                  <a16:creationId xmlns:a16="http://schemas.microsoft.com/office/drawing/2014/main" id="{83F6EF0E-1429-4293-8894-A0C3F12444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3" y="23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0" name="Oval 1436">
              <a:extLst>
                <a:ext uri="{FF2B5EF4-FFF2-40B4-BE49-F238E27FC236}">
                  <a16:creationId xmlns:a16="http://schemas.microsoft.com/office/drawing/2014/main" id="{F49447D4-06B0-4BE9-BE80-2DCEAE9468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77" y="22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2" name="Oval 1438">
              <a:extLst>
                <a:ext uri="{FF2B5EF4-FFF2-40B4-BE49-F238E27FC236}">
                  <a16:creationId xmlns:a16="http://schemas.microsoft.com/office/drawing/2014/main" id="{E848006D-9DE6-47DD-883D-E672BCD68C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43" y="2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3" name="Oval 1439">
              <a:extLst>
                <a:ext uri="{FF2B5EF4-FFF2-40B4-BE49-F238E27FC236}">
                  <a16:creationId xmlns:a16="http://schemas.microsoft.com/office/drawing/2014/main" id="{29CCBDCD-1A18-487B-B09F-A28F9337E1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8" y="23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4" name="Oval 1440">
              <a:extLst>
                <a:ext uri="{FF2B5EF4-FFF2-40B4-BE49-F238E27FC236}">
                  <a16:creationId xmlns:a16="http://schemas.microsoft.com/office/drawing/2014/main" id="{5049D3B2-8BD2-4012-9FF7-62A93973F7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7" y="23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5" name="Oval 1441">
              <a:extLst>
                <a:ext uri="{FF2B5EF4-FFF2-40B4-BE49-F238E27FC236}">
                  <a16:creationId xmlns:a16="http://schemas.microsoft.com/office/drawing/2014/main" id="{6A07CF6E-380F-4DDD-B971-5AC55A8DC6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0" y="26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6" name="Oval 1442">
              <a:extLst>
                <a:ext uri="{FF2B5EF4-FFF2-40B4-BE49-F238E27FC236}">
                  <a16:creationId xmlns:a16="http://schemas.microsoft.com/office/drawing/2014/main" id="{17A627FD-224F-4157-B6EE-69B3BA5F2A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1" y="28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9" name="Oval 1445">
              <a:extLst>
                <a:ext uri="{FF2B5EF4-FFF2-40B4-BE49-F238E27FC236}">
                  <a16:creationId xmlns:a16="http://schemas.microsoft.com/office/drawing/2014/main" id="{08E3161A-AEB0-4682-B72E-FC6C7C9652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2" y="29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0" name="Oval 1446">
              <a:extLst>
                <a:ext uri="{FF2B5EF4-FFF2-40B4-BE49-F238E27FC236}">
                  <a16:creationId xmlns:a16="http://schemas.microsoft.com/office/drawing/2014/main" id="{78AEB2F1-EA7E-46BD-B976-21667150C2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37" y="28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1" name="Oval 1447">
              <a:extLst>
                <a:ext uri="{FF2B5EF4-FFF2-40B4-BE49-F238E27FC236}">
                  <a16:creationId xmlns:a16="http://schemas.microsoft.com/office/drawing/2014/main" id="{24D0747F-0E69-4AAD-AFB2-A09534B829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96" y="29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3" name="Oval 1449">
              <a:extLst>
                <a:ext uri="{FF2B5EF4-FFF2-40B4-BE49-F238E27FC236}">
                  <a16:creationId xmlns:a16="http://schemas.microsoft.com/office/drawing/2014/main" id="{D1C99C5A-98AF-4804-9D10-C13784817C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99" y="27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5" name="Oval 1451">
              <a:extLst>
                <a:ext uri="{FF2B5EF4-FFF2-40B4-BE49-F238E27FC236}">
                  <a16:creationId xmlns:a16="http://schemas.microsoft.com/office/drawing/2014/main" id="{C54BB303-12C1-4E1D-A1B1-A49E006D4C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6" y="29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6" name="Oval 1452">
              <a:extLst>
                <a:ext uri="{FF2B5EF4-FFF2-40B4-BE49-F238E27FC236}">
                  <a16:creationId xmlns:a16="http://schemas.microsoft.com/office/drawing/2014/main" id="{41AEFEE0-0A6C-41FE-B00C-2AFFA3862D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1" y="28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7" name="Oval 1453">
              <a:extLst>
                <a:ext uri="{FF2B5EF4-FFF2-40B4-BE49-F238E27FC236}">
                  <a16:creationId xmlns:a16="http://schemas.microsoft.com/office/drawing/2014/main" id="{B2C1774D-0D54-484C-AAAE-1963E62496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9" y="29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0" name="Oval 1456">
              <a:extLst>
                <a:ext uri="{FF2B5EF4-FFF2-40B4-BE49-F238E27FC236}">
                  <a16:creationId xmlns:a16="http://schemas.microsoft.com/office/drawing/2014/main" id="{460EFEAF-19B1-44ED-B7F9-41DEF0DB2B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97" y="28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2" name="Oval 1458">
              <a:extLst>
                <a:ext uri="{FF2B5EF4-FFF2-40B4-BE49-F238E27FC236}">
                  <a16:creationId xmlns:a16="http://schemas.microsoft.com/office/drawing/2014/main" id="{B371AF11-01CE-4805-A050-02D6E0B7D3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64" y="29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3" name="Oval 1459">
              <a:extLst>
                <a:ext uri="{FF2B5EF4-FFF2-40B4-BE49-F238E27FC236}">
                  <a16:creationId xmlns:a16="http://schemas.microsoft.com/office/drawing/2014/main" id="{02E6E067-F0FB-4F94-8E3F-EBF64B33F2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9" y="29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4" name="Oval 1460">
              <a:extLst>
                <a:ext uri="{FF2B5EF4-FFF2-40B4-BE49-F238E27FC236}">
                  <a16:creationId xmlns:a16="http://schemas.microsoft.com/office/drawing/2014/main" id="{3D9E7970-4D8F-43D8-86F7-1064D78CDA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7" y="29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5" name="Oval 1461">
              <a:extLst>
                <a:ext uri="{FF2B5EF4-FFF2-40B4-BE49-F238E27FC236}">
                  <a16:creationId xmlns:a16="http://schemas.microsoft.com/office/drawing/2014/main" id="{2F4F6887-2D8D-4F88-8C2D-52E34FE4D6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1" y="26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6" name="Oval 1462">
              <a:extLst>
                <a:ext uri="{FF2B5EF4-FFF2-40B4-BE49-F238E27FC236}">
                  <a16:creationId xmlns:a16="http://schemas.microsoft.com/office/drawing/2014/main" id="{2D7F5628-D750-460B-8236-F091E4B09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6" y="26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7" name="Oval 1463">
              <a:extLst>
                <a:ext uri="{FF2B5EF4-FFF2-40B4-BE49-F238E27FC236}">
                  <a16:creationId xmlns:a16="http://schemas.microsoft.com/office/drawing/2014/main" id="{0F1F6924-5920-4BB3-AF9F-193C175887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5" y="26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8" name="Oval 1464">
              <a:extLst>
                <a:ext uri="{FF2B5EF4-FFF2-40B4-BE49-F238E27FC236}">
                  <a16:creationId xmlns:a16="http://schemas.microsoft.com/office/drawing/2014/main" id="{4553DCC5-C268-4330-BD33-1804EBB2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3" y="27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9" name="Oval 1465">
              <a:extLst>
                <a:ext uri="{FF2B5EF4-FFF2-40B4-BE49-F238E27FC236}">
                  <a16:creationId xmlns:a16="http://schemas.microsoft.com/office/drawing/2014/main" id="{96145410-04CF-47FC-840D-491A7861EB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8" y="26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0" name="Oval 1466">
              <a:extLst>
                <a:ext uri="{FF2B5EF4-FFF2-40B4-BE49-F238E27FC236}">
                  <a16:creationId xmlns:a16="http://schemas.microsoft.com/office/drawing/2014/main" id="{A51BA090-93F1-42FE-9C7F-F5F28CB61A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96" y="27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2" name="Oval 1468">
              <a:extLst>
                <a:ext uri="{FF2B5EF4-FFF2-40B4-BE49-F238E27FC236}">
                  <a16:creationId xmlns:a16="http://schemas.microsoft.com/office/drawing/2014/main" id="{11AF0C75-A373-4097-A88F-3E697E68B5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9" y="25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3" name="Oval 1469">
              <a:extLst>
                <a:ext uri="{FF2B5EF4-FFF2-40B4-BE49-F238E27FC236}">
                  <a16:creationId xmlns:a16="http://schemas.microsoft.com/office/drawing/2014/main" id="{038820D3-21DC-47E5-8B7B-C80F665917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8" y="26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5" name="Oval 1471">
              <a:extLst>
                <a:ext uri="{FF2B5EF4-FFF2-40B4-BE49-F238E27FC236}">
                  <a16:creationId xmlns:a16="http://schemas.microsoft.com/office/drawing/2014/main" id="{17CC9A80-0C38-4F9D-8EA3-6EB397D618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1" y="26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6" name="Oval 1472">
              <a:extLst>
                <a:ext uri="{FF2B5EF4-FFF2-40B4-BE49-F238E27FC236}">
                  <a16:creationId xmlns:a16="http://schemas.microsoft.com/office/drawing/2014/main" id="{3668D869-216D-4027-B762-E4D3B10F91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9" y="27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7" name="Oval 1473">
              <a:extLst>
                <a:ext uri="{FF2B5EF4-FFF2-40B4-BE49-F238E27FC236}">
                  <a16:creationId xmlns:a16="http://schemas.microsoft.com/office/drawing/2014/main" id="{B5FE6EAC-E2B9-4881-A226-DC98A04C8C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0" y="26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9" name="Oval 1475">
              <a:extLst>
                <a:ext uri="{FF2B5EF4-FFF2-40B4-BE49-F238E27FC236}">
                  <a16:creationId xmlns:a16="http://schemas.microsoft.com/office/drawing/2014/main" id="{1BA1BB1C-2816-4B5D-BA44-9A7D4FB071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3" y="26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0" name="Oval 1476">
              <a:extLst>
                <a:ext uri="{FF2B5EF4-FFF2-40B4-BE49-F238E27FC236}">
                  <a16:creationId xmlns:a16="http://schemas.microsoft.com/office/drawing/2014/main" id="{0BC85717-0C4C-43D3-9BEA-EF167C4871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1" y="27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1" name="Oval 1477">
              <a:extLst>
                <a:ext uri="{FF2B5EF4-FFF2-40B4-BE49-F238E27FC236}">
                  <a16:creationId xmlns:a16="http://schemas.microsoft.com/office/drawing/2014/main" id="{35E45AD0-0B82-4728-8ACE-6C32FC3BEF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36" y="27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2" name="Oval 1478">
              <a:extLst>
                <a:ext uri="{FF2B5EF4-FFF2-40B4-BE49-F238E27FC236}">
                  <a16:creationId xmlns:a16="http://schemas.microsoft.com/office/drawing/2014/main" id="{1B3D019E-B1A3-4C3E-AE95-353933080F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3" y="26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3" name="Oval 1479">
              <a:extLst>
                <a:ext uri="{FF2B5EF4-FFF2-40B4-BE49-F238E27FC236}">
                  <a16:creationId xmlns:a16="http://schemas.microsoft.com/office/drawing/2014/main" id="{F99C97D7-97FF-4498-A751-7EFD4CA33D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98" y="26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4" name="Oval 1480">
              <a:extLst>
                <a:ext uri="{FF2B5EF4-FFF2-40B4-BE49-F238E27FC236}">
                  <a16:creationId xmlns:a16="http://schemas.microsoft.com/office/drawing/2014/main" id="{27C82CC6-EFFF-45AD-8104-5A9E245697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6" y="26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5" name="Oval 1481">
              <a:extLst>
                <a:ext uri="{FF2B5EF4-FFF2-40B4-BE49-F238E27FC236}">
                  <a16:creationId xmlns:a16="http://schemas.microsoft.com/office/drawing/2014/main" id="{B738246A-BD01-4BC8-BDAA-1D722D25EE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64" y="27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6" name="Oval 1482">
              <a:extLst>
                <a:ext uri="{FF2B5EF4-FFF2-40B4-BE49-F238E27FC236}">
                  <a16:creationId xmlns:a16="http://schemas.microsoft.com/office/drawing/2014/main" id="{82E74D33-581B-4836-BDA3-9A798736B5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9" y="27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7" name="Oval 1483">
              <a:extLst>
                <a:ext uri="{FF2B5EF4-FFF2-40B4-BE49-F238E27FC236}">
                  <a16:creationId xmlns:a16="http://schemas.microsoft.com/office/drawing/2014/main" id="{40E504D0-698E-4A46-AE2D-0CF1206A71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8" y="27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8" name="Oval 1484">
              <a:extLst>
                <a:ext uri="{FF2B5EF4-FFF2-40B4-BE49-F238E27FC236}">
                  <a16:creationId xmlns:a16="http://schemas.microsoft.com/office/drawing/2014/main" id="{66A465DF-1B72-4952-B84A-51A4D7F6E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0" y="27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9" name="Oval 1485">
              <a:extLst>
                <a:ext uri="{FF2B5EF4-FFF2-40B4-BE49-F238E27FC236}">
                  <a16:creationId xmlns:a16="http://schemas.microsoft.com/office/drawing/2014/main" id="{8B36E0A7-C425-401E-AD75-AE5E6D74C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3" y="27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0" name="Oval 1486">
              <a:extLst>
                <a:ext uri="{FF2B5EF4-FFF2-40B4-BE49-F238E27FC236}">
                  <a16:creationId xmlns:a16="http://schemas.microsoft.com/office/drawing/2014/main" id="{37A49081-889A-4FCC-B6E8-806856F54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" y="28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1" name="Oval 1487">
              <a:extLst>
                <a:ext uri="{FF2B5EF4-FFF2-40B4-BE49-F238E27FC236}">
                  <a16:creationId xmlns:a16="http://schemas.microsoft.com/office/drawing/2014/main" id="{A8BCDB73-F9B7-4E5F-A67E-C4354FE6B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7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2" name="Oval 1488">
              <a:extLst>
                <a:ext uri="{FF2B5EF4-FFF2-40B4-BE49-F238E27FC236}">
                  <a16:creationId xmlns:a16="http://schemas.microsoft.com/office/drawing/2014/main" id="{E27942DB-250D-4E89-BC11-EEE629DCD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" y="27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3" name="Oval 1489">
              <a:extLst>
                <a:ext uri="{FF2B5EF4-FFF2-40B4-BE49-F238E27FC236}">
                  <a16:creationId xmlns:a16="http://schemas.microsoft.com/office/drawing/2014/main" id="{584099E2-38F8-4B53-BAC2-CAEE13A65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28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4" name="Oval 1490">
              <a:extLst>
                <a:ext uri="{FF2B5EF4-FFF2-40B4-BE49-F238E27FC236}">
                  <a16:creationId xmlns:a16="http://schemas.microsoft.com/office/drawing/2014/main" id="{0938B256-169F-446F-B546-6EA1BED30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6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5" name="Oval 1491">
              <a:extLst>
                <a:ext uri="{FF2B5EF4-FFF2-40B4-BE49-F238E27FC236}">
                  <a16:creationId xmlns:a16="http://schemas.microsoft.com/office/drawing/2014/main" id="{94BF226B-0905-453B-935C-5DD7CBB87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27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6" name="Oval 1492">
              <a:extLst>
                <a:ext uri="{FF2B5EF4-FFF2-40B4-BE49-F238E27FC236}">
                  <a16:creationId xmlns:a16="http://schemas.microsoft.com/office/drawing/2014/main" id="{9E3B8ABA-00BA-4C97-B897-E86025D35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2" y="26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7" name="Oval 1493">
              <a:extLst>
                <a:ext uri="{FF2B5EF4-FFF2-40B4-BE49-F238E27FC236}">
                  <a16:creationId xmlns:a16="http://schemas.microsoft.com/office/drawing/2014/main" id="{C23A313F-5AC9-426B-9131-ED22674A7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5" y="27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8" name="Oval 1494">
              <a:extLst>
                <a:ext uri="{FF2B5EF4-FFF2-40B4-BE49-F238E27FC236}">
                  <a16:creationId xmlns:a16="http://schemas.microsoft.com/office/drawing/2014/main" id="{F438F218-1188-46A0-AA4D-D351E0306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" y="27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9" name="Oval 1495">
              <a:extLst>
                <a:ext uri="{FF2B5EF4-FFF2-40B4-BE49-F238E27FC236}">
                  <a16:creationId xmlns:a16="http://schemas.microsoft.com/office/drawing/2014/main" id="{34A590A1-4E4D-43CE-833E-E379660DD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1" y="25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0" name="Oval 1496">
              <a:extLst>
                <a:ext uri="{FF2B5EF4-FFF2-40B4-BE49-F238E27FC236}">
                  <a16:creationId xmlns:a16="http://schemas.microsoft.com/office/drawing/2014/main" id="{8E4A5C73-C73D-4553-AA74-28B1296A1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26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1" name="Oval 1497">
              <a:extLst>
                <a:ext uri="{FF2B5EF4-FFF2-40B4-BE49-F238E27FC236}">
                  <a16:creationId xmlns:a16="http://schemas.microsoft.com/office/drawing/2014/main" id="{1A312BEF-EC10-46A0-B2E2-CAE2D7106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26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2" name="Oval 1498">
              <a:extLst>
                <a:ext uri="{FF2B5EF4-FFF2-40B4-BE49-F238E27FC236}">
                  <a16:creationId xmlns:a16="http://schemas.microsoft.com/office/drawing/2014/main" id="{C1047AD1-2BA3-4B5F-B9C9-9FADDAA50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26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5" name="Oval 1501">
              <a:extLst>
                <a:ext uri="{FF2B5EF4-FFF2-40B4-BE49-F238E27FC236}">
                  <a16:creationId xmlns:a16="http://schemas.microsoft.com/office/drawing/2014/main" id="{3FC0E550-7C34-4CF8-9E84-E6E764DD4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25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8" name="Oval 1504">
              <a:extLst>
                <a:ext uri="{FF2B5EF4-FFF2-40B4-BE49-F238E27FC236}">
                  <a16:creationId xmlns:a16="http://schemas.microsoft.com/office/drawing/2014/main" id="{18070FF3-D8F8-4D55-9D3D-D2BC2CC75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6" y="25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9" name="Oval 1505">
              <a:extLst>
                <a:ext uri="{FF2B5EF4-FFF2-40B4-BE49-F238E27FC236}">
                  <a16:creationId xmlns:a16="http://schemas.microsoft.com/office/drawing/2014/main" id="{F0BE71F0-9B79-46F4-9657-38B10B6AC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27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0" name="Oval 1506">
              <a:extLst>
                <a:ext uri="{FF2B5EF4-FFF2-40B4-BE49-F238E27FC236}">
                  <a16:creationId xmlns:a16="http://schemas.microsoft.com/office/drawing/2014/main" id="{DE310302-ABAA-4C45-89A3-00D192181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" y="27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1" name="Oval 1507">
              <a:extLst>
                <a:ext uri="{FF2B5EF4-FFF2-40B4-BE49-F238E27FC236}">
                  <a16:creationId xmlns:a16="http://schemas.microsoft.com/office/drawing/2014/main" id="{DD68BAC3-66A4-4C5B-872B-2BCA11FB9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7" y="27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2" name="Oval 1508">
              <a:extLst>
                <a:ext uri="{FF2B5EF4-FFF2-40B4-BE49-F238E27FC236}">
                  <a16:creationId xmlns:a16="http://schemas.microsoft.com/office/drawing/2014/main" id="{39282F2D-128D-4214-A3C4-FD5DCC750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26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3" name="Oval 1509">
              <a:extLst>
                <a:ext uri="{FF2B5EF4-FFF2-40B4-BE49-F238E27FC236}">
                  <a16:creationId xmlns:a16="http://schemas.microsoft.com/office/drawing/2014/main" id="{8122987C-285B-4034-9D95-CB01A69BA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6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4" name="Oval 1510">
              <a:extLst>
                <a:ext uri="{FF2B5EF4-FFF2-40B4-BE49-F238E27FC236}">
                  <a16:creationId xmlns:a16="http://schemas.microsoft.com/office/drawing/2014/main" id="{8BEF5CD3-1972-491E-9EE3-031DAF6EB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4" y="26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6" name="Oval 1512">
              <a:extLst>
                <a:ext uri="{FF2B5EF4-FFF2-40B4-BE49-F238E27FC236}">
                  <a16:creationId xmlns:a16="http://schemas.microsoft.com/office/drawing/2014/main" id="{F4D833F2-75AB-4CFC-BACE-EEFF64B246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25" y="29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9" name="Oval 1515">
              <a:extLst>
                <a:ext uri="{FF2B5EF4-FFF2-40B4-BE49-F238E27FC236}">
                  <a16:creationId xmlns:a16="http://schemas.microsoft.com/office/drawing/2014/main" id="{8D4EABAF-BB0B-454F-8647-5251018A7A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30" y="29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0" name="Oval 1516">
              <a:extLst>
                <a:ext uri="{FF2B5EF4-FFF2-40B4-BE49-F238E27FC236}">
                  <a16:creationId xmlns:a16="http://schemas.microsoft.com/office/drawing/2014/main" id="{C57444BB-B1C1-404F-9C06-DE0FE5AF0C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83" y="29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1" name="Oval 1517">
              <a:extLst>
                <a:ext uri="{FF2B5EF4-FFF2-40B4-BE49-F238E27FC236}">
                  <a16:creationId xmlns:a16="http://schemas.microsoft.com/office/drawing/2014/main" id="{573B1E80-89D4-4070-B099-EF58DDB496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43" y="29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2" name="Oval 1518">
              <a:extLst>
                <a:ext uri="{FF2B5EF4-FFF2-40B4-BE49-F238E27FC236}">
                  <a16:creationId xmlns:a16="http://schemas.microsoft.com/office/drawing/2014/main" id="{0EAE9A12-E4A0-4EE2-A7A4-336A74F643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61" y="2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3" name="Oval 1519">
              <a:extLst>
                <a:ext uri="{FF2B5EF4-FFF2-40B4-BE49-F238E27FC236}">
                  <a16:creationId xmlns:a16="http://schemas.microsoft.com/office/drawing/2014/main" id="{2438232F-C53D-431A-914D-CEFC4BCBE3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74" y="28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5" name="Oval 1521">
              <a:extLst>
                <a:ext uri="{FF2B5EF4-FFF2-40B4-BE49-F238E27FC236}">
                  <a16:creationId xmlns:a16="http://schemas.microsoft.com/office/drawing/2014/main" id="{D69E1D62-25B4-4192-9AC6-DCF233A62F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19" y="28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6" name="Oval 1522">
              <a:extLst>
                <a:ext uri="{FF2B5EF4-FFF2-40B4-BE49-F238E27FC236}">
                  <a16:creationId xmlns:a16="http://schemas.microsoft.com/office/drawing/2014/main" id="{ECCCBDEB-F065-4DEE-B010-85C6861735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79" y="28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9" name="Oval 1525">
              <a:extLst>
                <a:ext uri="{FF2B5EF4-FFF2-40B4-BE49-F238E27FC236}">
                  <a16:creationId xmlns:a16="http://schemas.microsoft.com/office/drawing/2014/main" id="{CA41DDF1-A411-4E1A-9273-A44203C1F3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77" y="26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2" name="Oval 1528">
              <a:extLst>
                <a:ext uri="{FF2B5EF4-FFF2-40B4-BE49-F238E27FC236}">
                  <a16:creationId xmlns:a16="http://schemas.microsoft.com/office/drawing/2014/main" id="{D04144B2-711A-4E3F-AA94-1693FEFFD9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85" y="25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3" name="Oval 1529">
              <a:extLst>
                <a:ext uri="{FF2B5EF4-FFF2-40B4-BE49-F238E27FC236}">
                  <a16:creationId xmlns:a16="http://schemas.microsoft.com/office/drawing/2014/main" id="{65CE3643-3F7B-4F7D-AB2D-006C41E75E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58" y="29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5" name="Oval 1531">
              <a:extLst>
                <a:ext uri="{FF2B5EF4-FFF2-40B4-BE49-F238E27FC236}">
                  <a16:creationId xmlns:a16="http://schemas.microsoft.com/office/drawing/2014/main" id="{57E3CD2D-6AA9-49E5-B562-33DEFF80D5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49" y="28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6" name="Oval 1532">
              <a:extLst>
                <a:ext uri="{FF2B5EF4-FFF2-40B4-BE49-F238E27FC236}">
                  <a16:creationId xmlns:a16="http://schemas.microsoft.com/office/drawing/2014/main" id="{C9841B46-7FC4-460B-907C-0FD459E699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79" y="28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8" name="Oval 1534">
              <a:extLst>
                <a:ext uri="{FF2B5EF4-FFF2-40B4-BE49-F238E27FC236}">
                  <a16:creationId xmlns:a16="http://schemas.microsoft.com/office/drawing/2014/main" id="{F328725F-37B0-49F6-B69C-4296DCDF16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82" y="29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40" name="Oval 1536">
              <a:extLst>
                <a:ext uri="{FF2B5EF4-FFF2-40B4-BE49-F238E27FC236}">
                  <a16:creationId xmlns:a16="http://schemas.microsoft.com/office/drawing/2014/main" id="{2C59ADA0-9320-4C3B-B954-7DCE67DAC6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99" y="27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51" name="Oval 1547">
              <a:extLst>
                <a:ext uri="{FF2B5EF4-FFF2-40B4-BE49-F238E27FC236}">
                  <a16:creationId xmlns:a16="http://schemas.microsoft.com/office/drawing/2014/main" id="{A0C15372-9DD5-4561-BBEE-4FB6E58447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98" y="25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53" name="Oval 1549">
              <a:extLst>
                <a:ext uri="{FF2B5EF4-FFF2-40B4-BE49-F238E27FC236}">
                  <a16:creationId xmlns:a16="http://schemas.microsoft.com/office/drawing/2014/main" id="{D517C4B1-55BF-4689-96A1-590C172213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41" y="25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4" name="Oval 1560">
              <a:extLst>
                <a:ext uri="{FF2B5EF4-FFF2-40B4-BE49-F238E27FC236}">
                  <a16:creationId xmlns:a16="http://schemas.microsoft.com/office/drawing/2014/main" id="{EE39D7E4-C515-496E-A746-9B343F9C13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83" y="26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5" name="Oval 1561">
              <a:extLst>
                <a:ext uri="{FF2B5EF4-FFF2-40B4-BE49-F238E27FC236}">
                  <a16:creationId xmlns:a16="http://schemas.microsoft.com/office/drawing/2014/main" id="{E0160F40-3FDD-43BF-A51D-7809D85D3D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24" y="26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6" name="Oval 1562">
              <a:extLst>
                <a:ext uri="{FF2B5EF4-FFF2-40B4-BE49-F238E27FC236}">
                  <a16:creationId xmlns:a16="http://schemas.microsoft.com/office/drawing/2014/main" id="{B9DBE6AF-FC37-4090-8CFD-338F055BF8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52" y="2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7" name="Oval 1563">
              <a:extLst>
                <a:ext uri="{FF2B5EF4-FFF2-40B4-BE49-F238E27FC236}">
                  <a16:creationId xmlns:a16="http://schemas.microsoft.com/office/drawing/2014/main" id="{E3C237AF-F6A3-4CE4-90E3-8086A7434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7" y="32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8" name="Oval 1564">
              <a:extLst>
                <a:ext uri="{FF2B5EF4-FFF2-40B4-BE49-F238E27FC236}">
                  <a16:creationId xmlns:a16="http://schemas.microsoft.com/office/drawing/2014/main" id="{7DCA3945-C0A1-4DA6-B875-F4FA35B94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9" name="Oval 1565">
              <a:extLst>
                <a:ext uri="{FF2B5EF4-FFF2-40B4-BE49-F238E27FC236}">
                  <a16:creationId xmlns:a16="http://schemas.microsoft.com/office/drawing/2014/main" id="{03169DCE-623C-4A41-8B8F-5B376C4F1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33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0" name="Oval 1566">
              <a:extLst>
                <a:ext uri="{FF2B5EF4-FFF2-40B4-BE49-F238E27FC236}">
                  <a16:creationId xmlns:a16="http://schemas.microsoft.com/office/drawing/2014/main" id="{396C4F55-5556-4AD6-9426-8EBB50D88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32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1" name="Oval 1567">
              <a:extLst>
                <a:ext uri="{FF2B5EF4-FFF2-40B4-BE49-F238E27FC236}">
                  <a16:creationId xmlns:a16="http://schemas.microsoft.com/office/drawing/2014/main" id="{F0BF9295-E570-4AEE-A04C-37BC3713F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5" y="32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2" name="Oval 1568">
              <a:extLst>
                <a:ext uri="{FF2B5EF4-FFF2-40B4-BE49-F238E27FC236}">
                  <a16:creationId xmlns:a16="http://schemas.microsoft.com/office/drawing/2014/main" id="{9C01D833-53C9-4C3C-BC1C-B69DEBFC4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3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3" name="Oval 1569">
              <a:extLst>
                <a:ext uri="{FF2B5EF4-FFF2-40B4-BE49-F238E27FC236}">
                  <a16:creationId xmlns:a16="http://schemas.microsoft.com/office/drawing/2014/main" id="{F2A7B65D-1468-47A8-8926-54B45B044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4" y="31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4" name="Oval 1570">
              <a:extLst>
                <a:ext uri="{FF2B5EF4-FFF2-40B4-BE49-F238E27FC236}">
                  <a16:creationId xmlns:a16="http://schemas.microsoft.com/office/drawing/2014/main" id="{076D80D4-F166-40E4-8589-6E77BA77F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31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5" name="Oval 1571">
              <a:extLst>
                <a:ext uri="{FF2B5EF4-FFF2-40B4-BE49-F238E27FC236}">
                  <a16:creationId xmlns:a16="http://schemas.microsoft.com/office/drawing/2014/main" id="{0D369DBC-882D-4A4C-B99E-BE905C0EF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7" y="32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6" name="Oval 1572">
              <a:extLst>
                <a:ext uri="{FF2B5EF4-FFF2-40B4-BE49-F238E27FC236}">
                  <a16:creationId xmlns:a16="http://schemas.microsoft.com/office/drawing/2014/main" id="{5793C10E-C751-4F1B-B453-71085C15C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" y="31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7" name="Oval 1573">
              <a:extLst>
                <a:ext uri="{FF2B5EF4-FFF2-40B4-BE49-F238E27FC236}">
                  <a16:creationId xmlns:a16="http://schemas.microsoft.com/office/drawing/2014/main" id="{E04ED0AC-51E1-4598-AFA8-C50ECF301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" y="31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8" name="Oval 1574">
              <a:extLst>
                <a:ext uri="{FF2B5EF4-FFF2-40B4-BE49-F238E27FC236}">
                  <a16:creationId xmlns:a16="http://schemas.microsoft.com/office/drawing/2014/main" id="{05D0485A-9AE6-4443-BC59-D203A9A11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2" y="32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9" name="Oval 1575">
              <a:extLst>
                <a:ext uri="{FF2B5EF4-FFF2-40B4-BE49-F238E27FC236}">
                  <a16:creationId xmlns:a16="http://schemas.microsoft.com/office/drawing/2014/main" id="{0EBD3EFF-0512-4522-8C1F-56F27531C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" y="34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0" name="Oval 1576">
              <a:extLst>
                <a:ext uri="{FF2B5EF4-FFF2-40B4-BE49-F238E27FC236}">
                  <a16:creationId xmlns:a16="http://schemas.microsoft.com/office/drawing/2014/main" id="{71B8F60C-50CE-44D7-8496-0373F5FE8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33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1" name="Oval 1577">
              <a:extLst>
                <a:ext uri="{FF2B5EF4-FFF2-40B4-BE49-F238E27FC236}">
                  <a16:creationId xmlns:a16="http://schemas.microsoft.com/office/drawing/2014/main" id="{65228644-1A9C-4615-82ED-C8E548B4F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34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2" name="Oval 1578">
              <a:extLst>
                <a:ext uri="{FF2B5EF4-FFF2-40B4-BE49-F238E27FC236}">
                  <a16:creationId xmlns:a16="http://schemas.microsoft.com/office/drawing/2014/main" id="{EAE09D7D-6113-46F7-958E-F234BAECF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34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3" name="Oval 1579">
              <a:extLst>
                <a:ext uri="{FF2B5EF4-FFF2-40B4-BE49-F238E27FC236}">
                  <a16:creationId xmlns:a16="http://schemas.microsoft.com/office/drawing/2014/main" id="{8D52F50D-BEB1-451B-B52C-A213F6926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" y="32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4" name="Oval 1580">
              <a:extLst>
                <a:ext uri="{FF2B5EF4-FFF2-40B4-BE49-F238E27FC236}">
                  <a16:creationId xmlns:a16="http://schemas.microsoft.com/office/drawing/2014/main" id="{D8C74D98-BEAF-43D3-8F09-9EB9D6C30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3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5" name="Oval 1581">
              <a:extLst>
                <a:ext uri="{FF2B5EF4-FFF2-40B4-BE49-F238E27FC236}">
                  <a16:creationId xmlns:a16="http://schemas.microsoft.com/office/drawing/2014/main" id="{996E7D77-CD45-413D-A808-D7B79202C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33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6" name="Oval 1582">
              <a:extLst>
                <a:ext uri="{FF2B5EF4-FFF2-40B4-BE49-F238E27FC236}">
                  <a16:creationId xmlns:a16="http://schemas.microsoft.com/office/drawing/2014/main" id="{78D4D961-A44F-419B-94AE-2BA43103E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30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7" name="Oval 1583">
              <a:extLst>
                <a:ext uri="{FF2B5EF4-FFF2-40B4-BE49-F238E27FC236}">
                  <a16:creationId xmlns:a16="http://schemas.microsoft.com/office/drawing/2014/main" id="{988D61D3-AB1C-44BE-97AA-07A929D77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1" y="31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8" name="Oval 1584">
              <a:extLst>
                <a:ext uri="{FF2B5EF4-FFF2-40B4-BE49-F238E27FC236}">
                  <a16:creationId xmlns:a16="http://schemas.microsoft.com/office/drawing/2014/main" id="{5957CAD3-E8B5-4FF1-B1DA-F465425BC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31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9" name="Oval 1585">
              <a:extLst>
                <a:ext uri="{FF2B5EF4-FFF2-40B4-BE49-F238E27FC236}">
                  <a16:creationId xmlns:a16="http://schemas.microsoft.com/office/drawing/2014/main" id="{0A93BD56-31B2-4596-8561-54FFD0C4D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32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0" name="Oval 1586">
              <a:extLst>
                <a:ext uri="{FF2B5EF4-FFF2-40B4-BE49-F238E27FC236}">
                  <a16:creationId xmlns:a16="http://schemas.microsoft.com/office/drawing/2014/main" id="{121FBE95-F461-4E35-A349-049366DDA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6" y="31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1" name="Oval 1587">
              <a:extLst>
                <a:ext uri="{FF2B5EF4-FFF2-40B4-BE49-F238E27FC236}">
                  <a16:creationId xmlns:a16="http://schemas.microsoft.com/office/drawing/2014/main" id="{48D8741B-CDC0-4D11-97FB-2C2A780A5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30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2" name="Oval 1588">
              <a:extLst>
                <a:ext uri="{FF2B5EF4-FFF2-40B4-BE49-F238E27FC236}">
                  <a16:creationId xmlns:a16="http://schemas.microsoft.com/office/drawing/2014/main" id="{09FD9612-9CE7-4787-865A-B54094B1F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0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3" name="Oval 1589">
              <a:extLst>
                <a:ext uri="{FF2B5EF4-FFF2-40B4-BE49-F238E27FC236}">
                  <a16:creationId xmlns:a16="http://schemas.microsoft.com/office/drawing/2014/main" id="{4081122A-C4A4-4E2A-838C-5770548EE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30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4" name="Oval 1590">
              <a:extLst>
                <a:ext uri="{FF2B5EF4-FFF2-40B4-BE49-F238E27FC236}">
                  <a16:creationId xmlns:a16="http://schemas.microsoft.com/office/drawing/2014/main" id="{22D17D5F-7898-4088-8F2D-2B84B7E51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30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5" name="Oval 1591">
              <a:extLst>
                <a:ext uri="{FF2B5EF4-FFF2-40B4-BE49-F238E27FC236}">
                  <a16:creationId xmlns:a16="http://schemas.microsoft.com/office/drawing/2014/main" id="{86108DA8-A269-4E26-B439-DA2D1E4EF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32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6" name="Oval 1592">
              <a:extLst>
                <a:ext uri="{FF2B5EF4-FFF2-40B4-BE49-F238E27FC236}">
                  <a16:creationId xmlns:a16="http://schemas.microsoft.com/office/drawing/2014/main" id="{DAE3ACFA-51CF-41C5-9814-D4C16A881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" y="32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7" name="Oval 1593">
              <a:extLst>
                <a:ext uri="{FF2B5EF4-FFF2-40B4-BE49-F238E27FC236}">
                  <a16:creationId xmlns:a16="http://schemas.microsoft.com/office/drawing/2014/main" id="{C968F624-F056-40D0-BABA-B01045ECE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32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8" name="Oval 1594">
              <a:extLst>
                <a:ext uri="{FF2B5EF4-FFF2-40B4-BE49-F238E27FC236}">
                  <a16:creationId xmlns:a16="http://schemas.microsoft.com/office/drawing/2014/main" id="{F717D950-2FC9-494C-972A-01B606432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" y="31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9" name="Oval 1595">
              <a:extLst>
                <a:ext uri="{FF2B5EF4-FFF2-40B4-BE49-F238E27FC236}">
                  <a16:creationId xmlns:a16="http://schemas.microsoft.com/office/drawing/2014/main" id="{7E3F20B6-A515-4145-BF3C-E238F0019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31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0" name="Oval 1596">
              <a:extLst>
                <a:ext uri="{FF2B5EF4-FFF2-40B4-BE49-F238E27FC236}">
                  <a16:creationId xmlns:a16="http://schemas.microsoft.com/office/drawing/2014/main" id="{3F649A2C-E159-451B-828C-F234855C9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" y="31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1" name="Oval 1597">
              <a:extLst>
                <a:ext uri="{FF2B5EF4-FFF2-40B4-BE49-F238E27FC236}">
                  <a16:creationId xmlns:a16="http://schemas.microsoft.com/office/drawing/2014/main" id="{C0CC74DB-FA8F-487E-9ECD-6C79009556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92" y="34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2" name="Oval 1598">
              <a:extLst>
                <a:ext uri="{FF2B5EF4-FFF2-40B4-BE49-F238E27FC236}">
                  <a16:creationId xmlns:a16="http://schemas.microsoft.com/office/drawing/2014/main" id="{B83227CA-65C7-449A-9714-E6DDE8FE4A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45" y="3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3" name="Oval 1599">
              <a:extLst>
                <a:ext uri="{FF2B5EF4-FFF2-40B4-BE49-F238E27FC236}">
                  <a16:creationId xmlns:a16="http://schemas.microsoft.com/office/drawing/2014/main" id="{685FBF50-5409-4FA4-A8E2-026BB563D6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05" y="3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4" name="Oval 1600">
              <a:extLst>
                <a:ext uri="{FF2B5EF4-FFF2-40B4-BE49-F238E27FC236}">
                  <a16:creationId xmlns:a16="http://schemas.microsoft.com/office/drawing/2014/main" id="{34E6ACCD-B6B5-4E85-9961-59D084AE38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97" y="34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5" name="Oval 1601">
              <a:extLst>
                <a:ext uri="{FF2B5EF4-FFF2-40B4-BE49-F238E27FC236}">
                  <a16:creationId xmlns:a16="http://schemas.microsoft.com/office/drawing/2014/main" id="{9B051D80-8993-4EF1-A5AB-B554FD345A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50" y="3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6" name="Oval 1602">
              <a:extLst>
                <a:ext uri="{FF2B5EF4-FFF2-40B4-BE49-F238E27FC236}">
                  <a16:creationId xmlns:a16="http://schemas.microsoft.com/office/drawing/2014/main" id="{D14529F6-BEA7-45FA-B730-4F2B4B7392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10" y="3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7" name="Oval 1603">
              <a:extLst>
                <a:ext uri="{FF2B5EF4-FFF2-40B4-BE49-F238E27FC236}">
                  <a16:creationId xmlns:a16="http://schemas.microsoft.com/office/drawing/2014/main" id="{6C0B5B2B-AD64-4CA9-ABD3-1BCFA17957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28" y="33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8" name="Oval 1604">
              <a:extLst>
                <a:ext uri="{FF2B5EF4-FFF2-40B4-BE49-F238E27FC236}">
                  <a16:creationId xmlns:a16="http://schemas.microsoft.com/office/drawing/2014/main" id="{44EAA253-ABD8-4D0D-B8CA-3E86F875E6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1" y="33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9" name="Oval 1605">
              <a:extLst>
                <a:ext uri="{FF2B5EF4-FFF2-40B4-BE49-F238E27FC236}">
                  <a16:creationId xmlns:a16="http://schemas.microsoft.com/office/drawing/2014/main" id="{DD212004-B347-4771-950A-31012637EA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41" y="3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0" name="Oval 1606">
              <a:extLst>
                <a:ext uri="{FF2B5EF4-FFF2-40B4-BE49-F238E27FC236}">
                  <a16:creationId xmlns:a16="http://schemas.microsoft.com/office/drawing/2014/main" id="{3F2F6C67-802E-4485-B00A-F609FA0F42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86" y="33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1" name="Oval 1607">
              <a:extLst>
                <a:ext uri="{FF2B5EF4-FFF2-40B4-BE49-F238E27FC236}">
                  <a16:creationId xmlns:a16="http://schemas.microsoft.com/office/drawing/2014/main" id="{7AD9AED3-3CB4-4EAE-9B69-002CCBE35A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46" y="3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2" name="Oval 1608">
              <a:extLst>
                <a:ext uri="{FF2B5EF4-FFF2-40B4-BE49-F238E27FC236}">
                  <a16:creationId xmlns:a16="http://schemas.microsoft.com/office/drawing/2014/main" id="{EDD3113F-FC1B-4660-B8DF-D6470502A2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43" y="3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3" name="Oval 1609">
              <a:extLst>
                <a:ext uri="{FF2B5EF4-FFF2-40B4-BE49-F238E27FC236}">
                  <a16:creationId xmlns:a16="http://schemas.microsoft.com/office/drawing/2014/main" id="{D81F49B3-EC62-4675-AE51-B080732902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0" y="34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5" name="Oval 1611">
              <a:extLst>
                <a:ext uri="{FF2B5EF4-FFF2-40B4-BE49-F238E27FC236}">
                  <a16:creationId xmlns:a16="http://schemas.microsoft.com/office/drawing/2014/main" id="{BB676B1E-0A53-4808-8EF4-75E75F18C5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13" y="31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6" name="Oval 1612">
              <a:extLst>
                <a:ext uri="{FF2B5EF4-FFF2-40B4-BE49-F238E27FC236}">
                  <a16:creationId xmlns:a16="http://schemas.microsoft.com/office/drawing/2014/main" id="{7EF74C40-AC98-46F7-BB48-E1404CC69F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47" y="30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7" name="Oval 1613">
              <a:extLst>
                <a:ext uri="{FF2B5EF4-FFF2-40B4-BE49-F238E27FC236}">
                  <a16:creationId xmlns:a16="http://schemas.microsoft.com/office/drawing/2014/main" id="{F0697B78-1117-4E78-A9BC-2C23E69D07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6" y="3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8" name="Oval 1614">
              <a:extLst>
                <a:ext uri="{FF2B5EF4-FFF2-40B4-BE49-F238E27FC236}">
                  <a16:creationId xmlns:a16="http://schemas.microsoft.com/office/drawing/2014/main" id="{9C14EDE4-638E-46C5-B764-F8CF101814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74" y="34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9" name="Oval 1615">
              <a:extLst>
                <a:ext uri="{FF2B5EF4-FFF2-40B4-BE49-F238E27FC236}">
                  <a16:creationId xmlns:a16="http://schemas.microsoft.com/office/drawing/2014/main" id="{0B4B3DC8-3C25-436C-BD5C-54B32E531A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7" y="34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0" name="Oval 1616">
              <a:extLst>
                <a:ext uri="{FF2B5EF4-FFF2-40B4-BE49-F238E27FC236}">
                  <a16:creationId xmlns:a16="http://schemas.microsoft.com/office/drawing/2014/main" id="{B0A3B476-2A2B-45B8-9553-A57B3177DC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2" y="30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1" name="Oval 1617">
              <a:extLst>
                <a:ext uri="{FF2B5EF4-FFF2-40B4-BE49-F238E27FC236}">
                  <a16:creationId xmlns:a16="http://schemas.microsoft.com/office/drawing/2014/main" id="{B0F8C76E-24B7-4699-9C69-7D7917A8CD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65" y="30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2" name="Oval 1618">
              <a:extLst>
                <a:ext uri="{FF2B5EF4-FFF2-40B4-BE49-F238E27FC236}">
                  <a16:creationId xmlns:a16="http://schemas.microsoft.com/office/drawing/2014/main" id="{3EDF6C25-86B6-424A-9FC9-7B0F3E1628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25" y="33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4" name="Oval 1620">
              <a:extLst>
                <a:ext uri="{FF2B5EF4-FFF2-40B4-BE49-F238E27FC236}">
                  <a16:creationId xmlns:a16="http://schemas.microsoft.com/office/drawing/2014/main" id="{A554439F-15FB-4192-80F9-EEBC458764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16" y="33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5" name="Oval 1621">
              <a:extLst>
                <a:ext uri="{FF2B5EF4-FFF2-40B4-BE49-F238E27FC236}">
                  <a16:creationId xmlns:a16="http://schemas.microsoft.com/office/drawing/2014/main" id="{595AC542-25E4-47E1-848E-88E4EDD756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78" y="33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6" name="Oval 1622">
              <a:extLst>
                <a:ext uri="{FF2B5EF4-FFF2-40B4-BE49-F238E27FC236}">
                  <a16:creationId xmlns:a16="http://schemas.microsoft.com/office/drawing/2014/main" id="{C267D713-0D9A-4471-9D1E-E22199A382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06" y="30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7" name="Oval 1623">
              <a:extLst>
                <a:ext uri="{FF2B5EF4-FFF2-40B4-BE49-F238E27FC236}">
                  <a16:creationId xmlns:a16="http://schemas.microsoft.com/office/drawing/2014/main" id="{0614E38A-29B1-4490-8B12-0F1B56630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13" y="31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8" name="Oval 1624">
              <a:extLst>
                <a:ext uri="{FF2B5EF4-FFF2-40B4-BE49-F238E27FC236}">
                  <a16:creationId xmlns:a16="http://schemas.microsoft.com/office/drawing/2014/main" id="{0E4C6F66-215F-4DDE-9680-4C4CAAA7A6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1" y="33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9" name="Oval 1625">
              <a:extLst>
                <a:ext uri="{FF2B5EF4-FFF2-40B4-BE49-F238E27FC236}">
                  <a16:creationId xmlns:a16="http://schemas.microsoft.com/office/drawing/2014/main" id="{59202C20-93A3-4A5F-87D8-03F6F28620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66" y="32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30" name="Oval 1626">
              <a:extLst>
                <a:ext uri="{FF2B5EF4-FFF2-40B4-BE49-F238E27FC236}">
                  <a16:creationId xmlns:a16="http://schemas.microsoft.com/office/drawing/2014/main" id="{B852A9B3-B556-4B15-8E18-59AFAA37F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34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41" name="Oval 1637">
              <a:extLst>
                <a:ext uri="{FF2B5EF4-FFF2-40B4-BE49-F238E27FC236}">
                  <a16:creationId xmlns:a16="http://schemas.microsoft.com/office/drawing/2014/main" id="{7872C648-9344-4678-A7E0-9EEF41BD20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6" y="30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43" name="Oval 1639">
              <a:extLst>
                <a:ext uri="{FF2B5EF4-FFF2-40B4-BE49-F238E27FC236}">
                  <a16:creationId xmlns:a16="http://schemas.microsoft.com/office/drawing/2014/main" id="{C407C63E-7997-41E7-A951-E1B661BA3C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9" y="30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44" name="Oval 1640">
              <a:extLst>
                <a:ext uri="{FF2B5EF4-FFF2-40B4-BE49-F238E27FC236}">
                  <a16:creationId xmlns:a16="http://schemas.microsoft.com/office/drawing/2014/main" id="{D24BC67D-5EA9-4520-8A10-8EE7CB71FE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58" y="31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0" name="Oval 1646">
              <a:extLst>
                <a:ext uri="{FF2B5EF4-FFF2-40B4-BE49-F238E27FC236}">
                  <a16:creationId xmlns:a16="http://schemas.microsoft.com/office/drawing/2014/main" id="{F880D4EB-8D24-4E6A-973F-D39739F6FB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86" y="34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1" name="Oval 1647">
              <a:extLst>
                <a:ext uri="{FF2B5EF4-FFF2-40B4-BE49-F238E27FC236}">
                  <a16:creationId xmlns:a16="http://schemas.microsoft.com/office/drawing/2014/main" id="{F8CD6240-BEC7-4218-BE65-49E2070862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71" y="3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2" name="Oval 1648">
              <a:extLst>
                <a:ext uri="{FF2B5EF4-FFF2-40B4-BE49-F238E27FC236}">
                  <a16:creationId xmlns:a16="http://schemas.microsoft.com/office/drawing/2014/main" id="{9F18AB1E-6990-4D51-B918-C2287CA469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29" y="34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4" name="Oval 1650">
              <a:extLst>
                <a:ext uri="{FF2B5EF4-FFF2-40B4-BE49-F238E27FC236}">
                  <a16:creationId xmlns:a16="http://schemas.microsoft.com/office/drawing/2014/main" id="{A791FE21-E530-4D22-8344-25DA698373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22" y="3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6" name="Oval 1652">
              <a:extLst>
                <a:ext uri="{FF2B5EF4-FFF2-40B4-BE49-F238E27FC236}">
                  <a16:creationId xmlns:a16="http://schemas.microsoft.com/office/drawing/2014/main" id="{4E67AC91-ABB1-4C6E-8713-20221E0472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99" y="34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7" name="Oval 1653">
              <a:extLst>
                <a:ext uri="{FF2B5EF4-FFF2-40B4-BE49-F238E27FC236}">
                  <a16:creationId xmlns:a16="http://schemas.microsoft.com/office/drawing/2014/main" id="{5F12AE65-685A-45BC-90DE-EAA6FA6841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84" y="33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8" name="Oval 1654">
              <a:extLst>
                <a:ext uri="{FF2B5EF4-FFF2-40B4-BE49-F238E27FC236}">
                  <a16:creationId xmlns:a16="http://schemas.microsoft.com/office/drawing/2014/main" id="{D4DDE749-BD94-47F6-992A-74F2E8A96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43" y="33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9" name="Oval 1655">
              <a:extLst>
                <a:ext uri="{FF2B5EF4-FFF2-40B4-BE49-F238E27FC236}">
                  <a16:creationId xmlns:a16="http://schemas.microsoft.com/office/drawing/2014/main" id="{3196461E-D02E-49D3-B1E9-1AA3E7EF5A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51" y="3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0" name="Oval 1656">
              <a:extLst>
                <a:ext uri="{FF2B5EF4-FFF2-40B4-BE49-F238E27FC236}">
                  <a16:creationId xmlns:a16="http://schemas.microsoft.com/office/drawing/2014/main" id="{CCF13270-94F1-423B-8DA4-692FCA7EB8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36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1" name="Oval 1657">
              <a:extLst>
                <a:ext uri="{FF2B5EF4-FFF2-40B4-BE49-F238E27FC236}">
                  <a16:creationId xmlns:a16="http://schemas.microsoft.com/office/drawing/2014/main" id="{AC96520F-494F-42F4-BEFC-F0BCB109F8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86" y="34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2" name="Oval 1658">
              <a:extLst>
                <a:ext uri="{FF2B5EF4-FFF2-40B4-BE49-F238E27FC236}">
                  <a16:creationId xmlns:a16="http://schemas.microsoft.com/office/drawing/2014/main" id="{13F0CD10-4BD7-4AEC-9BAF-684012C0F4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04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3" name="Oval 1659">
              <a:extLst>
                <a:ext uri="{FF2B5EF4-FFF2-40B4-BE49-F238E27FC236}">
                  <a16:creationId xmlns:a16="http://schemas.microsoft.com/office/drawing/2014/main" id="{C1A7B3C8-4CF5-404D-9528-9D4B440EC5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7" y="34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4" name="Oval 1660">
              <a:extLst>
                <a:ext uri="{FF2B5EF4-FFF2-40B4-BE49-F238E27FC236}">
                  <a16:creationId xmlns:a16="http://schemas.microsoft.com/office/drawing/2014/main" id="{FF9A2353-6C72-4F6F-A848-412A834455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82" y="33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5" name="Oval 1661">
              <a:extLst>
                <a:ext uri="{FF2B5EF4-FFF2-40B4-BE49-F238E27FC236}">
                  <a16:creationId xmlns:a16="http://schemas.microsoft.com/office/drawing/2014/main" id="{B1FC5DB5-A24A-4BE4-9637-F157CC0846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1" y="34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7" name="Oval 1663">
              <a:extLst>
                <a:ext uri="{FF2B5EF4-FFF2-40B4-BE49-F238E27FC236}">
                  <a16:creationId xmlns:a16="http://schemas.microsoft.com/office/drawing/2014/main" id="{C0A08684-C4B1-4E55-8785-35F0049A2B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34" y="3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2" name="Oval 1668">
              <a:extLst>
                <a:ext uri="{FF2B5EF4-FFF2-40B4-BE49-F238E27FC236}">
                  <a16:creationId xmlns:a16="http://schemas.microsoft.com/office/drawing/2014/main" id="{C66E2266-1BF4-45D1-908B-98D13C1F41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38" y="33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3" name="Oval 1669">
              <a:extLst>
                <a:ext uri="{FF2B5EF4-FFF2-40B4-BE49-F238E27FC236}">
                  <a16:creationId xmlns:a16="http://schemas.microsoft.com/office/drawing/2014/main" id="{1B378C18-E1ED-477F-A2EF-BCF8135574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3" y="32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4" name="Oval 1670">
              <a:extLst>
                <a:ext uri="{FF2B5EF4-FFF2-40B4-BE49-F238E27FC236}">
                  <a16:creationId xmlns:a16="http://schemas.microsoft.com/office/drawing/2014/main" id="{5233439F-D2CF-4BBE-A10F-AB0A0ECE5B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81" y="33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8" name="Oval 1674">
              <a:extLst>
                <a:ext uri="{FF2B5EF4-FFF2-40B4-BE49-F238E27FC236}">
                  <a16:creationId xmlns:a16="http://schemas.microsoft.com/office/drawing/2014/main" id="{463A684C-9B67-48EA-9A0B-B8B69B760C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51" y="33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0" name="Oval 1676">
              <a:extLst>
                <a:ext uri="{FF2B5EF4-FFF2-40B4-BE49-F238E27FC236}">
                  <a16:creationId xmlns:a16="http://schemas.microsoft.com/office/drawing/2014/main" id="{B86DE56C-F34A-4721-B883-E02140DE5E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94" y="32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2" name="Oval 1678">
              <a:extLst>
                <a:ext uri="{FF2B5EF4-FFF2-40B4-BE49-F238E27FC236}">
                  <a16:creationId xmlns:a16="http://schemas.microsoft.com/office/drawing/2014/main" id="{702279BB-9417-4D65-AEA2-0AA25C580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69" y="31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3" name="Oval 1679">
              <a:extLst>
                <a:ext uri="{FF2B5EF4-FFF2-40B4-BE49-F238E27FC236}">
                  <a16:creationId xmlns:a16="http://schemas.microsoft.com/office/drawing/2014/main" id="{DBF35684-855A-4C84-8947-85E64DEE12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28" y="32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4" name="Oval 1680">
              <a:extLst>
                <a:ext uri="{FF2B5EF4-FFF2-40B4-BE49-F238E27FC236}">
                  <a16:creationId xmlns:a16="http://schemas.microsoft.com/office/drawing/2014/main" id="{29DFDE95-E477-4E81-917A-4B78403785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36" y="33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9" name="Oval 1685">
              <a:extLst>
                <a:ext uri="{FF2B5EF4-FFF2-40B4-BE49-F238E27FC236}">
                  <a16:creationId xmlns:a16="http://schemas.microsoft.com/office/drawing/2014/main" id="{BD1CDA73-E84A-4799-80A9-C0FC023356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49" y="33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0" name="Oval 1686">
              <a:extLst>
                <a:ext uri="{FF2B5EF4-FFF2-40B4-BE49-F238E27FC236}">
                  <a16:creationId xmlns:a16="http://schemas.microsoft.com/office/drawing/2014/main" id="{8A4AD38C-4D61-4990-B80A-52B8A10462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34" y="32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1" name="Oval 1687">
              <a:extLst>
                <a:ext uri="{FF2B5EF4-FFF2-40B4-BE49-F238E27FC236}">
                  <a16:creationId xmlns:a16="http://schemas.microsoft.com/office/drawing/2014/main" id="{A16BE376-9FB4-4266-BE0E-ABC74FB1DB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3" y="33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2" name="Oval 1688">
              <a:extLst>
                <a:ext uri="{FF2B5EF4-FFF2-40B4-BE49-F238E27FC236}">
                  <a16:creationId xmlns:a16="http://schemas.microsoft.com/office/drawing/2014/main" id="{6473CE57-70BB-49ED-A6EE-D3944222B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33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3" name="Oval 1689">
              <a:extLst>
                <a:ext uri="{FF2B5EF4-FFF2-40B4-BE49-F238E27FC236}">
                  <a16:creationId xmlns:a16="http://schemas.microsoft.com/office/drawing/2014/main" id="{D64A81EB-6F81-4856-A992-9DBCEDDBCC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1" y="30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4" name="Oval 1690">
              <a:extLst>
                <a:ext uri="{FF2B5EF4-FFF2-40B4-BE49-F238E27FC236}">
                  <a16:creationId xmlns:a16="http://schemas.microsoft.com/office/drawing/2014/main" id="{C3C869EB-B7C3-4004-BF12-ABA81AFC1C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6" y="30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5" name="Oval 1691">
              <a:extLst>
                <a:ext uri="{FF2B5EF4-FFF2-40B4-BE49-F238E27FC236}">
                  <a16:creationId xmlns:a16="http://schemas.microsoft.com/office/drawing/2014/main" id="{019A674D-2EB4-4875-AECE-B24D98973F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5" y="30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7" name="Oval 1693">
              <a:extLst>
                <a:ext uri="{FF2B5EF4-FFF2-40B4-BE49-F238E27FC236}">
                  <a16:creationId xmlns:a16="http://schemas.microsoft.com/office/drawing/2014/main" id="{97FF76C0-E3B4-4895-94D8-8E80ED581E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8" y="30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8" name="Oval 1694">
              <a:extLst>
                <a:ext uri="{FF2B5EF4-FFF2-40B4-BE49-F238E27FC236}">
                  <a16:creationId xmlns:a16="http://schemas.microsoft.com/office/drawing/2014/main" id="{598CDA57-3DB3-49F5-B841-DFD6F6FFF5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0" y="30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1" name="Oval 1697">
              <a:extLst>
                <a:ext uri="{FF2B5EF4-FFF2-40B4-BE49-F238E27FC236}">
                  <a16:creationId xmlns:a16="http://schemas.microsoft.com/office/drawing/2014/main" id="{3A0D3EA8-B7DE-44C6-A004-BDA5F1335E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3" y="30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2" name="Oval 1698">
              <a:extLst>
                <a:ext uri="{FF2B5EF4-FFF2-40B4-BE49-F238E27FC236}">
                  <a16:creationId xmlns:a16="http://schemas.microsoft.com/office/drawing/2014/main" id="{915BE6C9-BAE5-4102-861F-82C1063596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8" y="30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3" name="Oval 1699">
              <a:extLst>
                <a:ext uri="{FF2B5EF4-FFF2-40B4-BE49-F238E27FC236}">
                  <a16:creationId xmlns:a16="http://schemas.microsoft.com/office/drawing/2014/main" id="{44620C40-84CA-4C2A-B945-A9F8180F52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6" y="30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4" name="Oval 1700">
              <a:extLst>
                <a:ext uri="{FF2B5EF4-FFF2-40B4-BE49-F238E27FC236}">
                  <a16:creationId xmlns:a16="http://schemas.microsoft.com/office/drawing/2014/main" id="{6DFFEC79-F4ED-4CAA-93BB-253866D0EF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65" y="33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5" name="Oval 1701">
              <a:extLst>
                <a:ext uri="{FF2B5EF4-FFF2-40B4-BE49-F238E27FC236}">
                  <a16:creationId xmlns:a16="http://schemas.microsoft.com/office/drawing/2014/main" id="{7345EBE6-4DA5-422D-AB09-1D5C5E2B33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0" y="31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6" name="Oval 1702">
              <a:extLst>
                <a:ext uri="{FF2B5EF4-FFF2-40B4-BE49-F238E27FC236}">
                  <a16:creationId xmlns:a16="http://schemas.microsoft.com/office/drawing/2014/main" id="{A01AA874-75E9-438D-B266-2260430124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1" y="33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7" name="Oval 1703">
              <a:extLst>
                <a:ext uri="{FF2B5EF4-FFF2-40B4-BE49-F238E27FC236}">
                  <a16:creationId xmlns:a16="http://schemas.microsoft.com/office/drawing/2014/main" id="{59E843C7-9E68-4D32-B7D9-B78BB4CEB5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6" y="33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8" name="Oval 1704">
              <a:extLst>
                <a:ext uri="{FF2B5EF4-FFF2-40B4-BE49-F238E27FC236}">
                  <a16:creationId xmlns:a16="http://schemas.microsoft.com/office/drawing/2014/main" id="{8E98C011-9DC2-44FF-ADE0-8D53822426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64" y="33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9" name="Oval 1705">
              <a:extLst>
                <a:ext uri="{FF2B5EF4-FFF2-40B4-BE49-F238E27FC236}">
                  <a16:creationId xmlns:a16="http://schemas.microsoft.com/office/drawing/2014/main" id="{2F05444D-4EE3-4365-9D3A-59328DE741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2" y="34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0" name="Oval 1706">
              <a:extLst>
                <a:ext uri="{FF2B5EF4-FFF2-40B4-BE49-F238E27FC236}">
                  <a16:creationId xmlns:a16="http://schemas.microsoft.com/office/drawing/2014/main" id="{9989FD17-A66D-4C34-80CC-2022EC4A4D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7" y="34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1" name="Oval 1707">
              <a:extLst>
                <a:ext uri="{FF2B5EF4-FFF2-40B4-BE49-F238E27FC236}">
                  <a16:creationId xmlns:a16="http://schemas.microsoft.com/office/drawing/2014/main" id="{517F77D7-CDE2-40FC-BCF8-DD35FA105B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16" y="34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2" name="Oval 1708">
              <a:extLst>
                <a:ext uri="{FF2B5EF4-FFF2-40B4-BE49-F238E27FC236}">
                  <a16:creationId xmlns:a16="http://schemas.microsoft.com/office/drawing/2014/main" id="{B20C857E-2804-4CCC-98D9-2A5EE65D20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4" y="33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7" name="Oval 1713">
              <a:extLst>
                <a:ext uri="{FF2B5EF4-FFF2-40B4-BE49-F238E27FC236}">
                  <a16:creationId xmlns:a16="http://schemas.microsoft.com/office/drawing/2014/main" id="{B974FBEE-0D71-40AC-B6E2-205E65D272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9" y="34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8" name="Oval 1714">
              <a:extLst>
                <a:ext uri="{FF2B5EF4-FFF2-40B4-BE49-F238E27FC236}">
                  <a16:creationId xmlns:a16="http://schemas.microsoft.com/office/drawing/2014/main" id="{07104628-22C8-4EA0-94AB-89E88FAB89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9" y="33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9" name="Oval 1715">
              <a:extLst>
                <a:ext uri="{FF2B5EF4-FFF2-40B4-BE49-F238E27FC236}">
                  <a16:creationId xmlns:a16="http://schemas.microsoft.com/office/drawing/2014/main" id="{AA85C948-DB90-4156-9E8B-F005175B3F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32" y="33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0" name="Oval 1716">
              <a:extLst>
                <a:ext uri="{FF2B5EF4-FFF2-40B4-BE49-F238E27FC236}">
                  <a16:creationId xmlns:a16="http://schemas.microsoft.com/office/drawing/2014/main" id="{BDB4665A-104E-48A9-9009-133283EC50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17" y="33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1" name="Oval 1717">
              <a:extLst>
                <a:ext uri="{FF2B5EF4-FFF2-40B4-BE49-F238E27FC236}">
                  <a16:creationId xmlns:a16="http://schemas.microsoft.com/office/drawing/2014/main" id="{8C3F2280-17EF-4E09-B725-BD0FB1DE2D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6" y="33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2" name="Oval 1718">
              <a:extLst>
                <a:ext uri="{FF2B5EF4-FFF2-40B4-BE49-F238E27FC236}">
                  <a16:creationId xmlns:a16="http://schemas.microsoft.com/office/drawing/2014/main" id="{7A54640B-0686-47D6-A8C8-448AE25258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84" y="34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3" name="Oval 1719">
              <a:extLst>
                <a:ext uri="{FF2B5EF4-FFF2-40B4-BE49-F238E27FC236}">
                  <a16:creationId xmlns:a16="http://schemas.microsoft.com/office/drawing/2014/main" id="{3E64553F-0587-4526-A756-7584743F9C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69" y="34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4" name="Oval 1720">
              <a:extLst>
                <a:ext uri="{FF2B5EF4-FFF2-40B4-BE49-F238E27FC236}">
                  <a16:creationId xmlns:a16="http://schemas.microsoft.com/office/drawing/2014/main" id="{9ACC8C2A-12BE-4E9D-BC35-3046AC6B3A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7" y="34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6" name="Oval 1722">
              <a:extLst>
                <a:ext uri="{FF2B5EF4-FFF2-40B4-BE49-F238E27FC236}">
                  <a16:creationId xmlns:a16="http://schemas.microsoft.com/office/drawing/2014/main" id="{84D05F17-A6EC-48C9-B585-6A0513901C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6" y="31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7" name="Oval 1723">
              <a:extLst>
                <a:ext uri="{FF2B5EF4-FFF2-40B4-BE49-F238E27FC236}">
                  <a16:creationId xmlns:a16="http://schemas.microsoft.com/office/drawing/2014/main" id="{F0183796-EB53-4155-AD74-CDE0BD4A09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5" y="31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8" name="Oval 1724">
              <a:extLst>
                <a:ext uri="{FF2B5EF4-FFF2-40B4-BE49-F238E27FC236}">
                  <a16:creationId xmlns:a16="http://schemas.microsoft.com/office/drawing/2014/main" id="{14954AAE-4B63-442C-B8DC-1C29047220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3" y="32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9" name="Oval 1725">
              <a:extLst>
                <a:ext uri="{FF2B5EF4-FFF2-40B4-BE49-F238E27FC236}">
                  <a16:creationId xmlns:a16="http://schemas.microsoft.com/office/drawing/2014/main" id="{1CD70892-9324-4E3E-A544-FFE4D418B2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8" y="32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30" name="Oval 1726">
              <a:extLst>
                <a:ext uri="{FF2B5EF4-FFF2-40B4-BE49-F238E27FC236}">
                  <a16:creationId xmlns:a16="http://schemas.microsoft.com/office/drawing/2014/main" id="{BB290BD3-DF25-428A-83B8-B83915390E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6" y="32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31" name="Oval 1727">
              <a:extLst>
                <a:ext uri="{FF2B5EF4-FFF2-40B4-BE49-F238E27FC236}">
                  <a16:creationId xmlns:a16="http://schemas.microsoft.com/office/drawing/2014/main" id="{076A899B-FF9E-42AB-93E2-481C930CCA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91" y="31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34" name="Oval 1730">
              <a:extLst>
                <a:ext uri="{FF2B5EF4-FFF2-40B4-BE49-F238E27FC236}">
                  <a16:creationId xmlns:a16="http://schemas.microsoft.com/office/drawing/2014/main" id="{8DB9889C-A04E-450A-940A-256335049B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86" y="32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0" name="Oval 1736">
              <a:extLst>
                <a:ext uri="{FF2B5EF4-FFF2-40B4-BE49-F238E27FC236}">
                  <a16:creationId xmlns:a16="http://schemas.microsoft.com/office/drawing/2014/main" id="{AC149BBC-9E53-483B-884F-3D753B19FB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1" y="32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2" name="Oval 1738">
              <a:extLst>
                <a:ext uri="{FF2B5EF4-FFF2-40B4-BE49-F238E27FC236}">
                  <a16:creationId xmlns:a16="http://schemas.microsoft.com/office/drawing/2014/main" id="{C3ABBB44-DF5B-4B6A-BE98-F96213E815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3" y="31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3" name="Oval 1739">
              <a:extLst>
                <a:ext uri="{FF2B5EF4-FFF2-40B4-BE49-F238E27FC236}">
                  <a16:creationId xmlns:a16="http://schemas.microsoft.com/office/drawing/2014/main" id="{72CB7A78-99CE-4ECA-9026-C9FAB637B2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8" y="31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4" name="Oval 1740">
              <a:extLst>
                <a:ext uri="{FF2B5EF4-FFF2-40B4-BE49-F238E27FC236}">
                  <a16:creationId xmlns:a16="http://schemas.microsoft.com/office/drawing/2014/main" id="{83FF7861-054D-4FBC-9B50-6F7BE09517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6" y="31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5" name="Oval 1741">
              <a:extLst>
                <a:ext uri="{FF2B5EF4-FFF2-40B4-BE49-F238E27FC236}">
                  <a16:creationId xmlns:a16="http://schemas.microsoft.com/office/drawing/2014/main" id="{F87BC7B9-2218-4545-B1EC-A147089137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4" y="32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6" name="Oval 1742">
              <a:extLst>
                <a:ext uri="{FF2B5EF4-FFF2-40B4-BE49-F238E27FC236}">
                  <a16:creationId xmlns:a16="http://schemas.microsoft.com/office/drawing/2014/main" id="{A472F95B-0974-47DF-9483-6F189C9744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69" y="32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7" name="Oval 1743">
              <a:extLst>
                <a:ext uri="{FF2B5EF4-FFF2-40B4-BE49-F238E27FC236}">
                  <a16:creationId xmlns:a16="http://schemas.microsoft.com/office/drawing/2014/main" id="{AA55D205-40EC-4A2F-B7E1-59A8C363BE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8" y="32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1" name="Oval 1747">
              <a:extLst>
                <a:ext uri="{FF2B5EF4-FFF2-40B4-BE49-F238E27FC236}">
                  <a16:creationId xmlns:a16="http://schemas.microsoft.com/office/drawing/2014/main" id="{6FA05B04-2714-40F2-9D27-8F181B6D7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32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2" name="Oval 1748">
              <a:extLst>
                <a:ext uri="{FF2B5EF4-FFF2-40B4-BE49-F238E27FC236}">
                  <a16:creationId xmlns:a16="http://schemas.microsoft.com/office/drawing/2014/main" id="{248BECEA-E88B-438E-8FDE-BC5411CE3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8" y="32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3" name="Oval 1749">
              <a:extLst>
                <a:ext uri="{FF2B5EF4-FFF2-40B4-BE49-F238E27FC236}">
                  <a16:creationId xmlns:a16="http://schemas.microsoft.com/office/drawing/2014/main" id="{22E33CC6-603E-4A80-90BE-6EA11031E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32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7" name="Oval 1753">
              <a:extLst>
                <a:ext uri="{FF2B5EF4-FFF2-40B4-BE49-F238E27FC236}">
                  <a16:creationId xmlns:a16="http://schemas.microsoft.com/office/drawing/2014/main" id="{6CFCBB3E-9757-47FC-ABA9-E91A8A663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31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9" name="Oval 1755">
              <a:extLst>
                <a:ext uri="{FF2B5EF4-FFF2-40B4-BE49-F238E27FC236}">
                  <a16:creationId xmlns:a16="http://schemas.microsoft.com/office/drawing/2014/main" id="{B334F337-56FC-4DF6-9F42-85F2799C3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5" y="32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67" name="Oval 1763">
              <a:extLst>
                <a:ext uri="{FF2B5EF4-FFF2-40B4-BE49-F238E27FC236}">
                  <a16:creationId xmlns:a16="http://schemas.microsoft.com/office/drawing/2014/main" id="{BAADB9C0-33BF-4D2B-B217-726225DE1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1" y="30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68" name="Oval 1764">
              <a:extLst>
                <a:ext uri="{FF2B5EF4-FFF2-40B4-BE49-F238E27FC236}">
                  <a16:creationId xmlns:a16="http://schemas.microsoft.com/office/drawing/2014/main" id="{BEA09178-6860-4189-B5F9-18116D0CB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30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69" name="Oval 1765">
              <a:extLst>
                <a:ext uri="{FF2B5EF4-FFF2-40B4-BE49-F238E27FC236}">
                  <a16:creationId xmlns:a16="http://schemas.microsoft.com/office/drawing/2014/main" id="{9ADF91AC-BD81-4A19-9EE2-848E2B9B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" y="31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1" name="Oval 1767">
              <a:extLst>
                <a:ext uri="{FF2B5EF4-FFF2-40B4-BE49-F238E27FC236}">
                  <a16:creationId xmlns:a16="http://schemas.microsoft.com/office/drawing/2014/main" id="{672D2E50-CD1B-43AD-ACA0-54CC4AE49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9" y="3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3" name="Oval 1769">
              <a:extLst>
                <a:ext uri="{FF2B5EF4-FFF2-40B4-BE49-F238E27FC236}">
                  <a16:creationId xmlns:a16="http://schemas.microsoft.com/office/drawing/2014/main" id="{21408382-38E5-4D73-B4F5-A561A6A3B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30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4" name="Oval 1770">
              <a:extLst>
                <a:ext uri="{FF2B5EF4-FFF2-40B4-BE49-F238E27FC236}">
                  <a16:creationId xmlns:a16="http://schemas.microsoft.com/office/drawing/2014/main" id="{F59BEE2D-CBF7-44C1-A369-DB1B69636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30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5" name="Oval 1771">
              <a:extLst>
                <a:ext uri="{FF2B5EF4-FFF2-40B4-BE49-F238E27FC236}">
                  <a16:creationId xmlns:a16="http://schemas.microsoft.com/office/drawing/2014/main" id="{42B6A4C9-0ED8-4E2D-B5A9-BCEC9E733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32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6" name="Oval 1772">
              <a:extLst>
                <a:ext uri="{FF2B5EF4-FFF2-40B4-BE49-F238E27FC236}">
                  <a16:creationId xmlns:a16="http://schemas.microsoft.com/office/drawing/2014/main" id="{A54F9D38-3A1F-4D1E-8E35-FF5D6633A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32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7" name="Oval 1773">
              <a:extLst>
                <a:ext uri="{FF2B5EF4-FFF2-40B4-BE49-F238E27FC236}">
                  <a16:creationId xmlns:a16="http://schemas.microsoft.com/office/drawing/2014/main" id="{7B77BE1E-76E0-423E-B51E-1D9B4AA3F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" y="32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8" name="Oval 1774">
              <a:extLst>
                <a:ext uri="{FF2B5EF4-FFF2-40B4-BE49-F238E27FC236}">
                  <a16:creationId xmlns:a16="http://schemas.microsoft.com/office/drawing/2014/main" id="{10784FFF-BD21-44C1-AE81-E7B39AD09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1" y="31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9" name="Oval 1775">
              <a:extLst>
                <a:ext uri="{FF2B5EF4-FFF2-40B4-BE49-F238E27FC236}">
                  <a16:creationId xmlns:a16="http://schemas.microsoft.com/office/drawing/2014/main" id="{80054AE7-F52F-490A-BC79-CCFCDE42E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" y="31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0" name="Oval 1776">
              <a:extLst>
                <a:ext uri="{FF2B5EF4-FFF2-40B4-BE49-F238E27FC236}">
                  <a16:creationId xmlns:a16="http://schemas.microsoft.com/office/drawing/2014/main" id="{353937E8-2462-4712-AE75-2252F174F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" y="31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4" name="Oval 1780">
              <a:extLst>
                <a:ext uri="{FF2B5EF4-FFF2-40B4-BE49-F238E27FC236}">
                  <a16:creationId xmlns:a16="http://schemas.microsoft.com/office/drawing/2014/main" id="{6403BB9D-CA06-4B49-96D7-9987E823A1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0" y="33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5" name="Oval 1781">
              <a:extLst>
                <a:ext uri="{FF2B5EF4-FFF2-40B4-BE49-F238E27FC236}">
                  <a16:creationId xmlns:a16="http://schemas.microsoft.com/office/drawing/2014/main" id="{BA21F97B-F1D2-424A-AB8E-B2997AEF54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23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6" name="Oval 1782">
              <a:extLst>
                <a:ext uri="{FF2B5EF4-FFF2-40B4-BE49-F238E27FC236}">
                  <a16:creationId xmlns:a16="http://schemas.microsoft.com/office/drawing/2014/main" id="{2DD6D870-A996-4238-8AA2-0EDF426BCF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83" y="34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1" name="Oval 1787">
              <a:extLst>
                <a:ext uri="{FF2B5EF4-FFF2-40B4-BE49-F238E27FC236}">
                  <a16:creationId xmlns:a16="http://schemas.microsoft.com/office/drawing/2014/main" id="{04CEC894-4152-4D79-949D-EA9F1A18AD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19" y="33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4" name="Oval 1790">
              <a:extLst>
                <a:ext uri="{FF2B5EF4-FFF2-40B4-BE49-F238E27FC236}">
                  <a16:creationId xmlns:a16="http://schemas.microsoft.com/office/drawing/2014/main" id="{7C26CD5F-0BEB-4187-9307-726A4935B0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1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5" name="Oval 1791">
              <a:extLst>
                <a:ext uri="{FF2B5EF4-FFF2-40B4-BE49-F238E27FC236}">
                  <a16:creationId xmlns:a16="http://schemas.microsoft.com/office/drawing/2014/main" id="{AED5FC22-1BCD-4E98-934F-F0BED71E3A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86" y="31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6" name="Oval 1792">
              <a:extLst>
                <a:ext uri="{FF2B5EF4-FFF2-40B4-BE49-F238E27FC236}">
                  <a16:creationId xmlns:a16="http://schemas.microsoft.com/office/drawing/2014/main" id="{F0E1CF59-D3F4-4C81-BDDA-19373AD201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20" y="30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7" name="Oval 1793">
              <a:extLst>
                <a:ext uri="{FF2B5EF4-FFF2-40B4-BE49-F238E27FC236}">
                  <a16:creationId xmlns:a16="http://schemas.microsoft.com/office/drawing/2014/main" id="{D0E6AACE-8EC7-495C-8946-300050FA27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9" y="30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0" name="Oval 1796">
              <a:extLst>
                <a:ext uri="{FF2B5EF4-FFF2-40B4-BE49-F238E27FC236}">
                  <a16:creationId xmlns:a16="http://schemas.microsoft.com/office/drawing/2014/main" id="{595BBA2F-51A3-4A2F-B7A6-E2CACD1AF1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5" y="30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1" name="Oval 1797">
              <a:extLst>
                <a:ext uri="{FF2B5EF4-FFF2-40B4-BE49-F238E27FC236}">
                  <a16:creationId xmlns:a16="http://schemas.microsoft.com/office/drawing/2014/main" id="{AD8976F3-82A0-4DE1-9FBF-B4194D14E1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38" y="30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3" name="Oval 1799">
              <a:extLst>
                <a:ext uri="{FF2B5EF4-FFF2-40B4-BE49-F238E27FC236}">
                  <a16:creationId xmlns:a16="http://schemas.microsoft.com/office/drawing/2014/main" id="{481A57DD-B413-4C9E-86FF-DF6B9C6DBC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89" y="33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4" name="Oval 1800">
              <a:extLst>
                <a:ext uri="{FF2B5EF4-FFF2-40B4-BE49-F238E27FC236}">
                  <a16:creationId xmlns:a16="http://schemas.microsoft.com/office/drawing/2014/main" id="{255A17A0-8E8F-4A78-9103-ED83E94D01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51" y="33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5" name="Oval 1801">
              <a:extLst>
                <a:ext uri="{FF2B5EF4-FFF2-40B4-BE49-F238E27FC236}">
                  <a16:creationId xmlns:a16="http://schemas.microsoft.com/office/drawing/2014/main" id="{4FEDDC4B-1193-4FFE-973B-77BBDD2CE1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79" y="30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6" name="Oval 1802">
              <a:extLst>
                <a:ext uri="{FF2B5EF4-FFF2-40B4-BE49-F238E27FC236}">
                  <a16:creationId xmlns:a16="http://schemas.microsoft.com/office/drawing/2014/main" id="{E54B1B35-CE82-40D6-BD74-952CF3B268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6" y="31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7" name="Oval 1803">
              <a:extLst>
                <a:ext uri="{FF2B5EF4-FFF2-40B4-BE49-F238E27FC236}">
                  <a16:creationId xmlns:a16="http://schemas.microsoft.com/office/drawing/2014/main" id="{1BCF3862-2D62-479E-BC9E-3D4E43F850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54" y="33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0" name="Oval 1806">
              <a:extLst>
                <a:ext uri="{FF2B5EF4-FFF2-40B4-BE49-F238E27FC236}">
                  <a16:creationId xmlns:a16="http://schemas.microsoft.com/office/drawing/2014/main" id="{927EEEDB-6BB9-4EA0-A97C-8709BF28C7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8" y="30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1" name="Oval 1807">
              <a:extLst>
                <a:ext uri="{FF2B5EF4-FFF2-40B4-BE49-F238E27FC236}">
                  <a16:creationId xmlns:a16="http://schemas.microsoft.com/office/drawing/2014/main" id="{0B75164F-89C0-498F-9388-B3AEEC4EDF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81" y="29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2" name="Oval 1808">
              <a:extLst>
                <a:ext uri="{FF2B5EF4-FFF2-40B4-BE49-F238E27FC236}">
                  <a16:creationId xmlns:a16="http://schemas.microsoft.com/office/drawing/2014/main" id="{729C57F0-99E4-4A6A-BF34-70C4C9A8AE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89" y="31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3" name="Oval 1809">
              <a:extLst>
                <a:ext uri="{FF2B5EF4-FFF2-40B4-BE49-F238E27FC236}">
                  <a16:creationId xmlns:a16="http://schemas.microsoft.com/office/drawing/2014/main" id="{ECB9A230-19B4-495F-8B34-581CC1AD70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74" y="30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4" name="Oval 1810">
              <a:extLst>
                <a:ext uri="{FF2B5EF4-FFF2-40B4-BE49-F238E27FC236}">
                  <a16:creationId xmlns:a16="http://schemas.microsoft.com/office/drawing/2014/main" id="{6C7D819B-F415-459F-9CA4-03C0E07320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33" y="3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5" name="Oval 1811">
              <a:extLst>
                <a:ext uri="{FF2B5EF4-FFF2-40B4-BE49-F238E27FC236}">
                  <a16:creationId xmlns:a16="http://schemas.microsoft.com/office/drawing/2014/main" id="{D5A089F3-8BDB-45BD-A7CF-961B91D569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1" y="30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6" name="Oval 1812">
              <a:extLst>
                <a:ext uri="{FF2B5EF4-FFF2-40B4-BE49-F238E27FC236}">
                  <a16:creationId xmlns:a16="http://schemas.microsoft.com/office/drawing/2014/main" id="{DA55B079-3BC8-418D-ACB2-460A32713F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3" y="30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7" name="Oval 1813">
              <a:extLst>
                <a:ext uri="{FF2B5EF4-FFF2-40B4-BE49-F238E27FC236}">
                  <a16:creationId xmlns:a16="http://schemas.microsoft.com/office/drawing/2014/main" id="{32568A59-7E99-4768-8DF6-FC776AECA0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8" y="30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8" name="Oval 1814">
              <a:extLst>
                <a:ext uri="{FF2B5EF4-FFF2-40B4-BE49-F238E27FC236}">
                  <a16:creationId xmlns:a16="http://schemas.microsoft.com/office/drawing/2014/main" id="{1A1490C6-9BB3-49FD-8D4D-11ACA55291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46" y="30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9" name="Oval 1815">
              <a:extLst>
                <a:ext uri="{FF2B5EF4-FFF2-40B4-BE49-F238E27FC236}">
                  <a16:creationId xmlns:a16="http://schemas.microsoft.com/office/drawing/2014/main" id="{ED7BC9C5-6BF5-4C59-A6C5-889BFA97B1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36" y="30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0" name="Oval 1816">
              <a:extLst>
                <a:ext uri="{FF2B5EF4-FFF2-40B4-BE49-F238E27FC236}">
                  <a16:creationId xmlns:a16="http://schemas.microsoft.com/office/drawing/2014/main" id="{4E1AA524-E700-4967-A231-D60C2148CB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9" y="30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1" name="Oval 1817">
              <a:extLst>
                <a:ext uri="{FF2B5EF4-FFF2-40B4-BE49-F238E27FC236}">
                  <a16:creationId xmlns:a16="http://schemas.microsoft.com/office/drawing/2014/main" id="{53B7C536-3DB5-4F86-8D24-E3DCBCA0EB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8" y="31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2" name="Oval 1818">
              <a:extLst>
                <a:ext uri="{FF2B5EF4-FFF2-40B4-BE49-F238E27FC236}">
                  <a16:creationId xmlns:a16="http://schemas.microsoft.com/office/drawing/2014/main" id="{60D0671B-59E1-4119-B024-A22E2D2428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2" y="30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3" name="Oval 1819">
              <a:extLst>
                <a:ext uri="{FF2B5EF4-FFF2-40B4-BE49-F238E27FC236}">
                  <a16:creationId xmlns:a16="http://schemas.microsoft.com/office/drawing/2014/main" id="{083E8774-0D4D-4BB8-AA43-1C4D6C5B3F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31" y="31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4" name="Oval 1820">
              <a:extLst>
                <a:ext uri="{FF2B5EF4-FFF2-40B4-BE49-F238E27FC236}">
                  <a16:creationId xmlns:a16="http://schemas.microsoft.com/office/drawing/2014/main" id="{C793A415-E305-4F1F-A51C-F45384312C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93" y="30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5" name="Oval 1821">
              <a:extLst>
                <a:ext uri="{FF2B5EF4-FFF2-40B4-BE49-F238E27FC236}">
                  <a16:creationId xmlns:a16="http://schemas.microsoft.com/office/drawing/2014/main" id="{E94858EB-7626-4CDA-8D78-59735D950E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1" y="31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6" name="Oval 1822">
              <a:extLst>
                <a:ext uri="{FF2B5EF4-FFF2-40B4-BE49-F238E27FC236}">
                  <a16:creationId xmlns:a16="http://schemas.microsoft.com/office/drawing/2014/main" id="{98A3504A-AFAC-4BFC-ADBD-F2A0DF512D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86" y="30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7" name="Oval 1823">
              <a:extLst>
                <a:ext uri="{FF2B5EF4-FFF2-40B4-BE49-F238E27FC236}">
                  <a16:creationId xmlns:a16="http://schemas.microsoft.com/office/drawing/2014/main" id="{54AE0BB2-4A47-4FE4-993B-701BCA680C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44" y="31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1" name="Oval 1837">
              <a:extLst>
                <a:ext uri="{FF2B5EF4-FFF2-40B4-BE49-F238E27FC236}">
                  <a16:creationId xmlns:a16="http://schemas.microsoft.com/office/drawing/2014/main" id="{7DD4307A-57F5-4CD6-8DEC-4C80730868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77" y="34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3" name="Oval 1839">
              <a:extLst>
                <a:ext uri="{FF2B5EF4-FFF2-40B4-BE49-F238E27FC236}">
                  <a16:creationId xmlns:a16="http://schemas.microsoft.com/office/drawing/2014/main" id="{F9BB00E8-D468-450B-BAA0-FC1B26C9C8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55" y="3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4" name="Oval 1840">
              <a:extLst>
                <a:ext uri="{FF2B5EF4-FFF2-40B4-BE49-F238E27FC236}">
                  <a16:creationId xmlns:a16="http://schemas.microsoft.com/office/drawing/2014/main" id="{39C44D5E-D430-43F6-938E-E66ED50EB1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4" y="34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6" name="Oval 1842">
              <a:extLst>
                <a:ext uri="{FF2B5EF4-FFF2-40B4-BE49-F238E27FC236}">
                  <a16:creationId xmlns:a16="http://schemas.microsoft.com/office/drawing/2014/main" id="{B3956F9D-7CA7-4642-AF90-E8AAE8ED52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7" y="3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0" name="Oval 1856">
              <a:extLst>
                <a:ext uri="{FF2B5EF4-FFF2-40B4-BE49-F238E27FC236}">
                  <a16:creationId xmlns:a16="http://schemas.microsoft.com/office/drawing/2014/main" id="{A654B7C4-7781-4738-9B86-5A75D605A9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58" y="32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1" name="Oval 1857">
              <a:extLst>
                <a:ext uri="{FF2B5EF4-FFF2-40B4-BE49-F238E27FC236}">
                  <a16:creationId xmlns:a16="http://schemas.microsoft.com/office/drawing/2014/main" id="{A3CD0122-9D39-4B09-A45F-940CB828E0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42" y="31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2" name="Oval 1858">
              <a:extLst>
                <a:ext uri="{FF2B5EF4-FFF2-40B4-BE49-F238E27FC236}">
                  <a16:creationId xmlns:a16="http://schemas.microsoft.com/office/drawing/2014/main" id="{E887849F-103D-4E35-9526-011556E338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1" y="32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3" name="Oval 1859">
              <a:extLst>
                <a:ext uri="{FF2B5EF4-FFF2-40B4-BE49-F238E27FC236}">
                  <a16:creationId xmlns:a16="http://schemas.microsoft.com/office/drawing/2014/main" id="{B78C436E-626A-4951-B7B8-AB775B9C72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9" y="33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1" name="Oval 1867">
              <a:extLst>
                <a:ext uri="{FF2B5EF4-FFF2-40B4-BE49-F238E27FC236}">
                  <a16:creationId xmlns:a16="http://schemas.microsoft.com/office/drawing/2014/main" id="{2E1341FC-BE93-40A1-8EEF-37BED1D9FC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4" y="30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2" name="Oval 1868">
              <a:extLst>
                <a:ext uri="{FF2B5EF4-FFF2-40B4-BE49-F238E27FC236}">
                  <a16:creationId xmlns:a16="http://schemas.microsoft.com/office/drawing/2014/main" id="{175811F4-E5B1-4CF2-AF0B-B988AA1BD1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8" y="30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3" name="Oval 1869">
              <a:extLst>
                <a:ext uri="{FF2B5EF4-FFF2-40B4-BE49-F238E27FC236}">
                  <a16:creationId xmlns:a16="http://schemas.microsoft.com/office/drawing/2014/main" id="{F0DE60F5-C271-46DC-A375-0B7E886C80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8" y="30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4" name="Oval 1870">
              <a:extLst>
                <a:ext uri="{FF2B5EF4-FFF2-40B4-BE49-F238E27FC236}">
                  <a16:creationId xmlns:a16="http://schemas.microsoft.com/office/drawing/2014/main" id="{D95DD544-B2F5-441C-B407-2F6ABC3181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1" y="30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5" name="Oval 1871">
              <a:extLst>
                <a:ext uri="{FF2B5EF4-FFF2-40B4-BE49-F238E27FC236}">
                  <a16:creationId xmlns:a16="http://schemas.microsoft.com/office/drawing/2014/main" id="{C5A67171-E6E4-4224-A3FC-65BA63947C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23" y="30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6" name="Oval 1872">
              <a:extLst>
                <a:ext uri="{FF2B5EF4-FFF2-40B4-BE49-F238E27FC236}">
                  <a16:creationId xmlns:a16="http://schemas.microsoft.com/office/drawing/2014/main" id="{F7103943-78F0-43F8-A71D-62709A6C1C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7" y="30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7" name="Oval 1873">
              <a:extLst>
                <a:ext uri="{FF2B5EF4-FFF2-40B4-BE49-F238E27FC236}">
                  <a16:creationId xmlns:a16="http://schemas.microsoft.com/office/drawing/2014/main" id="{F3507B14-7593-4093-B04B-7D3553682D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66" y="30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8" name="Oval 1874">
              <a:extLst>
                <a:ext uri="{FF2B5EF4-FFF2-40B4-BE49-F238E27FC236}">
                  <a16:creationId xmlns:a16="http://schemas.microsoft.com/office/drawing/2014/main" id="{72B69544-A134-4ED6-A999-BF4830C1CF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6" y="30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9" name="Oval 1875">
              <a:extLst>
                <a:ext uri="{FF2B5EF4-FFF2-40B4-BE49-F238E27FC236}">
                  <a16:creationId xmlns:a16="http://schemas.microsoft.com/office/drawing/2014/main" id="{BF6A1FE5-4500-40D4-981D-FF874B7EA9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1" y="30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80" name="Oval 1876">
              <a:extLst>
                <a:ext uri="{FF2B5EF4-FFF2-40B4-BE49-F238E27FC236}">
                  <a16:creationId xmlns:a16="http://schemas.microsoft.com/office/drawing/2014/main" id="{21B64E48-6A54-4771-94C5-42C5955221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9" y="30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82" name="Oval 1878">
              <a:extLst>
                <a:ext uri="{FF2B5EF4-FFF2-40B4-BE49-F238E27FC236}">
                  <a16:creationId xmlns:a16="http://schemas.microsoft.com/office/drawing/2014/main" id="{C9814056-016A-4D78-AFC9-CAB39221BF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23" y="30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03" name="Oval 1899">
              <a:extLst>
                <a:ext uri="{FF2B5EF4-FFF2-40B4-BE49-F238E27FC236}">
                  <a16:creationId xmlns:a16="http://schemas.microsoft.com/office/drawing/2014/main" id="{7326C42A-50A4-4C65-B3FE-722F7B1D8A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9" y="30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09" name="Oval 1905">
              <a:extLst>
                <a:ext uri="{FF2B5EF4-FFF2-40B4-BE49-F238E27FC236}">
                  <a16:creationId xmlns:a16="http://schemas.microsoft.com/office/drawing/2014/main" id="{0CC24640-9838-459B-AF98-6F0D1F6451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2" y="30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10" name="Oval 1906">
              <a:extLst>
                <a:ext uri="{FF2B5EF4-FFF2-40B4-BE49-F238E27FC236}">
                  <a16:creationId xmlns:a16="http://schemas.microsoft.com/office/drawing/2014/main" id="{D000AD6F-4655-42E3-85F0-4D3ACB0C38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1" y="31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5" name="Oval 1921">
              <a:extLst>
                <a:ext uri="{FF2B5EF4-FFF2-40B4-BE49-F238E27FC236}">
                  <a16:creationId xmlns:a16="http://schemas.microsoft.com/office/drawing/2014/main" id="{EB021978-78D1-44AD-8DE2-E4E229CB2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2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6" name="Oval 1922">
              <a:extLst>
                <a:ext uri="{FF2B5EF4-FFF2-40B4-BE49-F238E27FC236}">
                  <a16:creationId xmlns:a16="http://schemas.microsoft.com/office/drawing/2014/main" id="{DDA8EA1D-D45D-4742-964A-7FB73E5C7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" y="32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7" name="Oval 1923">
              <a:extLst>
                <a:ext uri="{FF2B5EF4-FFF2-40B4-BE49-F238E27FC236}">
                  <a16:creationId xmlns:a16="http://schemas.microsoft.com/office/drawing/2014/main" id="{186F9357-B3AD-4122-8497-A1C838667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33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8" name="Oval 1924">
              <a:extLst>
                <a:ext uri="{FF2B5EF4-FFF2-40B4-BE49-F238E27FC236}">
                  <a16:creationId xmlns:a16="http://schemas.microsoft.com/office/drawing/2014/main" id="{3C9BA0CF-F080-4295-81AA-5A1C00F24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8" y="32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9" name="Oval 1925">
              <a:extLst>
                <a:ext uri="{FF2B5EF4-FFF2-40B4-BE49-F238E27FC236}">
                  <a16:creationId xmlns:a16="http://schemas.microsoft.com/office/drawing/2014/main" id="{66F09A2A-9C48-41C7-90B1-CE890CD1F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" y="32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0" name="Oval 1926">
              <a:extLst>
                <a:ext uri="{FF2B5EF4-FFF2-40B4-BE49-F238E27FC236}">
                  <a16:creationId xmlns:a16="http://schemas.microsoft.com/office/drawing/2014/main" id="{A3B6D032-6851-4D82-B7F8-443B44F2A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3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1" name="Oval 1927">
              <a:extLst>
                <a:ext uri="{FF2B5EF4-FFF2-40B4-BE49-F238E27FC236}">
                  <a16:creationId xmlns:a16="http://schemas.microsoft.com/office/drawing/2014/main" id="{816A56D0-3578-41B5-815B-16AD66BAD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31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2" name="Oval 1928">
              <a:extLst>
                <a:ext uri="{FF2B5EF4-FFF2-40B4-BE49-F238E27FC236}">
                  <a16:creationId xmlns:a16="http://schemas.microsoft.com/office/drawing/2014/main" id="{35F78CEB-011A-4C46-9AE2-801FBFD3B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32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3" name="Oval 1929">
              <a:extLst>
                <a:ext uri="{FF2B5EF4-FFF2-40B4-BE49-F238E27FC236}">
                  <a16:creationId xmlns:a16="http://schemas.microsoft.com/office/drawing/2014/main" id="{1BAC723E-A382-4EEA-98AD-8D77F9F5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" y="31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4" name="Oval 1930">
              <a:extLst>
                <a:ext uri="{FF2B5EF4-FFF2-40B4-BE49-F238E27FC236}">
                  <a16:creationId xmlns:a16="http://schemas.microsoft.com/office/drawing/2014/main" id="{7CC425A3-5E54-4D66-9012-4D747D4E3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8" y="31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5" name="Oval 1931">
              <a:extLst>
                <a:ext uri="{FF2B5EF4-FFF2-40B4-BE49-F238E27FC236}">
                  <a16:creationId xmlns:a16="http://schemas.microsoft.com/office/drawing/2014/main" id="{7909E579-001B-4826-831A-267E18164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8" y="32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6" name="Oval 1932">
              <a:extLst>
                <a:ext uri="{FF2B5EF4-FFF2-40B4-BE49-F238E27FC236}">
                  <a16:creationId xmlns:a16="http://schemas.microsoft.com/office/drawing/2014/main" id="{BB8744C5-9E1C-45ED-828F-184A15763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4" y="30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7" name="Oval 1933">
              <a:extLst>
                <a:ext uri="{FF2B5EF4-FFF2-40B4-BE49-F238E27FC236}">
                  <a16:creationId xmlns:a16="http://schemas.microsoft.com/office/drawing/2014/main" id="{8042A1C1-C480-40C4-8A77-03E6E2725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7" y="30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8" name="Oval 1934">
              <a:extLst>
                <a:ext uri="{FF2B5EF4-FFF2-40B4-BE49-F238E27FC236}">
                  <a16:creationId xmlns:a16="http://schemas.microsoft.com/office/drawing/2014/main" id="{5AAC4BC6-5F4A-4442-80B9-170940D83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" y="31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9" name="Oval 1935">
              <a:extLst>
                <a:ext uri="{FF2B5EF4-FFF2-40B4-BE49-F238E27FC236}">
                  <a16:creationId xmlns:a16="http://schemas.microsoft.com/office/drawing/2014/main" id="{802A5DDD-2673-421C-B6B6-6F7586B7D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2" y="30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3" name="Oval 1939">
              <a:extLst>
                <a:ext uri="{FF2B5EF4-FFF2-40B4-BE49-F238E27FC236}">
                  <a16:creationId xmlns:a16="http://schemas.microsoft.com/office/drawing/2014/main" id="{1BC9D0A5-9A8D-4746-B29F-841A17A78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32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4" name="Oval 1940">
              <a:extLst>
                <a:ext uri="{FF2B5EF4-FFF2-40B4-BE49-F238E27FC236}">
                  <a16:creationId xmlns:a16="http://schemas.microsoft.com/office/drawing/2014/main" id="{0EC09020-33CC-4E2C-8C9A-6048C9819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32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5" name="Oval 1941">
              <a:extLst>
                <a:ext uri="{FF2B5EF4-FFF2-40B4-BE49-F238E27FC236}">
                  <a16:creationId xmlns:a16="http://schemas.microsoft.com/office/drawing/2014/main" id="{7B628CFA-77F8-49E9-BD5D-3CF9387DF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0" y="32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6" name="Oval 1942">
              <a:extLst>
                <a:ext uri="{FF2B5EF4-FFF2-40B4-BE49-F238E27FC236}">
                  <a16:creationId xmlns:a16="http://schemas.microsoft.com/office/drawing/2014/main" id="{54D2A9EF-73F5-4E38-AF3A-60B297E0A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4" y="31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7" name="Oval 1943">
              <a:extLst>
                <a:ext uri="{FF2B5EF4-FFF2-40B4-BE49-F238E27FC236}">
                  <a16:creationId xmlns:a16="http://schemas.microsoft.com/office/drawing/2014/main" id="{63071E37-D7FC-4E72-B44F-9A0419440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31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8" name="Oval 1944">
              <a:extLst>
                <a:ext uri="{FF2B5EF4-FFF2-40B4-BE49-F238E27FC236}">
                  <a16:creationId xmlns:a16="http://schemas.microsoft.com/office/drawing/2014/main" id="{C3B91B8A-D126-4147-BE80-CC629FE61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31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9" name="Oval 1945">
              <a:extLst>
                <a:ext uri="{FF2B5EF4-FFF2-40B4-BE49-F238E27FC236}">
                  <a16:creationId xmlns:a16="http://schemas.microsoft.com/office/drawing/2014/main" id="{1E37F101-0694-4D19-B1AD-2D796E23D1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18" y="34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0" name="Oval 1946">
              <a:extLst>
                <a:ext uri="{FF2B5EF4-FFF2-40B4-BE49-F238E27FC236}">
                  <a16:creationId xmlns:a16="http://schemas.microsoft.com/office/drawing/2014/main" id="{931C8476-7635-4121-8F00-51FD07D9F8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71" y="34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1" name="Oval 1947">
              <a:extLst>
                <a:ext uri="{FF2B5EF4-FFF2-40B4-BE49-F238E27FC236}">
                  <a16:creationId xmlns:a16="http://schemas.microsoft.com/office/drawing/2014/main" id="{3204DAB4-87D0-4A0C-B12A-B12F37064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31" y="34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2" name="Oval 1948">
              <a:extLst>
                <a:ext uri="{FF2B5EF4-FFF2-40B4-BE49-F238E27FC236}">
                  <a16:creationId xmlns:a16="http://schemas.microsoft.com/office/drawing/2014/main" id="{E567FDEC-68CF-4D0A-8804-30ADCFC8BF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23" y="34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3" name="Oval 1949">
              <a:extLst>
                <a:ext uri="{FF2B5EF4-FFF2-40B4-BE49-F238E27FC236}">
                  <a16:creationId xmlns:a16="http://schemas.microsoft.com/office/drawing/2014/main" id="{D3DF9246-7538-4C0C-BC98-53C8530B99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76" y="34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4" name="Oval 1950">
              <a:extLst>
                <a:ext uri="{FF2B5EF4-FFF2-40B4-BE49-F238E27FC236}">
                  <a16:creationId xmlns:a16="http://schemas.microsoft.com/office/drawing/2014/main" id="{F3F2F05D-48F7-4C94-8577-A8BFDD5157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36" y="34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5" name="Oval 1951">
              <a:extLst>
                <a:ext uri="{FF2B5EF4-FFF2-40B4-BE49-F238E27FC236}">
                  <a16:creationId xmlns:a16="http://schemas.microsoft.com/office/drawing/2014/main" id="{33ACD248-5B3C-4639-B134-FB92213930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54" y="33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6" name="Oval 1952">
              <a:extLst>
                <a:ext uri="{FF2B5EF4-FFF2-40B4-BE49-F238E27FC236}">
                  <a16:creationId xmlns:a16="http://schemas.microsoft.com/office/drawing/2014/main" id="{148AE679-1263-4FCF-B623-E94F6E9B6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67" y="33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7" name="Oval 1953">
              <a:extLst>
                <a:ext uri="{FF2B5EF4-FFF2-40B4-BE49-F238E27FC236}">
                  <a16:creationId xmlns:a16="http://schemas.microsoft.com/office/drawing/2014/main" id="{10ECD3DA-662E-4B54-A281-D1CF4F36B4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12" y="33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8" name="Oval 1954">
              <a:extLst>
                <a:ext uri="{FF2B5EF4-FFF2-40B4-BE49-F238E27FC236}">
                  <a16:creationId xmlns:a16="http://schemas.microsoft.com/office/drawing/2014/main" id="{E6956FD6-1B57-4DBE-A98C-04ED733845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72" y="33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0" name="Oval 1956">
              <a:extLst>
                <a:ext uri="{FF2B5EF4-FFF2-40B4-BE49-F238E27FC236}">
                  <a16:creationId xmlns:a16="http://schemas.microsoft.com/office/drawing/2014/main" id="{D9AA7647-80BF-42A3-8B59-6290DC3375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74" y="34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1" name="Oval 1957">
              <a:extLst>
                <a:ext uri="{FF2B5EF4-FFF2-40B4-BE49-F238E27FC236}">
                  <a16:creationId xmlns:a16="http://schemas.microsoft.com/office/drawing/2014/main" id="{5BA9624C-5EA6-4829-B99E-061B87B7A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70" y="31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4" name="Oval 1960">
              <a:extLst>
                <a:ext uri="{FF2B5EF4-FFF2-40B4-BE49-F238E27FC236}">
                  <a16:creationId xmlns:a16="http://schemas.microsoft.com/office/drawing/2014/main" id="{FE393382-ED78-482E-8BCD-E8FE67D0D3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42" y="33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5" name="Oval 1961">
              <a:extLst>
                <a:ext uri="{FF2B5EF4-FFF2-40B4-BE49-F238E27FC236}">
                  <a16:creationId xmlns:a16="http://schemas.microsoft.com/office/drawing/2014/main" id="{75B3B553-1187-4BD8-A079-DE7D8BF04A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72" y="3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6" name="Oval 1962">
              <a:extLst>
                <a:ext uri="{FF2B5EF4-FFF2-40B4-BE49-F238E27FC236}">
                  <a16:creationId xmlns:a16="http://schemas.microsoft.com/office/drawing/2014/main" id="{82E1E959-36A4-4067-B5AA-E7D0AD5166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75" y="34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7" name="Oval 1963">
              <a:extLst>
                <a:ext uri="{FF2B5EF4-FFF2-40B4-BE49-F238E27FC236}">
                  <a16:creationId xmlns:a16="http://schemas.microsoft.com/office/drawing/2014/main" id="{850F699C-5B53-4DC9-BABD-82D843CE43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92" y="32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8" name="Oval 1964">
              <a:extLst>
                <a:ext uri="{FF2B5EF4-FFF2-40B4-BE49-F238E27FC236}">
                  <a16:creationId xmlns:a16="http://schemas.microsoft.com/office/drawing/2014/main" id="{33804A03-68C2-4122-AE29-97A46C3543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91" y="30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9" name="Oval 1965">
              <a:extLst>
                <a:ext uri="{FF2B5EF4-FFF2-40B4-BE49-F238E27FC236}">
                  <a16:creationId xmlns:a16="http://schemas.microsoft.com/office/drawing/2014/main" id="{618E4E4B-3D1A-4A61-A96D-6A19E7B11D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34" y="30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70" name="Oval 1966">
              <a:extLst>
                <a:ext uri="{FF2B5EF4-FFF2-40B4-BE49-F238E27FC236}">
                  <a16:creationId xmlns:a16="http://schemas.microsoft.com/office/drawing/2014/main" id="{82136CB8-B125-423A-9B14-CAE6CADB25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76" y="31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71" name="Oval 1967">
              <a:extLst>
                <a:ext uri="{FF2B5EF4-FFF2-40B4-BE49-F238E27FC236}">
                  <a16:creationId xmlns:a16="http://schemas.microsoft.com/office/drawing/2014/main" id="{0DE2B3F1-5107-4EFD-98E6-478A94C569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17" y="31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72" name="Oval 1968">
              <a:extLst>
                <a:ext uri="{FF2B5EF4-FFF2-40B4-BE49-F238E27FC236}">
                  <a16:creationId xmlns:a16="http://schemas.microsoft.com/office/drawing/2014/main" id="{73C3C0AB-4D97-4F55-9A2A-A073A44A85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45" y="30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9084" name="Text Box 1980">
            <a:extLst>
              <a:ext uri="{FF2B5EF4-FFF2-40B4-BE49-F238E27FC236}">
                <a16:creationId xmlns:a16="http://schemas.microsoft.com/office/drawing/2014/main" id="{724D64BF-84E8-4420-801C-08125A2B0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643704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300" dirty="0"/>
              <a:t>Tuhnutí:</a:t>
            </a:r>
          </a:p>
          <a:p>
            <a:r>
              <a:rPr lang="sk-SK" altLang="cs-CZ" sz="3100" dirty="0"/>
              <a:t>- </a:t>
            </a:r>
            <a:r>
              <a:rPr lang="sk-SK" altLang="cs-CZ" dirty="0" err="1"/>
              <a:t>ochlazením</a:t>
            </a:r>
            <a:r>
              <a:rPr lang="sk-SK" altLang="cs-CZ" dirty="0"/>
              <a:t> </a:t>
            </a:r>
            <a:r>
              <a:rPr lang="sk-SK" altLang="cs-CZ" dirty="0" err="1"/>
              <a:t>kapaliny</a:t>
            </a:r>
            <a:r>
              <a:rPr lang="sk-SK" altLang="cs-CZ" dirty="0"/>
              <a:t> na teplotu tuhnutí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vlivem</a:t>
            </a:r>
            <a:endParaRPr lang="sk-SK" altLang="cs-CZ" dirty="0"/>
          </a:p>
          <a:p>
            <a:r>
              <a:rPr lang="sk-SK" altLang="cs-CZ" dirty="0"/>
              <a:t>  </a:t>
            </a:r>
            <a:r>
              <a:rPr lang="sk-SK" altLang="cs-CZ" dirty="0" err="1"/>
              <a:t>vazebných</a:t>
            </a:r>
            <a:r>
              <a:rPr lang="sk-SK" altLang="cs-CZ" dirty="0"/>
              <a:t> </a:t>
            </a:r>
            <a:r>
              <a:rPr lang="sk-SK" altLang="cs-CZ" dirty="0" err="1"/>
              <a:t>sil</a:t>
            </a:r>
            <a:r>
              <a:rPr lang="sk-SK" altLang="cs-CZ" dirty="0"/>
              <a:t> </a:t>
            </a:r>
            <a:r>
              <a:rPr lang="sk-SK" altLang="cs-CZ" dirty="0" err="1"/>
              <a:t>tvoří</a:t>
            </a:r>
            <a:r>
              <a:rPr lang="sk-SK" altLang="cs-CZ" dirty="0"/>
              <a:t> </a:t>
            </a:r>
            <a:r>
              <a:rPr lang="sk-SK" altLang="cs-CZ" dirty="0" err="1"/>
              <a:t>krystalizační</a:t>
            </a:r>
            <a:r>
              <a:rPr lang="sk-SK" altLang="cs-CZ" dirty="0"/>
              <a:t> </a:t>
            </a:r>
            <a:r>
              <a:rPr lang="sk-SK" altLang="cs-CZ" dirty="0" err="1"/>
              <a:t>jádra</a:t>
            </a:r>
            <a:r>
              <a:rPr lang="sk-SK" altLang="cs-CZ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4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uiExpand="1" build="p" autoUpdateAnimBg="0"/>
      <p:bldP spid="4908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40C96942-E9D4-45AA-9FC1-07F19085A2D8}"/>
                  </a:ext>
                </a:extLst>
              </p:cNvPr>
              <p:cNvSpPr txBox="1"/>
              <p:nvPr/>
            </p:nvSpPr>
            <p:spPr>
              <a:xfrm>
                <a:off x="328474" y="878776"/>
                <a:ext cx="8487051" cy="7604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Kolik tepla musíme dodat 3 kg ledu o teplotě -10 °C, aby se přeměnil na vodu o teplotě 20 °C?</a:t>
                </a:r>
              </a:p>
              <a:p>
                <a:pPr marL="457200">
                  <a:lnSpc>
                    <a:spcPct val="107000"/>
                  </a:lnSpc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­­­­­­­­­­­­­­­­­­­­­­­­­­­­­­_________________________________________________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Úlohu rozdělíme na tři části: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1. Ohřívání ledu z teploty -10 °C na teplotu tání ledu 0 °C.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=−10 °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 °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𝑙𝑒𝑑𝑢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=2,09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.°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:r>
                  <a:rPr lang="cs-CZ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=?(</m:t>
                    </m:r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𝑘𝐽</m:t>
                    </m:r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𝑚𝑐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=3.2,09.</m:t>
                      </m:r>
                      <m:d>
                        <m:dPr>
                          <m:begChr m:val="["/>
                          <m:endChr m:val="]"/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cs-CZ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=62,7 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</a:pP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</a:pP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</a:pP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40C96942-E9D4-45AA-9FC1-07F19085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74" y="878776"/>
                <a:ext cx="8487051" cy="7604069"/>
              </a:xfrm>
              <a:prstGeom prst="rect">
                <a:avLst/>
              </a:prstGeom>
              <a:blipFill>
                <a:blip r:embed="rId2"/>
                <a:stretch>
                  <a:fillRect l="-1149" t="-6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>
            <a:extLst>
              <a:ext uri="{FF2B5EF4-FFF2-40B4-BE49-F238E27FC236}">
                <a16:creationId xmlns:a16="http://schemas.microsoft.com/office/drawing/2014/main" id="{084E4A02-FA89-4D18-AF92-3973ABE5D837}"/>
              </a:ext>
            </a:extLst>
          </p:cNvPr>
          <p:cNvSpPr txBox="1"/>
          <p:nvPr/>
        </p:nvSpPr>
        <p:spPr>
          <a:xfrm>
            <a:off x="550416" y="319596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 si do sešitu</a:t>
            </a:r>
          </a:p>
        </p:txBody>
      </p:sp>
    </p:spTree>
    <p:extLst>
      <p:ext uri="{BB962C8B-B14F-4D97-AF65-F5344CB8AC3E}">
        <p14:creationId xmlns:p14="http://schemas.microsoft.com/office/powerpoint/2010/main" val="268222807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D33354AD-3FE1-4B0E-9507-A204F11B554E}"/>
                  </a:ext>
                </a:extLst>
              </p:cNvPr>
              <p:cNvSpPr txBox="1"/>
              <p:nvPr/>
            </p:nvSpPr>
            <p:spPr>
              <a:xfrm>
                <a:off x="1180730" y="923278"/>
                <a:ext cx="7546020" cy="4055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cs-CZ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Přeměna ledu na vodu o stejné teplotě 0 °C.</a:t>
                </a: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 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=334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cs-CZ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cs-CZ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=3.334</m:t>
                      </m:r>
                    </m:oMath>
                  </m:oMathPara>
                </a14:m>
                <a:endParaRPr lang="cs-CZ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=1002 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</a:pPr>
                <a:endParaRPr lang="cs-CZ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07000"/>
                  </a:lnSpc>
                </a:pPr>
                <a:endParaRPr lang="cs-CZ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D33354AD-3FE1-4B0E-9507-A204F11B5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730" y="923278"/>
                <a:ext cx="7546020" cy="4055854"/>
              </a:xfrm>
              <a:prstGeom prst="rect">
                <a:avLst/>
              </a:prstGeom>
              <a:blipFill>
                <a:blip r:embed="rId2"/>
                <a:stretch>
                  <a:fillRect l="-1292" t="-12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520087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F2BDA45F-53B3-4FC4-A38B-CC0A8DD8CB9C}"/>
                  </a:ext>
                </a:extLst>
              </p:cNvPr>
              <p:cNvSpPr txBox="1"/>
              <p:nvPr/>
            </p:nvSpPr>
            <p:spPr>
              <a:xfrm>
                <a:off x="479394" y="208919"/>
                <a:ext cx="8345010" cy="6440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Ohřívání vody z 0 °C na 20 °C.</a:t>
                </a:r>
                <a:endParaRPr lang="cs-CZ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 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 °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=20 °</m:t>
                      </m:r>
                      <m:r>
                        <a:rPr lang="cs-CZ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𝑣𝑜𝑑𝑦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=4,18</m:t>
                      </m:r>
                      <m:f>
                        <m:f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.°</m:t>
                          </m:r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=3.4,18.</m:t>
                      </m:r>
                      <m:d>
                        <m:d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20−0</m:t>
                          </m:r>
                        </m:e>
                      </m:d>
                    </m:oMath>
                  </m:oMathPara>
                </a14:m>
                <a:endParaRPr lang="cs-CZ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=250,8 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Celkové teplo dostaneme sečtení jednotlivých hodnot.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=62,7+1002+250,8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=1315,5 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Celkem je třeba dodat celkem 1315,5 </a:t>
                </a:r>
                <a:r>
                  <a:rPr lang="cs-CZ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tepla.</a:t>
                </a: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F2BDA45F-53B3-4FC4-A38B-CC0A8DD8CB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4" y="208919"/>
                <a:ext cx="8345010" cy="6440161"/>
              </a:xfrm>
              <a:prstGeom prst="rect">
                <a:avLst/>
              </a:prstGeom>
              <a:blipFill>
                <a:blip r:embed="rId2"/>
                <a:stretch>
                  <a:fillRect l="-1169" t="-757" b="-1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74316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A394525-5654-436F-A572-660228404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8" y="1409700"/>
            <a:ext cx="9034462" cy="1654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1600" tIns="46038" rIns="21600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Jaké teplo musí přijmout mrazící box, jestliže do něj vložíme sáček s 1,5 kg vody o teplotě 15 °C, aby vzniknul led o teplotě </a:t>
            </a: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°C? (Tepelnou kapacitu samotného sáčku zanedbáme.)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(Návod: výpočet musíme rozdělit na tři části.)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F0B77D8-BAA1-4C93-8CBB-6D31F1E77BDB}"/>
              </a:ext>
            </a:extLst>
          </p:cNvPr>
          <p:cNvSpPr txBox="1"/>
          <p:nvPr/>
        </p:nvSpPr>
        <p:spPr>
          <a:xfrm>
            <a:off x="532660" y="523783"/>
            <a:ext cx="2132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Vypočítej do sešitu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EE313A16-483B-47EF-B6AD-DDDC53709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9047162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>
            <a:spAutoFit/>
          </a:bodyPr>
          <a:lstStyle/>
          <a:p>
            <a:r>
              <a:rPr lang="sk-SK" altLang="cs-CZ" sz="3300"/>
              <a:t>Látky  mohou mít tři skupenství:</a:t>
            </a:r>
          </a:p>
          <a:p>
            <a:r>
              <a:rPr lang="sk-SK" altLang="cs-CZ" sz="3300"/>
              <a:t>Pevné</a:t>
            </a:r>
          </a:p>
          <a:p>
            <a:r>
              <a:rPr lang="sk-SK" altLang="cs-CZ" sz="3300"/>
              <a:t>Kapalné</a:t>
            </a:r>
          </a:p>
          <a:p>
            <a:r>
              <a:rPr lang="sk-SK" altLang="cs-CZ" sz="3300"/>
              <a:t>Plynné</a:t>
            </a:r>
            <a:endParaRPr lang="sk-SK" altLang="cs-CZ" sz="3300" b="1"/>
          </a:p>
          <a:p>
            <a:r>
              <a:rPr lang="sk-SK" altLang="cs-CZ" sz="3300"/>
              <a:t>Např. led, voda, vodní pára</a:t>
            </a:r>
          </a:p>
          <a:p>
            <a:endParaRPr lang="en-US" altLang="cs-CZ" sz="3300"/>
          </a:p>
          <a:p>
            <a:r>
              <a:rPr lang="sk-SK" altLang="cs-CZ" sz="3300"/>
              <a:t>Skupenství látek se může za jistých podmínek měnit-</a:t>
            </a:r>
          </a:p>
          <a:p>
            <a:r>
              <a:rPr lang="sk-SK" altLang="cs-CZ" sz="3300"/>
              <a:t>nastává změna skupenství</a:t>
            </a:r>
            <a:endParaRPr lang="en-US" altLang="cs-CZ" sz="33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2" name="Text Box 22">
            <a:extLst>
              <a:ext uri="{FF2B5EF4-FFF2-40B4-BE49-F238E27FC236}">
                <a16:creationId xmlns:a16="http://schemas.microsoft.com/office/drawing/2014/main" id="{E29BEE96-E010-4204-8E43-F8EA59C2D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91281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300"/>
              <a:t>Tání</a:t>
            </a:r>
            <a:endParaRPr lang="en-US" altLang="cs-CZ" sz="3300"/>
          </a:p>
        </p:txBody>
      </p:sp>
      <p:sp>
        <p:nvSpPr>
          <p:cNvPr id="5357" name="Text Box 237">
            <a:extLst>
              <a:ext uri="{FF2B5EF4-FFF2-40B4-BE49-F238E27FC236}">
                <a16:creationId xmlns:a16="http://schemas.microsoft.com/office/drawing/2014/main" id="{4B6C405E-0309-4A09-9FC2-9F877B950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5237163"/>
            <a:ext cx="8875712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100"/>
              <a:t>Jestliže zahříváme těleso z krystalické látky, zvyšuje se</a:t>
            </a:r>
          </a:p>
          <a:p>
            <a:r>
              <a:rPr lang="sk-SK" altLang="cs-CZ" sz="3100"/>
              <a:t>jeho teplota  a  po dosáhnutí </a:t>
            </a:r>
            <a:r>
              <a:rPr lang="sk-SK" altLang="cs-CZ" sz="3100">
                <a:solidFill>
                  <a:srgbClr val="FF0000"/>
                </a:solidFill>
              </a:rPr>
              <a:t>teploty tání</a:t>
            </a:r>
            <a:r>
              <a:rPr lang="sk-SK" altLang="cs-CZ" sz="3100"/>
              <a:t> </a:t>
            </a:r>
            <a:r>
              <a:rPr lang="sk-SK" altLang="cs-CZ" sz="3100" i="1"/>
              <a:t>t</a:t>
            </a:r>
            <a:r>
              <a:rPr lang="sk-SK" altLang="cs-CZ" sz="3100" baseline="-25000"/>
              <a:t>t</a:t>
            </a:r>
            <a:r>
              <a:rPr lang="sk-SK" altLang="cs-CZ" sz="3100" i="1" baseline="-25000"/>
              <a:t> </a:t>
            </a:r>
            <a:r>
              <a:rPr lang="sk-SK" altLang="cs-CZ" sz="3100"/>
              <a:t> se pře-</a:t>
            </a:r>
          </a:p>
          <a:p>
            <a:r>
              <a:rPr lang="sk-SK" altLang="cs-CZ" sz="3100"/>
              <a:t>měňuje na kapalinu se stejnou  teplotou.</a:t>
            </a:r>
            <a:endParaRPr lang="en-US" altLang="cs-CZ" sz="3100"/>
          </a:p>
        </p:txBody>
      </p:sp>
      <p:pic>
        <p:nvPicPr>
          <p:cNvPr id="5379" name="Picture 259">
            <a:extLst>
              <a:ext uri="{FF2B5EF4-FFF2-40B4-BE49-F238E27FC236}">
                <a16:creationId xmlns:a16="http://schemas.microsoft.com/office/drawing/2014/main" id="{127360E5-FCB8-46DB-A7C6-6B16C1E5C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915988"/>
            <a:ext cx="3451225" cy="42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 autoUpdateAnimBg="0"/>
      <p:bldP spid="5357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>
            <a:extLst>
              <a:ext uri="{FF2B5EF4-FFF2-40B4-BE49-F238E27FC236}">
                <a16:creationId xmlns:a16="http://schemas.microsoft.com/office/drawing/2014/main" id="{BF52C3D3-46BA-41EE-B283-7183EB2CD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3200"/>
            <a:ext cx="825500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/>
              <a:t>Graf tání</a:t>
            </a:r>
          </a:p>
          <a:p>
            <a:r>
              <a:rPr lang="sk-SK" altLang="cs-CZ" sz="3000"/>
              <a:t>Grafická závislost přijatého tepla </a:t>
            </a:r>
            <a:r>
              <a:rPr lang="sk-SK" altLang="cs-CZ" sz="3000" i="1"/>
              <a:t>Q</a:t>
            </a:r>
            <a:r>
              <a:rPr lang="sk-SK" altLang="cs-CZ" sz="3000"/>
              <a:t> a teploty tělesa </a:t>
            </a:r>
            <a:r>
              <a:rPr lang="sk-SK" altLang="cs-CZ" sz="3000" i="1"/>
              <a:t>t</a:t>
            </a:r>
            <a:r>
              <a:rPr lang="sk-SK" altLang="cs-CZ" sz="3000"/>
              <a:t>.</a:t>
            </a:r>
            <a:endParaRPr lang="en-US" altLang="cs-CZ" sz="3000"/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CFE1A6B7-E69D-4109-B285-90E3113A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335588"/>
            <a:ext cx="8824913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2900"/>
              <a:t>Krystalická látka přijímá teplo - zvětšuje se kinetická ener-</a:t>
            </a:r>
          </a:p>
          <a:p>
            <a:r>
              <a:rPr lang="sk-SK" altLang="cs-CZ" sz="2900"/>
              <a:t>gie kmitavého pohybu částic.  Částice  zvětšují rozkmity a </a:t>
            </a:r>
          </a:p>
          <a:p>
            <a:r>
              <a:rPr lang="sk-SK" altLang="cs-CZ" sz="2900"/>
              <a:t>vzdálenost mezi nimi - narůstá jejich potenciální energie.</a:t>
            </a:r>
          </a:p>
        </p:txBody>
      </p:sp>
      <p:graphicFrame>
        <p:nvGraphicFramePr>
          <p:cNvPr id="49160" name="Object 8">
            <a:extLst>
              <a:ext uri="{FF2B5EF4-FFF2-40B4-BE49-F238E27FC236}">
                <a16:creationId xmlns:a16="http://schemas.microsoft.com/office/drawing/2014/main" id="{BB42B642-8B8B-4DB1-8376-764050C53B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2738" y="4510088"/>
          <a:ext cx="5064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15640" imgH="393480" progId="Equation.3">
                  <p:embed/>
                </p:oleObj>
              </mc:Choice>
              <mc:Fallback>
                <p:oleObj name="Rovnice" r:id="rId2" imgW="2156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4510088"/>
                        <a:ext cx="50641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9">
            <a:extLst>
              <a:ext uri="{FF2B5EF4-FFF2-40B4-BE49-F238E27FC236}">
                <a16:creationId xmlns:a16="http://schemas.microsoft.com/office/drawing/2014/main" id="{4401CA32-D624-4068-93A6-20161994C8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338" y="1430338"/>
          <a:ext cx="403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253800" imgH="393480" progId="Equation.3">
                  <p:embed/>
                </p:oleObj>
              </mc:Choice>
              <mc:Fallback>
                <p:oleObj name="Rovnica" r:id="rId4" imgW="2538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1430338"/>
                        <a:ext cx="403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162" name="Group 10">
            <a:extLst>
              <a:ext uri="{FF2B5EF4-FFF2-40B4-BE49-F238E27FC236}">
                <a16:creationId xmlns:a16="http://schemas.microsoft.com/office/drawing/2014/main" id="{E325994A-C207-4CEE-A6A1-977F23F4770B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12925"/>
            <a:ext cx="4762500" cy="2790825"/>
            <a:chOff x="1044" y="699"/>
            <a:chExt cx="4302" cy="2286"/>
          </a:xfrm>
        </p:grpSpPr>
        <p:sp>
          <p:nvSpPr>
            <p:cNvPr id="49163" name="Line 11">
              <a:extLst>
                <a:ext uri="{FF2B5EF4-FFF2-40B4-BE49-F238E27FC236}">
                  <a16:creationId xmlns:a16="http://schemas.microsoft.com/office/drawing/2014/main" id="{E6ED9C21-0473-4994-9ED4-01C376DE4E1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9" y="699"/>
              <a:ext cx="0" cy="22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164" name="Line 12">
              <a:extLst>
                <a:ext uri="{FF2B5EF4-FFF2-40B4-BE49-F238E27FC236}">
                  <a16:creationId xmlns:a16="http://schemas.microsoft.com/office/drawing/2014/main" id="{9BBB43BC-10ED-4ABA-8598-6BDC4748B21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4" y="2982"/>
              <a:ext cx="4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49165" name="Object 13">
            <a:extLst>
              <a:ext uri="{FF2B5EF4-FFF2-40B4-BE49-F238E27FC236}">
                <a16:creationId xmlns:a16="http://schemas.microsoft.com/office/drawing/2014/main" id="{DD717CF8-955B-4F0F-8E1D-33B35E4B67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7500" y="4344988"/>
          <a:ext cx="3143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39680" imgH="228600" progId="Equation.3">
                  <p:embed/>
                </p:oleObj>
              </mc:Choice>
              <mc:Fallback>
                <p:oleObj name="Rovnica" r:id="rId6" imgW="1396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4344988"/>
                        <a:ext cx="3143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8" name="Line 36">
            <a:extLst>
              <a:ext uri="{FF2B5EF4-FFF2-40B4-BE49-F238E27FC236}">
                <a16:creationId xmlns:a16="http://schemas.microsoft.com/office/drawing/2014/main" id="{52DA0312-39D9-4639-8C13-F850484600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8" y="3398838"/>
            <a:ext cx="814387" cy="11890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89" name="Oval 37">
            <a:extLst>
              <a:ext uri="{FF2B5EF4-FFF2-40B4-BE49-F238E27FC236}">
                <a16:creationId xmlns:a16="http://schemas.microsoft.com/office/drawing/2014/main" id="{F813EF98-52AD-49D9-B629-F6A6F2B744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7863" y="457358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 autoUpdateAnimBg="0"/>
      <p:bldP spid="49158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92" name="Freeform 16">
            <a:extLst>
              <a:ext uri="{FF2B5EF4-FFF2-40B4-BE49-F238E27FC236}">
                <a16:creationId xmlns:a16="http://schemas.microsoft.com/office/drawing/2014/main" id="{108A02D1-DCE9-4170-B65C-CCF6E4A2002D}"/>
              </a:ext>
            </a:extLst>
          </p:cNvPr>
          <p:cNvSpPr>
            <a:spLocks/>
          </p:cNvSpPr>
          <p:nvPr/>
        </p:nvSpPr>
        <p:spPr bwMode="auto">
          <a:xfrm>
            <a:off x="647700" y="3397250"/>
            <a:ext cx="885825" cy="1241425"/>
          </a:xfrm>
          <a:custGeom>
            <a:avLst/>
            <a:gdLst>
              <a:gd name="T0" fmla="*/ 598 w 598"/>
              <a:gd name="T1" fmla="*/ 794 h 794"/>
              <a:gd name="T2" fmla="*/ 598 w 598"/>
              <a:gd name="T3" fmla="*/ 0 h 794"/>
              <a:gd name="T4" fmla="*/ 0 w 598"/>
              <a:gd name="T5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8" h="794">
                <a:moveTo>
                  <a:pt x="598" y="794"/>
                </a:moveTo>
                <a:lnTo>
                  <a:pt x="598" y="0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F87F68D7-85CE-41AB-8D97-9DDE3407C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3200"/>
            <a:ext cx="825500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/>
              <a:t>Graf tání</a:t>
            </a:r>
          </a:p>
          <a:p>
            <a:r>
              <a:rPr lang="sk-SK" altLang="cs-CZ" sz="3000"/>
              <a:t>Grafická závislost přijatého tepla </a:t>
            </a:r>
            <a:r>
              <a:rPr lang="sk-SK" altLang="cs-CZ" sz="3000" i="1"/>
              <a:t>Q</a:t>
            </a:r>
            <a:r>
              <a:rPr lang="sk-SK" altLang="cs-CZ" sz="3000"/>
              <a:t> a teploty tělesa </a:t>
            </a:r>
            <a:r>
              <a:rPr lang="sk-SK" altLang="cs-CZ" sz="3000" i="1"/>
              <a:t>t</a:t>
            </a:r>
            <a:r>
              <a:rPr lang="sk-SK" altLang="cs-CZ" sz="3000"/>
              <a:t>.</a:t>
            </a:r>
            <a:endParaRPr lang="en-US" altLang="cs-CZ" sz="3000"/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03DA7BD3-3D77-45B1-8997-793E42D1E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5780088"/>
            <a:ext cx="839152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2900"/>
              <a:t>Když látka dosáhne teploty tání, narušuje se vazba mezi</a:t>
            </a:r>
            <a:endParaRPr lang="sk-SK" altLang="cs-CZ" sz="2900" baseline="-25000"/>
          </a:p>
          <a:p>
            <a:r>
              <a:rPr lang="sk-SK" altLang="cs-CZ" sz="2900"/>
              <a:t>částicemi mřížky - mřížka se rozpadává, látka taje. </a:t>
            </a:r>
          </a:p>
        </p:txBody>
      </p:sp>
      <p:graphicFrame>
        <p:nvGraphicFramePr>
          <p:cNvPr id="50180" name="Object 4">
            <a:extLst>
              <a:ext uri="{FF2B5EF4-FFF2-40B4-BE49-F238E27FC236}">
                <a16:creationId xmlns:a16="http://schemas.microsoft.com/office/drawing/2014/main" id="{8F4655E0-4B0F-4F1F-BB25-F8F5B0EB38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2738" y="4510088"/>
          <a:ext cx="5064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15640" imgH="393480" progId="Equation.3">
                  <p:embed/>
                </p:oleObj>
              </mc:Choice>
              <mc:Fallback>
                <p:oleObj name="Rovnice" r:id="rId2" imgW="2156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4510088"/>
                        <a:ext cx="50641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5">
            <a:extLst>
              <a:ext uri="{FF2B5EF4-FFF2-40B4-BE49-F238E27FC236}">
                <a16:creationId xmlns:a16="http://schemas.microsoft.com/office/drawing/2014/main" id="{680E4FD0-1AA9-473F-9487-0D4C78A778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338" y="1430338"/>
          <a:ext cx="403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253800" imgH="393480" progId="Equation.3">
                  <p:embed/>
                </p:oleObj>
              </mc:Choice>
              <mc:Fallback>
                <p:oleObj name="Rovnica" r:id="rId4" imgW="2538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1430338"/>
                        <a:ext cx="403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6">
            <a:extLst>
              <a:ext uri="{FF2B5EF4-FFF2-40B4-BE49-F238E27FC236}">
                <a16:creationId xmlns:a16="http://schemas.microsoft.com/office/drawing/2014/main" id="{DF483659-65D3-4EC9-9828-64A3F84CA647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12925"/>
            <a:ext cx="4762500" cy="2790825"/>
            <a:chOff x="1044" y="699"/>
            <a:chExt cx="4302" cy="2286"/>
          </a:xfrm>
        </p:grpSpPr>
        <p:sp>
          <p:nvSpPr>
            <p:cNvPr id="50183" name="Line 7">
              <a:extLst>
                <a:ext uri="{FF2B5EF4-FFF2-40B4-BE49-F238E27FC236}">
                  <a16:creationId xmlns:a16="http://schemas.microsoft.com/office/drawing/2014/main" id="{316D3FCB-DF1F-4534-87EE-C6798A82098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9" y="699"/>
              <a:ext cx="0" cy="22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184" name="Line 8">
              <a:extLst>
                <a:ext uri="{FF2B5EF4-FFF2-40B4-BE49-F238E27FC236}">
                  <a16:creationId xmlns:a16="http://schemas.microsoft.com/office/drawing/2014/main" id="{B9DD8E36-1F57-4686-AA19-E219243ABC4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4" y="2982"/>
              <a:ext cx="4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50185" name="Object 9">
            <a:extLst>
              <a:ext uri="{FF2B5EF4-FFF2-40B4-BE49-F238E27FC236}">
                <a16:creationId xmlns:a16="http://schemas.microsoft.com/office/drawing/2014/main" id="{7ED42013-196E-42B6-92E2-DA9A0BEBB7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025" y="4344988"/>
          <a:ext cx="3143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39680" imgH="228600" progId="Equation.3">
                  <p:embed/>
                </p:oleObj>
              </mc:Choice>
              <mc:Fallback>
                <p:oleObj name="Rovnica" r:id="rId6" imgW="13968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4344988"/>
                        <a:ext cx="3143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6" name="Line 10">
            <a:extLst>
              <a:ext uri="{FF2B5EF4-FFF2-40B4-BE49-F238E27FC236}">
                <a16:creationId xmlns:a16="http://schemas.microsoft.com/office/drawing/2014/main" id="{402909B6-E214-411B-8704-69A32F7B11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8" y="3398838"/>
            <a:ext cx="814387" cy="11890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7" name="Oval 11">
            <a:extLst>
              <a:ext uri="{FF2B5EF4-FFF2-40B4-BE49-F238E27FC236}">
                <a16:creationId xmlns:a16="http://schemas.microsoft.com/office/drawing/2014/main" id="{F8176714-AEBE-425E-A715-D90DB57765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7863" y="457358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88" name="Oval 12">
            <a:extLst>
              <a:ext uri="{FF2B5EF4-FFF2-40B4-BE49-F238E27FC236}">
                <a16:creationId xmlns:a16="http://schemas.microsoft.com/office/drawing/2014/main" id="{36D55096-9643-4377-B718-10A8097B84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6538" y="337343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0193" name="Object 17">
            <a:extLst>
              <a:ext uri="{FF2B5EF4-FFF2-40B4-BE49-F238E27FC236}">
                <a16:creationId xmlns:a16="http://schemas.microsoft.com/office/drawing/2014/main" id="{5FB6C738-530F-49B3-9E72-2A90BF8C02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313" y="3144838"/>
          <a:ext cx="2857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8" imgW="126720" imgH="228600" progId="Equation.3">
                  <p:embed/>
                </p:oleObj>
              </mc:Choice>
              <mc:Fallback>
                <p:oleObj name="Rovnica" r:id="rId8" imgW="12672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144838"/>
                        <a:ext cx="2857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4" name="Object 18">
            <a:extLst>
              <a:ext uri="{FF2B5EF4-FFF2-40B4-BE49-F238E27FC236}">
                <a16:creationId xmlns:a16="http://schemas.microsoft.com/office/drawing/2014/main" id="{9A48CD65-1EC6-4461-AE38-44BF0D8C31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0800" y="4673600"/>
          <a:ext cx="4000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0" imgW="177480" imgH="215640" progId="Equation.3">
                  <p:embed/>
                </p:oleObj>
              </mc:Choice>
              <mc:Fallback>
                <p:oleObj name="Rovnica" r:id="rId10" imgW="17748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4673600"/>
                        <a:ext cx="4000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7" name="Line 17">
            <a:extLst>
              <a:ext uri="{FF2B5EF4-FFF2-40B4-BE49-F238E27FC236}">
                <a16:creationId xmlns:a16="http://schemas.microsoft.com/office/drawing/2014/main" id="{AB9F09FB-46F0-4C19-9896-B6A31159F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75" y="3397250"/>
            <a:ext cx="20002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02" name="Freeform 2">
            <a:extLst>
              <a:ext uri="{FF2B5EF4-FFF2-40B4-BE49-F238E27FC236}">
                <a16:creationId xmlns:a16="http://schemas.microsoft.com/office/drawing/2014/main" id="{B58D880B-1F59-4380-AB1A-51F786BA973E}"/>
              </a:ext>
            </a:extLst>
          </p:cNvPr>
          <p:cNvSpPr>
            <a:spLocks/>
          </p:cNvSpPr>
          <p:nvPr/>
        </p:nvSpPr>
        <p:spPr bwMode="auto">
          <a:xfrm>
            <a:off x="647700" y="3397250"/>
            <a:ext cx="885825" cy="1241425"/>
          </a:xfrm>
          <a:custGeom>
            <a:avLst/>
            <a:gdLst>
              <a:gd name="T0" fmla="*/ 598 w 598"/>
              <a:gd name="T1" fmla="*/ 794 h 794"/>
              <a:gd name="T2" fmla="*/ 598 w 598"/>
              <a:gd name="T3" fmla="*/ 0 h 794"/>
              <a:gd name="T4" fmla="*/ 0 w 598"/>
              <a:gd name="T5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8" h="794">
                <a:moveTo>
                  <a:pt x="598" y="794"/>
                </a:moveTo>
                <a:lnTo>
                  <a:pt x="598" y="0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C322FC7F-D9B1-4ED4-B1A8-57B3EAB3E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3200"/>
            <a:ext cx="825500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/>
              <a:t>Graf tání</a:t>
            </a:r>
          </a:p>
          <a:p>
            <a:r>
              <a:rPr lang="sk-SK" altLang="cs-CZ" sz="3000"/>
              <a:t>Grafická závislost přijatého tepla </a:t>
            </a:r>
            <a:r>
              <a:rPr lang="sk-SK" altLang="cs-CZ" sz="3000" i="1"/>
              <a:t>Q</a:t>
            </a:r>
            <a:r>
              <a:rPr lang="sk-SK" altLang="cs-CZ" sz="3000"/>
              <a:t> a teploty tělesa </a:t>
            </a:r>
            <a:r>
              <a:rPr lang="sk-SK" altLang="cs-CZ" sz="3000" i="1"/>
              <a:t>t</a:t>
            </a:r>
            <a:r>
              <a:rPr lang="sk-SK" altLang="cs-CZ" sz="3000"/>
              <a:t>.</a:t>
            </a:r>
            <a:endParaRPr lang="en-US" altLang="cs-CZ" sz="3000"/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3F31F56C-6CFE-4BC2-B2B5-4E70C0FDB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357813"/>
            <a:ext cx="88233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2900"/>
              <a:t>Přestože při tání látka přijímá teplo, nemění se její teplota. </a:t>
            </a:r>
            <a:endParaRPr lang="sk-SK" altLang="cs-CZ" sz="2900" baseline="-25000"/>
          </a:p>
        </p:txBody>
      </p:sp>
      <p:graphicFrame>
        <p:nvGraphicFramePr>
          <p:cNvPr id="51205" name="Object 5">
            <a:extLst>
              <a:ext uri="{FF2B5EF4-FFF2-40B4-BE49-F238E27FC236}">
                <a16:creationId xmlns:a16="http://schemas.microsoft.com/office/drawing/2014/main" id="{D723C0AD-DDFE-41DB-BDCB-89730B973B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2738" y="4510088"/>
          <a:ext cx="5064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15640" imgH="393480" progId="Equation.3">
                  <p:embed/>
                </p:oleObj>
              </mc:Choice>
              <mc:Fallback>
                <p:oleObj name="Rovnice" r:id="rId2" imgW="2156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4510088"/>
                        <a:ext cx="50641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6">
            <a:extLst>
              <a:ext uri="{FF2B5EF4-FFF2-40B4-BE49-F238E27FC236}">
                <a16:creationId xmlns:a16="http://schemas.microsoft.com/office/drawing/2014/main" id="{C0176B4F-07AF-4F63-A77A-C7C16F91A4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338" y="1430338"/>
          <a:ext cx="403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253800" imgH="393480" progId="Equation.3">
                  <p:embed/>
                </p:oleObj>
              </mc:Choice>
              <mc:Fallback>
                <p:oleObj name="Rovnica" r:id="rId4" imgW="2538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1430338"/>
                        <a:ext cx="403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07" name="Group 7">
            <a:extLst>
              <a:ext uri="{FF2B5EF4-FFF2-40B4-BE49-F238E27FC236}">
                <a16:creationId xmlns:a16="http://schemas.microsoft.com/office/drawing/2014/main" id="{E7D68153-F950-4338-AAB9-2E0B2884D6F5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12925"/>
            <a:ext cx="4762500" cy="2790825"/>
            <a:chOff x="1044" y="699"/>
            <a:chExt cx="4302" cy="2286"/>
          </a:xfrm>
        </p:grpSpPr>
        <p:sp>
          <p:nvSpPr>
            <p:cNvPr id="51208" name="Line 8">
              <a:extLst>
                <a:ext uri="{FF2B5EF4-FFF2-40B4-BE49-F238E27FC236}">
                  <a16:creationId xmlns:a16="http://schemas.microsoft.com/office/drawing/2014/main" id="{BFFDEB34-2577-45CD-94B4-D9046618F25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9" y="699"/>
              <a:ext cx="0" cy="22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09" name="Line 9">
              <a:extLst>
                <a:ext uri="{FF2B5EF4-FFF2-40B4-BE49-F238E27FC236}">
                  <a16:creationId xmlns:a16="http://schemas.microsoft.com/office/drawing/2014/main" id="{38B0A9BC-ABEF-4FC6-B1A9-3A54F3884BE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4" y="2982"/>
              <a:ext cx="4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51210" name="Object 10">
            <a:extLst>
              <a:ext uri="{FF2B5EF4-FFF2-40B4-BE49-F238E27FC236}">
                <a16:creationId xmlns:a16="http://schemas.microsoft.com/office/drawing/2014/main" id="{FE1083AE-4096-46A2-A864-A0A68D190C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025" y="4344988"/>
          <a:ext cx="3143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39680" imgH="228600" progId="Equation.3">
                  <p:embed/>
                </p:oleObj>
              </mc:Choice>
              <mc:Fallback>
                <p:oleObj name="Rovnica" r:id="rId6" imgW="13968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4344988"/>
                        <a:ext cx="3143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1" name="Line 11">
            <a:extLst>
              <a:ext uri="{FF2B5EF4-FFF2-40B4-BE49-F238E27FC236}">
                <a16:creationId xmlns:a16="http://schemas.microsoft.com/office/drawing/2014/main" id="{7ABBC374-65CD-4E8F-89CA-642EA48BD6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8" y="3398838"/>
            <a:ext cx="814387" cy="11890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12" name="Oval 12">
            <a:extLst>
              <a:ext uri="{FF2B5EF4-FFF2-40B4-BE49-F238E27FC236}">
                <a16:creationId xmlns:a16="http://schemas.microsoft.com/office/drawing/2014/main" id="{AF1D80F8-6885-4FC0-92F6-3B24C19C3A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7863" y="457358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213" name="Oval 13">
            <a:extLst>
              <a:ext uri="{FF2B5EF4-FFF2-40B4-BE49-F238E27FC236}">
                <a16:creationId xmlns:a16="http://schemas.microsoft.com/office/drawing/2014/main" id="{84CC9641-EBC1-462F-BA7B-4E898679A0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6538" y="337343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1214" name="Object 14">
            <a:extLst>
              <a:ext uri="{FF2B5EF4-FFF2-40B4-BE49-F238E27FC236}">
                <a16:creationId xmlns:a16="http://schemas.microsoft.com/office/drawing/2014/main" id="{8A878FD6-5E53-42BD-83E0-FB0818E074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313" y="3144838"/>
          <a:ext cx="2857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8" imgW="126720" imgH="228600" progId="Equation.3">
                  <p:embed/>
                </p:oleObj>
              </mc:Choice>
              <mc:Fallback>
                <p:oleObj name="Rovnica" r:id="rId8" imgW="12672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144838"/>
                        <a:ext cx="2857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5" name="Object 15">
            <a:extLst>
              <a:ext uri="{FF2B5EF4-FFF2-40B4-BE49-F238E27FC236}">
                <a16:creationId xmlns:a16="http://schemas.microsoft.com/office/drawing/2014/main" id="{DAF36F6F-950C-41E7-8345-A428DB4D4A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0800" y="4673600"/>
          <a:ext cx="4000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0" imgW="177480" imgH="215640" progId="Equation.3">
                  <p:embed/>
                </p:oleObj>
              </mc:Choice>
              <mc:Fallback>
                <p:oleObj name="Rovnica" r:id="rId10" imgW="17748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4673600"/>
                        <a:ext cx="4000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43" name="Freeform 19">
            <a:extLst>
              <a:ext uri="{FF2B5EF4-FFF2-40B4-BE49-F238E27FC236}">
                <a16:creationId xmlns:a16="http://schemas.microsoft.com/office/drawing/2014/main" id="{DCF5350C-431C-4E3D-ACF3-8E512EFEAA67}"/>
              </a:ext>
            </a:extLst>
          </p:cNvPr>
          <p:cNvSpPr>
            <a:spLocks/>
          </p:cNvSpPr>
          <p:nvPr/>
        </p:nvSpPr>
        <p:spPr bwMode="auto">
          <a:xfrm>
            <a:off x="3546475" y="3394075"/>
            <a:ext cx="1588" cy="1241425"/>
          </a:xfrm>
          <a:custGeom>
            <a:avLst/>
            <a:gdLst>
              <a:gd name="T0" fmla="*/ 0 w 1"/>
              <a:gd name="T1" fmla="*/ 782 h 782"/>
              <a:gd name="T2" fmla="*/ 0 w 1"/>
              <a:gd name="T3" fmla="*/ 0 h 78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782">
                <a:moveTo>
                  <a:pt x="0" y="782"/>
                </a:move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26" name="Line 2">
            <a:extLst>
              <a:ext uri="{FF2B5EF4-FFF2-40B4-BE49-F238E27FC236}">
                <a16:creationId xmlns:a16="http://schemas.microsoft.com/office/drawing/2014/main" id="{392133B9-8A21-47B1-950D-615E351EA0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75" y="3397250"/>
            <a:ext cx="20002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27" name="Freeform 3">
            <a:extLst>
              <a:ext uri="{FF2B5EF4-FFF2-40B4-BE49-F238E27FC236}">
                <a16:creationId xmlns:a16="http://schemas.microsoft.com/office/drawing/2014/main" id="{8D221CCC-7777-450F-B00A-628227AD12E6}"/>
              </a:ext>
            </a:extLst>
          </p:cNvPr>
          <p:cNvSpPr>
            <a:spLocks/>
          </p:cNvSpPr>
          <p:nvPr/>
        </p:nvSpPr>
        <p:spPr bwMode="auto">
          <a:xfrm>
            <a:off x="647700" y="3397250"/>
            <a:ext cx="885825" cy="1241425"/>
          </a:xfrm>
          <a:custGeom>
            <a:avLst/>
            <a:gdLst>
              <a:gd name="T0" fmla="*/ 598 w 598"/>
              <a:gd name="T1" fmla="*/ 794 h 794"/>
              <a:gd name="T2" fmla="*/ 598 w 598"/>
              <a:gd name="T3" fmla="*/ 0 h 794"/>
              <a:gd name="T4" fmla="*/ 0 w 598"/>
              <a:gd name="T5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8" h="794">
                <a:moveTo>
                  <a:pt x="598" y="794"/>
                </a:moveTo>
                <a:lnTo>
                  <a:pt x="598" y="0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F014784D-E079-4284-B4F4-813B0FA22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3200"/>
            <a:ext cx="825500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/>
              <a:t>Graf tání</a:t>
            </a:r>
          </a:p>
          <a:p>
            <a:r>
              <a:rPr lang="sk-SK" altLang="cs-CZ" sz="3000"/>
              <a:t>Grafická závislost přijatého tepla </a:t>
            </a:r>
            <a:r>
              <a:rPr lang="sk-SK" altLang="cs-CZ" sz="3000" i="1"/>
              <a:t>Q</a:t>
            </a:r>
            <a:r>
              <a:rPr lang="sk-SK" altLang="cs-CZ" sz="3000"/>
              <a:t> a teploty tělesa </a:t>
            </a:r>
            <a:r>
              <a:rPr lang="sk-SK" altLang="cs-CZ" sz="3000" i="1"/>
              <a:t>t</a:t>
            </a:r>
            <a:r>
              <a:rPr lang="sk-SK" altLang="cs-CZ" sz="3000"/>
              <a:t>.</a:t>
            </a:r>
            <a:endParaRPr lang="en-US" altLang="cs-CZ" sz="3000"/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FB09E798-30F6-4C21-9EA1-F180478AA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713413"/>
            <a:ext cx="8062913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100"/>
              <a:t>Aby  všechna látka roztála, musí při teplotě tání </a:t>
            </a:r>
            <a:r>
              <a:rPr lang="sk-SK" altLang="cs-CZ" sz="3100" i="1"/>
              <a:t>t</a:t>
            </a:r>
            <a:r>
              <a:rPr lang="sk-SK" altLang="cs-CZ" sz="3100" baseline="-25000"/>
              <a:t>t</a:t>
            </a:r>
            <a:r>
              <a:rPr lang="sk-SK" altLang="cs-CZ" sz="3100"/>
              <a:t> </a:t>
            </a:r>
            <a:endParaRPr lang="sk-SK" altLang="cs-CZ" sz="3100" baseline="-25000"/>
          </a:p>
          <a:p>
            <a:r>
              <a:rPr lang="sk-SK" altLang="cs-CZ" sz="3100"/>
              <a:t>přijmout </a:t>
            </a:r>
            <a:r>
              <a:rPr lang="sk-SK" altLang="cs-CZ" sz="3100" i="1">
                <a:solidFill>
                  <a:srgbClr val="FF0000"/>
                </a:solidFill>
              </a:rPr>
              <a:t>skupenské teplo tání</a:t>
            </a:r>
            <a:r>
              <a:rPr lang="sk-SK" altLang="cs-CZ" sz="3100"/>
              <a:t> </a:t>
            </a:r>
            <a:r>
              <a:rPr lang="sk-SK" altLang="cs-CZ" sz="3100" i="1"/>
              <a:t>L</a:t>
            </a:r>
            <a:r>
              <a:rPr lang="sk-SK" altLang="cs-CZ" sz="3100" baseline="-25000"/>
              <a:t>t</a:t>
            </a:r>
            <a:r>
              <a:rPr lang="sk-SK" altLang="cs-CZ" sz="3100"/>
              <a:t>.</a:t>
            </a:r>
          </a:p>
        </p:txBody>
      </p:sp>
      <p:graphicFrame>
        <p:nvGraphicFramePr>
          <p:cNvPr id="52230" name="Object 6">
            <a:extLst>
              <a:ext uri="{FF2B5EF4-FFF2-40B4-BE49-F238E27FC236}">
                <a16:creationId xmlns:a16="http://schemas.microsoft.com/office/drawing/2014/main" id="{3F9CE9E2-3B85-4B0E-B4FF-70C9FB7088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2738" y="4510088"/>
          <a:ext cx="5064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15640" imgH="393480" progId="Equation.3">
                  <p:embed/>
                </p:oleObj>
              </mc:Choice>
              <mc:Fallback>
                <p:oleObj name="Rovnice" r:id="rId2" imgW="2156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4510088"/>
                        <a:ext cx="50641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1" name="Object 7">
            <a:extLst>
              <a:ext uri="{FF2B5EF4-FFF2-40B4-BE49-F238E27FC236}">
                <a16:creationId xmlns:a16="http://schemas.microsoft.com/office/drawing/2014/main" id="{E56721F0-AE05-47FC-A89E-7F2739F22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338" y="1430338"/>
          <a:ext cx="403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253800" imgH="393480" progId="Equation.3">
                  <p:embed/>
                </p:oleObj>
              </mc:Choice>
              <mc:Fallback>
                <p:oleObj name="Rovnica" r:id="rId4" imgW="2538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1430338"/>
                        <a:ext cx="403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2" name="Group 8">
            <a:extLst>
              <a:ext uri="{FF2B5EF4-FFF2-40B4-BE49-F238E27FC236}">
                <a16:creationId xmlns:a16="http://schemas.microsoft.com/office/drawing/2014/main" id="{843C4230-D98B-4042-824C-42A7A580F079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12925"/>
            <a:ext cx="4762500" cy="2790825"/>
            <a:chOff x="1044" y="699"/>
            <a:chExt cx="4302" cy="2286"/>
          </a:xfrm>
        </p:grpSpPr>
        <p:sp>
          <p:nvSpPr>
            <p:cNvPr id="52233" name="Line 9">
              <a:extLst>
                <a:ext uri="{FF2B5EF4-FFF2-40B4-BE49-F238E27FC236}">
                  <a16:creationId xmlns:a16="http://schemas.microsoft.com/office/drawing/2014/main" id="{738CD436-71BD-4AD0-A023-5308CEFB0D2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9" y="699"/>
              <a:ext cx="0" cy="22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234" name="Line 10">
              <a:extLst>
                <a:ext uri="{FF2B5EF4-FFF2-40B4-BE49-F238E27FC236}">
                  <a16:creationId xmlns:a16="http://schemas.microsoft.com/office/drawing/2014/main" id="{60514650-8060-4804-B5DA-4B8076C6D3B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4" y="2982"/>
              <a:ext cx="4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52235" name="Object 11">
            <a:extLst>
              <a:ext uri="{FF2B5EF4-FFF2-40B4-BE49-F238E27FC236}">
                <a16:creationId xmlns:a16="http://schemas.microsoft.com/office/drawing/2014/main" id="{4982E929-0383-4981-8A5F-513457F47A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025" y="4344988"/>
          <a:ext cx="3143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39680" imgH="228600" progId="Equation.3">
                  <p:embed/>
                </p:oleObj>
              </mc:Choice>
              <mc:Fallback>
                <p:oleObj name="Rovnica" r:id="rId6" imgW="1396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4344988"/>
                        <a:ext cx="3143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6" name="Line 12">
            <a:extLst>
              <a:ext uri="{FF2B5EF4-FFF2-40B4-BE49-F238E27FC236}">
                <a16:creationId xmlns:a16="http://schemas.microsoft.com/office/drawing/2014/main" id="{970962E4-49F9-449B-8B3A-5D11EB5749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8" y="3398838"/>
            <a:ext cx="814387" cy="11890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37" name="Oval 13">
            <a:extLst>
              <a:ext uri="{FF2B5EF4-FFF2-40B4-BE49-F238E27FC236}">
                <a16:creationId xmlns:a16="http://schemas.microsoft.com/office/drawing/2014/main" id="{FE5B0769-28C0-43D9-A5A5-908458BDDA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7863" y="457358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238" name="Oval 14">
            <a:extLst>
              <a:ext uri="{FF2B5EF4-FFF2-40B4-BE49-F238E27FC236}">
                <a16:creationId xmlns:a16="http://schemas.microsoft.com/office/drawing/2014/main" id="{20DB436F-AFBD-468E-9FF3-87A885E69A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6538" y="337343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2239" name="Object 15">
            <a:extLst>
              <a:ext uri="{FF2B5EF4-FFF2-40B4-BE49-F238E27FC236}">
                <a16:creationId xmlns:a16="http://schemas.microsoft.com/office/drawing/2014/main" id="{8C511654-C270-484A-ACBD-BB513C1209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313" y="3144838"/>
          <a:ext cx="2857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8" imgW="126720" imgH="228600" progId="Equation.3">
                  <p:embed/>
                </p:oleObj>
              </mc:Choice>
              <mc:Fallback>
                <p:oleObj name="Rovnica" r:id="rId8" imgW="12672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144838"/>
                        <a:ext cx="2857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0" name="Object 16">
            <a:extLst>
              <a:ext uri="{FF2B5EF4-FFF2-40B4-BE49-F238E27FC236}">
                <a16:creationId xmlns:a16="http://schemas.microsoft.com/office/drawing/2014/main" id="{33FC2976-1936-4413-82DB-F619DED607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9688" y="4606925"/>
          <a:ext cx="4000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0" imgW="177480" imgH="215640" progId="Equation.3">
                  <p:embed/>
                </p:oleObj>
              </mc:Choice>
              <mc:Fallback>
                <p:oleObj name="Rovnica" r:id="rId10" imgW="17748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4606925"/>
                        <a:ext cx="4000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2" name="Oval 18">
            <a:extLst>
              <a:ext uri="{FF2B5EF4-FFF2-40B4-BE49-F238E27FC236}">
                <a16:creationId xmlns:a16="http://schemas.microsoft.com/office/drawing/2014/main" id="{7A78AB81-8B41-46FB-A98A-9DFD71E120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9488" y="3370263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2244" name="Object 20">
            <a:extLst>
              <a:ext uri="{FF2B5EF4-FFF2-40B4-BE49-F238E27FC236}">
                <a16:creationId xmlns:a16="http://schemas.microsoft.com/office/drawing/2014/main" id="{DF4A66F8-2B0A-41AD-83B2-5AFB78633B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5500" y="4610100"/>
          <a:ext cx="3714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2" imgW="164880" imgH="228600" progId="Equation.3">
                  <p:embed/>
                </p:oleObj>
              </mc:Choice>
              <mc:Fallback>
                <p:oleObj name="Rovnica" r:id="rId12" imgW="16488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0" y="4610100"/>
                        <a:ext cx="3714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8" name="Line 20">
            <a:extLst>
              <a:ext uri="{FF2B5EF4-FFF2-40B4-BE49-F238E27FC236}">
                <a16:creationId xmlns:a16="http://schemas.microsoft.com/office/drawing/2014/main" id="{D028D916-C73E-4153-B0EF-0F357CC375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9175" y="2527300"/>
            <a:ext cx="1257300" cy="8540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50" name="Freeform 2">
            <a:extLst>
              <a:ext uri="{FF2B5EF4-FFF2-40B4-BE49-F238E27FC236}">
                <a16:creationId xmlns:a16="http://schemas.microsoft.com/office/drawing/2014/main" id="{D8063DF0-CCFE-4E5A-9785-1C8ADD7C6F05}"/>
              </a:ext>
            </a:extLst>
          </p:cNvPr>
          <p:cNvSpPr>
            <a:spLocks/>
          </p:cNvSpPr>
          <p:nvPr/>
        </p:nvSpPr>
        <p:spPr bwMode="auto">
          <a:xfrm>
            <a:off x="3546475" y="3394075"/>
            <a:ext cx="1588" cy="1241425"/>
          </a:xfrm>
          <a:custGeom>
            <a:avLst/>
            <a:gdLst>
              <a:gd name="T0" fmla="*/ 0 w 1"/>
              <a:gd name="T1" fmla="*/ 782 h 782"/>
              <a:gd name="T2" fmla="*/ 0 w 1"/>
              <a:gd name="T3" fmla="*/ 0 h 78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782">
                <a:moveTo>
                  <a:pt x="0" y="782"/>
                </a:move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51" name="Line 3">
            <a:extLst>
              <a:ext uri="{FF2B5EF4-FFF2-40B4-BE49-F238E27FC236}">
                <a16:creationId xmlns:a16="http://schemas.microsoft.com/office/drawing/2014/main" id="{D58ED4A8-FA18-40AE-B9FC-6C2F8644E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75" y="3397250"/>
            <a:ext cx="200025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52" name="Freeform 4">
            <a:extLst>
              <a:ext uri="{FF2B5EF4-FFF2-40B4-BE49-F238E27FC236}">
                <a16:creationId xmlns:a16="http://schemas.microsoft.com/office/drawing/2014/main" id="{2710A387-BCE6-4555-8FC2-F79712021A5A}"/>
              </a:ext>
            </a:extLst>
          </p:cNvPr>
          <p:cNvSpPr>
            <a:spLocks/>
          </p:cNvSpPr>
          <p:nvPr/>
        </p:nvSpPr>
        <p:spPr bwMode="auto">
          <a:xfrm>
            <a:off x="647700" y="3397250"/>
            <a:ext cx="885825" cy="1241425"/>
          </a:xfrm>
          <a:custGeom>
            <a:avLst/>
            <a:gdLst>
              <a:gd name="T0" fmla="*/ 598 w 598"/>
              <a:gd name="T1" fmla="*/ 794 h 794"/>
              <a:gd name="T2" fmla="*/ 598 w 598"/>
              <a:gd name="T3" fmla="*/ 0 h 794"/>
              <a:gd name="T4" fmla="*/ 0 w 598"/>
              <a:gd name="T5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98" h="794">
                <a:moveTo>
                  <a:pt x="598" y="794"/>
                </a:moveTo>
                <a:lnTo>
                  <a:pt x="598" y="0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E61D2A27-5DD4-4F78-A7FD-CE3E22E22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3200"/>
            <a:ext cx="825500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/>
              <a:t>Graf tání</a:t>
            </a:r>
          </a:p>
          <a:p>
            <a:r>
              <a:rPr lang="sk-SK" altLang="cs-CZ" sz="3000"/>
              <a:t>Grafická závislost přijatého tepla </a:t>
            </a:r>
            <a:r>
              <a:rPr lang="sk-SK" altLang="cs-CZ" sz="3000" i="1"/>
              <a:t>Q</a:t>
            </a:r>
            <a:r>
              <a:rPr lang="sk-SK" altLang="cs-CZ" sz="3000"/>
              <a:t> a teploty tělesa </a:t>
            </a:r>
            <a:r>
              <a:rPr lang="sk-SK" altLang="cs-CZ" sz="3000" i="1"/>
              <a:t>t</a:t>
            </a:r>
            <a:r>
              <a:rPr lang="sk-SK" altLang="cs-CZ" sz="3000"/>
              <a:t>.</a:t>
            </a:r>
            <a:endParaRPr lang="en-US" altLang="cs-CZ" sz="3000"/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D95BF323-70B8-4E22-9BD6-857448ED2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713413"/>
            <a:ext cx="82931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100"/>
              <a:t>Další přijímání tepla znamená zahřívání látky už v  </a:t>
            </a:r>
            <a:endParaRPr lang="sk-SK" altLang="cs-CZ" sz="3100" baseline="-25000"/>
          </a:p>
          <a:p>
            <a:r>
              <a:rPr lang="sk-SK" altLang="cs-CZ" sz="3100"/>
              <a:t>kapalném skupenství.</a:t>
            </a:r>
          </a:p>
        </p:txBody>
      </p:sp>
      <p:graphicFrame>
        <p:nvGraphicFramePr>
          <p:cNvPr id="53255" name="Object 7">
            <a:extLst>
              <a:ext uri="{FF2B5EF4-FFF2-40B4-BE49-F238E27FC236}">
                <a16:creationId xmlns:a16="http://schemas.microsoft.com/office/drawing/2014/main" id="{B7B95105-6C88-4786-9694-648D96A11D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2738" y="4522788"/>
          <a:ext cx="5064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15640" imgH="393480" progId="Equation.3">
                  <p:embed/>
                </p:oleObj>
              </mc:Choice>
              <mc:Fallback>
                <p:oleObj name="Rovnice" r:id="rId2" imgW="2156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4522788"/>
                        <a:ext cx="50641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6" name="Object 8">
            <a:extLst>
              <a:ext uri="{FF2B5EF4-FFF2-40B4-BE49-F238E27FC236}">
                <a16:creationId xmlns:a16="http://schemas.microsoft.com/office/drawing/2014/main" id="{239CC01B-DEF5-4D13-B880-7EA7922CEF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338" y="1430338"/>
          <a:ext cx="403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253800" imgH="393480" progId="Equation.3">
                  <p:embed/>
                </p:oleObj>
              </mc:Choice>
              <mc:Fallback>
                <p:oleObj name="Rovnica" r:id="rId4" imgW="2538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1430338"/>
                        <a:ext cx="403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257" name="Group 9">
            <a:extLst>
              <a:ext uri="{FF2B5EF4-FFF2-40B4-BE49-F238E27FC236}">
                <a16:creationId xmlns:a16="http://schemas.microsoft.com/office/drawing/2014/main" id="{E340E837-E233-4347-85A1-43A6A357AD18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12925"/>
            <a:ext cx="4762500" cy="2790825"/>
            <a:chOff x="1044" y="699"/>
            <a:chExt cx="4302" cy="2286"/>
          </a:xfrm>
        </p:grpSpPr>
        <p:sp>
          <p:nvSpPr>
            <p:cNvPr id="53258" name="Line 10">
              <a:extLst>
                <a:ext uri="{FF2B5EF4-FFF2-40B4-BE49-F238E27FC236}">
                  <a16:creationId xmlns:a16="http://schemas.microsoft.com/office/drawing/2014/main" id="{C25FE153-63F3-4A42-BE6A-A5D77ACECBA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9" y="699"/>
              <a:ext cx="0" cy="22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259" name="Line 11">
              <a:extLst>
                <a:ext uri="{FF2B5EF4-FFF2-40B4-BE49-F238E27FC236}">
                  <a16:creationId xmlns:a16="http://schemas.microsoft.com/office/drawing/2014/main" id="{2AE419FA-3A23-4C38-A57A-E6FD844B849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044" y="2982"/>
              <a:ext cx="4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53260" name="Object 12">
            <a:extLst>
              <a:ext uri="{FF2B5EF4-FFF2-40B4-BE49-F238E27FC236}">
                <a16:creationId xmlns:a16="http://schemas.microsoft.com/office/drawing/2014/main" id="{F2C7FA89-25AC-4196-9368-E478FB4F32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025" y="4344988"/>
          <a:ext cx="3143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6" imgW="139680" imgH="228600" progId="Equation.3">
                  <p:embed/>
                </p:oleObj>
              </mc:Choice>
              <mc:Fallback>
                <p:oleObj name="Rovnica" r:id="rId6" imgW="1396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4344988"/>
                        <a:ext cx="3143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1" name="Line 13">
            <a:extLst>
              <a:ext uri="{FF2B5EF4-FFF2-40B4-BE49-F238E27FC236}">
                <a16:creationId xmlns:a16="http://schemas.microsoft.com/office/drawing/2014/main" id="{74C78C28-96C0-46C0-8B22-5554FA57CF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8" y="3398838"/>
            <a:ext cx="814387" cy="11890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262" name="Oval 14">
            <a:extLst>
              <a:ext uri="{FF2B5EF4-FFF2-40B4-BE49-F238E27FC236}">
                <a16:creationId xmlns:a16="http://schemas.microsoft.com/office/drawing/2014/main" id="{5B9B4B72-250A-42C0-B429-39A7A84C32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7863" y="457358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263" name="Oval 15">
            <a:extLst>
              <a:ext uri="{FF2B5EF4-FFF2-40B4-BE49-F238E27FC236}">
                <a16:creationId xmlns:a16="http://schemas.microsoft.com/office/drawing/2014/main" id="{935B12FB-91F9-4F67-B3E7-2FC04BA478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6538" y="3373438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3264" name="Object 16">
            <a:extLst>
              <a:ext uri="{FF2B5EF4-FFF2-40B4-BE49-F238E27FC236}">
                <a16:creationId xmlns:a16="http://schemas.microsoft.com/office/drawing/2014/main" id="{937A328D-8031-4800-A4D1-1D8E3E3433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313" y="3144838"/>
          <a:ext cx="2857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8" imgW="126720" imgH="228600" progId="Equation.3">
                  <p:embed/>
                </p:oleObj>
              </mc:Choice>
              <mc:Fallback>
                <p:oleObj name="Rovnica" r:id="rId8" imgW="12672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3144838"/>
                        <a:ext cx="2857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5" name="Object 17">
            <a:extLst>
              <a:ext uri="{FF2B5EF4-FFF2-40B4-BE49-F238E27FC236}">
                <a16:creationId xmlns:a16="http://schemas.microsoft.com/office/drawing/2014/main" id="{E4A399A7-A066-4208-92A3-3F9AA87640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9688" y="4606925"/>
          <a:ext cx="4000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0" imgW="177480" imgH="215640" progId="Equation.3">
                  <p:embed/>
                </p:oleObj>
              </mc:Choice>
              <mc:Fallback>
                <p:oleObj name="Rovnica" r:id="rId10" imgW="17748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4606925"/>
                        <a:ext cx="4000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Oval 18">
            <a:extLst>
              <a:ext uri="{FF2B5EF4-FFF2-40B4-BE49-F238E27FC236}">
                <a16:creationId xmlns:a16="http://schemas.microsoft.com/office/drawing/2014/main" id="{A1BD8649-5138-4C64-882E-481FA3BBA7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9488" y="3370263"/>
            <a:ext cx="53975" cy="5397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3267" name="Object 19">
            <a:extLst>
              <a:ext uri="{FF2B5EF4-FFF2-40B4-BE49-F238E27FC236}">
                <a16:creationId xmlns:a16="http://schemas.microsoft.com/office/drawing/2014/main" id="{6744BFCD-22B4-453D-9BFA-B87A573739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5500" y="4610100"/>
          <a:ext cx="3714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2" imgW="164880" imgH="228600" progId="Equation.3">
                  <p:embed/>
                </p:oleObj>
              </mc:Choice>
              <mc:Fallback>
                <p:oleObj name="Rovnica" r:id="rId12" imgW="16488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0" y="4610100"/>
                        <a:ext cx="3714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0" name="Text Box 112">
            <a:extLst>
              <a:ext uri="{FF2B5EF4-FFF2-40B4-BE49-F238E27FC236}">
                <a16:creationId xmlns:a16="http://schemas.microsoft.com/office/drawing/2014/main" id="{4A64DAAA-32BA-4FD1-A881-AAA50403F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59" y="425836"/>
            <a:ext cx="8998241" cy="5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>
            <a:spAutoFit/>
          </a:bodyPr>
          <a:lstStyle/>
          <a:p>
            <a:r>
              <a:rPr lang="sk-SK" altLang="cs-CZ" dirty="0" err="1"/>
              <a:t>Jestliže</a:t>
            </a:r>
            <a:r>
              <a:rPr lang="sk-SK" altLang="cs-CZ" dirty="0"/>
              <a:t> </a:t>
            </a:r>
            <a:r>
              <a:rPr lang="sk-SK" altLang="cs-CZ" dirty="0" err="1"/>
              <a:t>krystalická</a:t>
            </a:r>
            <a:r>
              <a:rPr lang="sk-SK" altLang="cs-CZ" dirty="0"/>
              <a:t> látka </a:t>
            </a:r>
            <a:r>
              <a:rPr lang="sk-SK" altLang="cs-CZ" dirty="0" err="1"/>
              <a:t>přijímá</a:t>
            </a:r>
            <a:r>
              <a:rPr lang="sk-SK" altLang="cs-CZ" dirty="0"/>
              <a:t> teplo, </a:t>
            </a:r>
            <a:r>
              <a:rPr lang="sk-SK" altLang="cs-CZ" dirty="0" err="1"/>
              <a:t>zvětšuje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 </a:t>
            </a:r>
            <a:r>
              <a:rPr lang="sk-SK" altLang="cs-CZ" i="1" dirty="0" err="1"/>
              <a:t>E</a:t>
            </a:r>
            <a:r>
              <a:rPr lang="sk-SK" altLang="cs-CZ" baseline="-25000" dirty="0" err="1"/>
              <a:t>k</a:t>
            </a:r>
            <a:r>
              <a:rPr lang="sk-SK" altLang="cs-CZ" i="1" baseline="-25000" dirty="0"/>
              <a:t>  </a:t>
            </a:r>
            <a:r>
              <a:rPr lang="sk-SK" altLang="cs-CZ" dirty="0"/>
              <a:t>kmitavého pohybu </a:t>
            </a:r>
            <a:r>
              <a:rPr lang="sk-SK" altLang="cs-CZ" dirty="0" err="1"/>
              <a:t>částic</a:t>
            </a:r>
            <a:r>
              <a:rPr lang="sk-SK" altLang="cs-CZ" dirty="0"/>
              <a:t>. </a:t>
            </a:r>
          </a:p>
          <a:p>
            <a:endParaRPr lang="sk-SK" altLang="cs-CZ" dirty="0"/>
          </a:p>
          <a:p>
            <a:r>
              <a:rPr lang="sk-SK" altLang="cs-CZ" dirty="0" err="1"/>
              <a:t>Částice</a:t>
            </a:r>
            <a:r>
              <a:rPr lang="sk-SK" altLang="cs-CZ" dirty="0"/>
              <a:t> </a:t>
            </a:r>
            <a:r>
              <a:rPr lang="sk-SK" altLang="cs-CZ" dirty="0" err="1"/>
              <a:t>zvětšují</a:t>
            </a:r>
            <a:r>
              <a:rPr lang="sk-SK" altLang="cs-CZ" dirty="0"/>
              <a:t> </a:t>
            </a:r>
            <a:r>
              <a:rPr lang="sk-SK" altLang="cs-CZ" dirty="0" err="1"/>
              <a:t>rozkmity</a:t>
            </a:r>
            <a:r>
              <a:rPr lang="sk-SK" altLang="cs-CZ" dirty="0"/>
              <a:t>, </a:t>
            </a:r>
            <a:r>
              <a:rPr lang="sk-SK" altLang="cs-CZ" dirty="0" err="1"/>
              <a:t>čímž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zvětšuje</a:t>
            </a:r>
            <a:r>
              <a:rPr lang="sk-SK" altLang="cs-CZ" dirty="0"/>
              <a:t> </a:t>
            </a:r>
            <a:r>
              <a:rPr lang="sk-SK" altLang="cs-CZ" dirty="0" err="1"/>
              <a:t>vzdálenost</a:t>
            </a:r>
            <a:r>
              <a:rPr lang="sk-SK" altLang="cs-CZ" dirty="0"/>
              <a:t> </a:t>
            </a:r>
            <a:r>
              <a:rPr lang="sk-SK" altLang="cs-CZ" dirty="0" err="1"/>
              <a:t>mezi</a:t>
            </a:r>
            <a:r>
              <a:rPr lang="sk-SK" altLang="cs-CZ" dirty="0"/>
              <a:t> nimi.</a:t>
            </a:r>
          </a:p>
          <a:p>
            <a:endParaRPr lang="sk-SK" altLang="cs-CZ" dirty="0"/>
          </a:p>
          <a:p>
            <a:r>
              <a:rPr lang="sk-SK" altLang="cs-CZ" dirty="0" err="1"/>
              <a:t>Při</a:t>
            </a:r>
            <a:r>
              <a:rPr lang="sk-SK" altLang="cs-CZ" dirty="0"/>
              <a:t> </a:t>
            </a:r>
            <a:r>
              <a:rPr lang="sk-SK" altLang="cs-CZ" dirty="0" err="1"/>
              <a:t>teplotě</a:t>
            </a:r>
            <a:r>
              <a:rPr lang="sk-SK" altLang="cs-CZ" dirty="0"/>
              <a:t> </a:t>
            </a:r>
            <a:r>
              <a:rPr lang="sk-SK" altLang="cs-CZ" dirty="0" err="1"/>
              <a:t>tání</a:t>
            </a:r>
            <a:r>
              <a:rPr lang="sk-SK" altLang="cs-CZ" dirty="0"/>
              <a:t> </a:t>
            </a:r>
            <a:r>
              <a:rPr lang="sk-SK" altLang="cs-CZ" i="1" dirty="0" err="1"/>
              <a:t>t</a:t>
            </a:r>
            <a:r>
              <a:rPr lang="sk-SK" altLang="cs-CZ" baseline="-25000" dirty="0" err="1"/>
              <a:t>t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rozkmity</a:t>
            </a:r>
            <a:r>
              <a:rPr lang="sk-SK" altLang="cs-CZ" dirty="0"/>
              <a:t> </a:t>
            </a:r>
            <a:r>
              <a:rPr lang="sk-SK" altLang="cs-CZ" dirty="0" err="1"/>
              <a:t>zvětší</a:t>
            </a:r>
            <a:r>
              <a:rPr lang="sk-SK" altLang="cs-CZ" dirty="0"/>
              <a:t> </a:t>
            </a:r>
            <a:r>
              <a:rPr lang="sk-SK" altLang="cs-CZ" dirty="0" err="1"/>
              <a:t>natolik</a:t>
            </a:r>
            <a:r>
              <a:rPr lang="sk-SK" altLang="cs-CZ" dirty="0"/>
              <a:t>, že </a:t>
            </a:r>
            <a:r>
              <a:rPr lang="sk-SK" altLang="cs-CZ" dirty="0" err="1"/>
              <a:t>se</a:t>
            </a:r>
            <a:r>
              <a:rPr lang="sk-SK" altLang="cs-CZ" dirty="0"/>
              <a:t> narušuje </a:t>
            </a:r>
            <a:r>
              <a:rPr lang="sk-SK" altLang="cs-CZ" dirty="0" err="1"/>
              <a:t>vazba</a:t>
            </a:r>
            <a:r>
              <a:rPr lang="sk-SK" altLang="cs-CZ" dirty="0"/>
              <a:t> </a:t>
            </a:r>
            <a:r>
              <a:rPr lang="sk-SK" altLang="cs-CZ" dirty="0" err="1"/>
              <a:t>mezi</a:t>
            </a:r>
            <a:r>
              <a:rPr lang="sk-SK" altLang="cs-CZ" dirty="0"/>
              <a:t> </a:t>
            </a:r>
            <a:r>
              <a:rPr lang="sk-SK" altLang="cs-CZ" dirty="0" err="1"/>
              <a:t>částicemi</a:t>
            </a:r>
            <a:r>
              <a:rPr lang="sk-SK" altLang="cs-CZ" dirty="0"/>
              <a:t> </a:t>
            </a:r>
            <a:r>
              <a:rPr lang="sk-SK" altLang="cs-CZ" dirty="0" err="1"/>
              <a:t>mřížky</a:t>
            </a:r>
            <a:r>
              <a:rPr lang="sk-SK" altLang="cs-CZ" dirty="0"/>
              <a:t>, </a:t>
            </a:r>
            <a:r>
              <a:rPr lang="sk-SK" altLang="cs-CZ" dirty="0" err="1"/>
              <a:t>mřížka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rozpadává</a:t>
            </a:r>
            <a:r>
              <a:rPr lang="sk-SK" altLang="cs-CZ" dirty="0"/>
              <a:t>, látka taje. </a:t>
            </a:r>
          </a:p>
          <a:p>
            <a:endParaRPr lang="sk-SK" altLang="cs-CZ" dirty="0"/>
          </a:p>
          <a:p>
            <a:pPr>
              <a:spcAft>
                <a:spcPct val="20000"/>
              </a:spcAft>
            </a:pPr>
            <a:r>
              <a:rPr lang="sk-SK" altLang="cs-CZ" dirty="0" err="1"/>
              <a:t>Přesto</a:t>
            </a:r>
            <a:r>
              <a:rPr lang="sk-SK" altLang="cs-CZ" dirty="0"/>
              <a:t>, že látka </a:t>
            </a:r>
            <a:r>
              <a:rPr lang="sk-SK" altLang="cs-CZ" dirty="0" err="1"/>
              <a:t>přijímá</a:t>
            </a:r>
            <a:r>
              <a:rPr lang="sk-SK" altLang="cs-CZ" dirty="0"/>
              <a:t> teplo, </a:t>
            </a:r>
            <a:r>
              <a:rPr lang="sk-SK" altLang="cs-CZ" dirty="0" err="1"/>
              <a:t>její</a:t>
            </a:r>
            <a:r>
              <a:rPr lang="sk-SK" altLang="cs-CZ" dirty="0"/>
              <a:t> teplota </a:t>
            </a:r>
            <a:r>
              <a:rPr lang="sk-SK" altLang="cs-CZ" dirty="0" err="1"/>
              <a:t>zůstává</a:t>
            </a:r>
            <a:r>
              <a:rPr lang="sk-SK" altLang="cs-CZ" dirty="0"/>
              <a:t> </a:t>
            </a:r>
            <a:r>
              <a:rPr lang="sk-SK" altLang="cs-CZ" dirty="0" err="1"/>
              <a:t>stejná</a:t>
            </a:r>
            <a:r>
              <a:rPr lang="sk-SK" altLang="cs-CZ" dirty="0"/>
              <a:t>.</a:t>
            </a:r>
          </a:p>
          <a:p>
            <a:pPr>
              <a:spcAft>
                <a:spcPct val="20000"/>
              </a:spcAft>
            </a:pPr>
            <a:endParaRPr lang="sk-SK" altLang="cs-CZ" dirty="0"/>
          </a:p>
          <a:p>
            <a:r>
              <a:rPr lang="sk-SK" altLang="cs-CZ" dirty="0"/>
              <a:t>V </a:t>
            </a:r>
            <a:r>
              <a:rPr lang="sk-SK" altLang="cs-CZ" dirty="0" err="1"/>
              <a:t>různých</a:t>
            </a:r>
            <a:r>
              <a:rPr lang="sk-SK" altLang="cs-CZ" dirty="0"/>
              <a:t> </a:t>
            </a:r>
            <a:r>
              <a:rPr lang="sk-SK" altLang="cs-CZ" dirty="0" err="1"/>
              <a:t>látkách</a:t>
            </a:r>
            <a:r>
              <a:rPr lang="sk-SK" altLang="cs-CZ" dirty="0"/>
              <a:t> </a:t>
            </a:r>
            <a:r>
              <a:rPr lang="sk-SK" altLang="cs-CZ" dirty="0" err="1"/>
              <a:t>jsou</a:t>
            </a:r>
            <a:r>
              <a:rPr lang="sk-SK" altLang="cs-CZ" dirty="0"/>
              <a:t> </a:t>
            </a:r>
            <a:r>
              <a:rPr lang="sk-SK" altLang="cs-CZ" dirty="0" err="1"/>
              <a:t>vazebné</a:t>
            </a:r>
            <a:r>
              <a:rPr lang="sk-SK" altLang="cs-CZ" dirty="0"/>
              <a:t> </a:t>
            </a:r>
            <a:r>
              <a:rPr lang="sk-SK" altLang="cs-CZ" dirty="0" err="1"/>
              <a:t>síly</a:t>
            </a:r>
            <a:r>
              <a:rPr lang="sk-SK" altLang="cs-CZ" dirty="0"/>
              <a:t> </a:t>
            </a:r>
            <a:r>
              <a:rPr lang="sk-SK" altLang="cs-CZ" dirty="0" err="1"/>
              <a:t>různě</a:t>
            </a:r>
            <a:r>
              <a:rPr lang="sk-SK" altLang="cs-CZ" dirty="0"/>
              <a:t> </a:t>
            </a:r>
            <a:r>
              <a:rPr lang="sk-SK" altLang="cs-CZ" dirty="0" err="1"/>
              <a:t>velké</a:t>
            </a:r>
            <a:r>
              <a:rPr lang="sk-SK" altLang="cs-CZ" dirty="0"/>
              <a:t>, </a:t>
            </a:r>
            <a:r>
              <a:rPr lang="sk-SK" altLang="cs-CZ" dirty="0" err="1"/>
              <a:t>proto</a:t>
            </a:r>
            <a:r>
              <a:rPr lang="sk-SK" altLang="cs-CZ" dirty="0"/>
              <a:t> </a:t>
            </a:r>
            <a:r>
              <a:rPr lang="sk-SK" altLang="cs-CZ" dirty="0" err="1"/>
              <a:t>mají</a:t>
            </a:r>
            <a:r>
              <a:rPr lang="sk-SK" altLang="cs-CZ" dirty="0"/>
              <a:t> látky  </a:t>
            </a:r>
            <a:r>
              <a:rPr lang="sk-SK" altLang="cs-CZ" dirty="0" err="1"/>
              <a:t>při</a:t>
            </a:r>
            <a:r>
              <a:rPr lang="sk-SK" altLang="cs-CZ" dirty="0"/>
              <a:t> </a:t>
            </a:r>
            <a:r>
              <a:rPr lang="sk-SK" altLang="cs-CZ" dirty="0" err="1"/>
              <a:t>daném</a:t>
            </a:r>
            <a:r>
              <a:rPr lang="sk-SK" altLang="cs-CZ" dirty="0"/>
              <a:t>  </a:t>
            </a:r>
            <a:r>
              <a:rPr lang="sk-SK" altLang="cs-CZ" dirty="0" err="1"/>
              <a:t>vnějším</a:t>
            </a:r>
            <a:r>
              <a:rPr lang="sk-SK" altLang="cs-CZ" dirty="0"/>
              <a:t> tlaku </a:t>
            </a:r>
            <a:r>
              <a:rPr lang="sk-SK" altLang="cs-CZ" dirty="0" err="1"/>
              <a:t>různou</a:t>
            </a:r>
            <a:r>
              <a:rPr lang="sk-SK" altLang="cs-CZ" dirty="0"/>
              <a:t> teplotu </a:t>
            </a:r>
            <a:r>
              <a:rPr lang="sk-SK" altLang="cs-CZ" dirty="0" err="1"/>
              <a:t>tání</a:t>
            </a:r>
            <a:r>
              <a:rPr lang="sk-SK" altLang="cs-CZ" dirty="0"/>
              <a:t>.</a:t>
            </a:r>
          </a:p>
          <a:p>
            <a:endParaRPr lang="sk-SK" altLang="cs-CZ" dirty="0"/>
          </a:p>
          <a:p>
            <a:r>
              <a:rPr lang="sk-SK" altLang="cs-CZ" dirty="0"/>
              <a:t>Po </a:t>
            </a:r>
            <a:r>
              <a:rPr lang="sk-SK" altLang="cs-CZ" dirty="0" err="1"/>
              <a:t>přeměně</a:t>
            </a:r>
            <a:r>
              <a:rPr lang="sk-SK" altLang="cs-CZ" dirty="0"/>
              <a:t> látky na </a:t>
            </a:r>
            <a:r>
              <a:rPr lang="sk-SK" altLang="cs-CZ" dirty="0" err="1"/>
              <a:t>kapalinu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při</a:t>
            </a:r>
            <a:r>
              <a:rPr lang="sk-SK" altLang="cs-CZ" dirty="0"/>
              <a:t> </a:t>
            </a:r>
            <a:r>
              <a:rPr lang="sk-SK" altLang="cs-CZ" dirty="0" err="1"/>
              <a:t>příjímání</a:t>
            </a:r>
            <a:r>
              <a:rPr lang="sk-SK" altLang="cs-CZ" dirty="0"/>
              <a:t> tepla </a:t>
            </a:r>
            <a:r>
              <a:rPr lang="sk-SK" altLang="cs-CZ" dirty="0" err="1"/>
              <a:t>opět</a:t>
            </a:r>
            <a:r>
              <a:rPr lang="sk-SK" altLang="cs-CZ" dirty="0"/>
              <a:t> zvyšuje </a:t>
            </a:r>
            <a:r>
              <a:rPr lang="sk-SK" altLang="cs-CZ" dirty="0" err="1"/>
              <a:t>její</a:t>
            </a:r>
            <a:r>
              <a:rPr lang="sk-SK" altLang="cs-CZ" dirty="0"/>
              <a:t> teplota.</a:t>
            </a:r>
            <a:endParaRPr lang="en-US" alt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7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75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5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20" grpId="0" uiExpand="1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Microsoft Office PowerPoint</Application>
  <PresentationFormat>Předvádění na obrazovce (4:3)</PresentationFormat>
  <Paragraphs>93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Default Design</vt:lpstr>
      <vt:lpstr>Slide</vt:lpstr>
      <vt:lpstr>Rovnice</vt:lpstr>
      <vt:lpstr>Rovnica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Tání a tuhnutí</dc:title>
  <dc:subject>fyzika</dc:subject>
  <dc:creator>přeložil a upravil Jaroslav Vrba</dc:creator>
  <cp:lastModifiedBy>Jaroslav Vrba</cp:lastModifiedBy>
  <cp:revision>449</cp:revision>
  <dcterms:created xsi:type="dcterms:W3CDTF">2000-10-07T06:49:27Z</dcterms:created>
  <dcterms:modified xsi:type="dcterms:W3CDTF">2021-02-13T11:52:00Z</dcterms:modified>
</cp:coreProperties>
</file>