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45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6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1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54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10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0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59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4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85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5634CC4-69B8-471A-9727-777E36426032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CA396C7-5A85-438E-9A4C-AA6B96BA13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6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D4AA2-99A1-4655-8284-E23FFEAA8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Nelétaví ptáci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E97A93-2A18-452C-8A17-3F52EC128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Pštrosi a tučňáci</a:t>
            </a:r>
          </a:p>
        </p:txBody>
      </p:sp>
    </p:spTree>
    <p:extLst>
      <p:ext uri="{BB962C8B-B14F-4D97-AF65-F5344CB8AC3E}">
        <p14:creationId xmlns:p14="http://schemas.microsoft.com/office/powerpoint/2010/main" val="29754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E4473-D0F5-4EAF-9BDC-F0B35753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Tučňák Oslí</a:t>
            </a:r>
          </a:p>
        </p:txBody>
      </p:sp>
      <p:pic>
        <p:nvPicPr>
          <p:cNvPr id="6" name="Zástupný obsah 5" descr="Obsah obrázku pták, exteriér, vodní pták, voda&#10;&#10;Popis byl vytvořen automaticky">
            <a:extLst>
              <a:ext uri="{FF2B5EF4-FFF2-40B4-BE49-F238E27FC236}">
                <a16:creationId xmlns:a16="http://schemas.microsoft.com/office/drawing/2014/main" id="{BA3A6E28-6AD1-4549-BE29-5272A2762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71" y="1811899"/>
            <a:ext cx="5559101" cy="373286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0D102A-5159-4C50-A35C-482032695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Nejrychleji plave – až 40 km/h</a:t>
            </a:r>
          </a:p>
        </p:txBody>
      </p:sp>
    </p:spTree>
    <p:extLst>
      <p:ext uri="{BB962C8B-B14F-4D97-AF65-F5344CB8AC3E}">
        <p14:creationId xmlns:p14="http://schemas.microsoft.com/office/powerpoint/2010/main" val="24974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6339A-3FB4-4E12-8C71-CA3B29E5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221" y="297839"/>
            <a:ext cx="4486656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Pštrosi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1CFF24-0BD1-44E0-B1D1-2B7BC3214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0671" y="2368317"/>
            <a:ext cx="4486656" cy="285543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Ptáci, kteří ztratili schopnost létat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Mají redukovaná křídla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Jsou považováni za největší žijící ptáky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Vyhynulý zástupce – MOA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Žil na Novém Zélandu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Zástupný obsah 10" descr="Obsah obrázku pták, stojící, pštros&#10;&#10;Popis byl vytvořen automaticky">
            <a:extLst>
              <a:ext uri="{FF2B5EF4-FFF2-40B4-BE49-F238E27FC236}">
                <a16:creationId xmlns:a16="http://schemas.microsoft.com/office/drawing/2014/main" id="{13FF35EF-37D9-4EB1-94AD-90345EF67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2" y="548706"/>
            <a:ext cx="4360715" cy="5852112"/>
          </a:xfrm>
        </p:spPr>
      </p:pic>
    </p:spTree>
    <p:extLst>
      <p:ext uri="{BB962C8B-B14F-4D97-AF65-F5344CB8AC3E}">
        <p14:creationId xmlns:p14="http://schemas.microsoft.com/office/powerpoint/2010/main" val="110049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98099-AAC4-4FAA-8165-24D4C559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61" y="356662"/>
            <a:ext cx="4486656" cy="1141497"/>
          </a:xfrm>
        </p:spPr>
        <p:txBody>
          <a:bodyPr/>
          <a:lstStyle/>
          <a:p>
            <a:r>
              <a:rPr lang="cs-CZ" dirty="0"/>
              <a:t>Pštros dvouprstý</a:t>
            </a:r>
          </a:p>
        </p:txBody>
      </p:sp>
      <p:pic>
        <p:nvPicPr>
          <p:cNvPr id="6" name="Zástupný obsah 5" descr="Obsah obrázku tráva, pták, exteriér, pštros&#10;&#10;Popis byl vytvořen automaticky">
            <a:extLst>
              <a:ext uri="{FF2B5EF4-FFF2-40B4-BE49-F238E27FC236}">
                <a16:creationId xmlns:a16="http://schemas.microsoft.com/office/drawing/2014/main" id="{7102D501-E056-47B3-9E3C-B075F5537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19" y="826851"/>
            <a:ext cx="5493878" cy="514593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72C362-D0A3-4F99-A36F-B8AFFC48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715" y="1695846"/>
            <a:ext cx="5390183" cy="463896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000" dirty="0"/>
              <a:t>Znaky:</a:t>
            </a:r>
          </a:p>
          <a:p>
            <a:pPr algn="l"/>
            <a:r>
              <a:rPr lang="cs-CZ" sz="2000" dirty="0"/>
              <a:t>Dlouhý krk</a:t>
            </a:r>
          </a:p>
          <a:p>
            <a:pPr algn="l"/>
            <a:r>
              <a:rPr lang="cs-CZ" sz="2000" dirty="0"/>
              <a:t>Silné nohy s 2 prsty – rychlost až 70 km/h</a:t>
            </a:r>
          </a:p>
          <a:p>
            <a:pPr algn="l"/>
            <a:r>
              <a:rPr lang="cs-CZ" sz="2000" dirty="0"/>
              <a:t>Zakrnělá křídla</a:t>
            </a:r>
          </a:p>
          <a:p>
            <a:pPr algn="l"/>
            <a:r>
              <a:rPr lang="cs-CZ" sz="2000" dirty="0"/>
              <a:t>Měkké peří – slouží jako izolace</a:t>
            </a:r>
          </a:p>
          <a:p>
            <a:pPr algn="l"/>
            <a:r>
              <a:rPr lang="cs-CZ" sz="2000" dirty="0"/>
              <a:t>Má velké oči – oko je chráněno 3. víčkem MŽURKOU před prachem a pískem</a:t>
            </a:r>
          </a:p>
          <a:p>
            <a:pPr algn="l"/>
            <a:r>
              <a:rPr lang="cs-CZ" sz="2000" dirty="0"/>
              <a:t>Potrava: rostlinná</a:t>
            </a:r>
          </a:p>
          <a:p>
            <a:pPr algn="l"/>
            <a:r>
              <a:rPr lang="cs-CZ" sz="2000" dirty="0"/>
              <a:t>Samec se liší od samice barvou peří – samec má peří černé</a:t>
            </a:r>
          </a:p>
          <a:p>
            <a:pPr algn="l"/>
            <a:r>
              <a:rPr lang="cs-CZ" sz="2000" dirty="0"/>
              <a:t>Váha samce: 100 kg, výška: 2 – 2,5 m</a:t>
            </a:r>
          </a:p>
          <a:p>
            <a:pPr algn="l"/>
            <a:r>
              <a:rPr lang="cs-CZ" sz="2000" dirty="0"/>
              <a:t>Dožívá se až 75 let</a:t>
            </a:r>
          </a:p>
          <a:p>
            <a:pPr algn="l"/>
            <a:r>
              <a:rPr lang="cs-CZ" sz="2000" dirty="0"/>
              <a:t>Žije v Africe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Obrázek 7" descr="Obsah obrázku interiér, talíř, bílá, vejce&#10;&#10;Popis byl vytvořen automaticky">
            <a:extLst>
              <a:ext uri="{FF2B5EF4-FFF2-40B4-BE49-F238E27FC236}">
                <a16:creationId xmlns:a16="http://schemas.microsoft.com/office/drawing/2014/main" id="{BC2D1A7C-92E5-4168-A219-8BDB36E89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17" y="5162154"/>
            <a:ext cx="2767549" cy="15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D8357-B41A-41A7-9B69-34CFC9F8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Nandu Pampový</a:t>
            </a:r>
          </a:p>
        </p:txBody>
      </p:sp>
      <p:pic>
        <p:nvPicPr>
          <p:cNvPr id="6" name="Zástupný obsah 5" descr="Obsah obrázku strom, tráva, exteriér, pole&#10;&#10;Popis byl vytvořen automaticky">
            <a:extLst>
              <a:ext uri="{FF2B5EF4-FFF2-40B4-BE49-F238E27FC236}">
                <a16:creationId xmlns:a16="http://schemas.microsoft.com/office/drawing/2014/main" id="{65890DC2-D5CD-4792-B6ED-49B4DF426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01" y="729574"/>
            <a:ext cx="5370496" cy="545441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CC6C93-5915-4BA9-9DB5-E63C224EE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Žije v Jižní Americe</a:t>
            </a:r>
          </a:p>
        </p:txBody>
      </p:sp>
    </p:spTree>
    <p:extLst>
      <p:ext uri="{BB962C8B-B14F-4D97-AF65-F5344CB8AC3E}">
        <p14:creationId xmlns:p14="http://schemas.microsoft.com/office/powerpoint/2010/main" val="16840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AD44B-2674-4922-AE38-D99247C3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Emu Australský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B669F4-824A-4330-9D09-7187790AC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0" y="2640692"/>
            <a:ext cx="304495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Žije v Austrálii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Zástupný obsah 5" descr="Obsah obrázku strom, exteriér, stojící, pták&#10;&#10;Popis byl vytvořen automaticky">
            <a:extLst>
              <a:ext uri="{FF2B5EF4-FFF2-40B4-BE49-F238E27FC236}">
                <a16:creationId xmlns:a16="http://schemas.microsoft.com/office/drawing/2014/main" id="{C688B04F-2581-4FC6-918D-74E341323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1" r="8893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80E74-1097-4D21-9FE3-FAC13212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kivi</a:t>
            </a:r>
          </a:p>
        </p:txBody>
      </p:sp>
      <p:pic>
        <p:nvPicPr>
          <p:cNvPr id="6" name="Zástupný obsah 5" descr="Obsah obrázku pták, kiviové&#10;&#10;Popis byl vytvořen automaticky">
            <a:extLst>
              <a:ext uri="{FF2B5EF4-FFF2-40B4-BE49-F238E27FC236}">
                <a16:creationId xmlns:a16="http://schemas.microsoft.com/office/drawing/2014/main" id="{3705B681-1A81-4CA8-89A2-8528BDAFE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99" y="1045070"/>
            <a:ext cx="5783034" cy="521075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0298A5-5B37-4A60-B148-D188AB9B0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Noční pták žijící na Novém Zélandu</a:t>
            </a:r>
          </a:p>
        </p:txBody>
      </p:sp>
    </p:spTree>
    <p:extLst>
      <p:ext uri="{BB962C8B-B14F-4D97-AF65-F5344CB8AC3E}">
        <p14:creationId xmlns:p14="http://schemas.microsoft.com/office/powerpoint/2010/main" val="33659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81B5B-DA51-405B-88AA-91073D97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0215"/>
            <a:ext cx="7729728" cy="835828"/>
          </a:xfrm>
        </p:spPr>
        <p:txBody>
          <a:bodyPr/>
          <a:lstStyle/>
          <a:p>
            <a:r>
              <a:rPr lang="cs-CZ" dirty="0"/>
              <a:t>Tučňáci</a:t>
            </a:r>
          </a:p>
        </p:txBody>
      </p:sp>
      <p:pic>
        <p:nvPicPr>
          <p:cNvPr id="5" name="Zástupný obsah 4" descr="Obsah obrázku tučňák, pták, vodní pták, exteriér&#10;&#10;Popis byl vytvořen automaticky">
            <a:extLst>
              <a:ext uri="{FF2B5EF4-FFF2-40B4-BE49-F238E27FC236}">
                <a16:creationId xmlns:a16="http://schemas.microsoft.com/office/drawing/2014/main" id="{9317B064-4ECC-4CC4-BC2C-0B1350454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7" y="1612494"/>
            <a:ext cx="6763798" cy="39994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17702C6-959F-41FB-9859-CB4EF83D6392}"/>
              </a:ext>
            </a:extLst>
          </p:cNvPr>
          <p:cNvSpPr txBox="1"/>
          <p:nvPr/>
        </p:nvSpPr>
        <p:spPr>
          <a:xfrm>
            <a:off x="8083685" y="2324911"/>
            <a:ext cx="3488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Nelétaví ptáci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Přizpůsobeni stavbou těla k potápění a plavání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Existuje asi 18 druhů</a:t>
            </a:r>
          </a:p>
        </p:txBody>
      </p:sp>
    </p:spTree>
    <p:extLst>
      <p:ext uri="{BB962C8B-B14F-4D97-AF65-F5344CB8AC3E}">
        <p14:creationId xmlns:p14="http://schemas.microsoft.com/office/powerpoint/2010/main" val="34163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7AACF1F-9755-4D88-8909-A17BEC598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866" y="1449477"/>
            <a:ext cx="4270248" cy="704087"/>
          </a:xfrm>
        </p:spPr>
        <p:txBody>
          <a:bodyPr/>
          <a:lstStyle/>
          <a:p>
            <a:r>
              <a:rPr lang="cs-CZ" dirty="0" err="1"/>
              <a:t>TučŇák</a:t>
            </a:r>
            <a:r>
              <a:rPr lang="cs-CZ" dirty="0"/>
              <a:t> nejmenší - nejmenší</a:t>
            </a:r>
          </a:p>
        </p:txBody>
      </p:sp>
      <p:pic>
        <p:nvPicPr>
          <p:cNvPr id="8" name="Zástupný obsah 7" descr="Obsah obrázku pták, voda, exteriér, moře&#10;&#10;Popis byl vytvořen automaticky">
            <a:extLst>
              <a:ext uri="{FF2B5EF4-FFF2-40B4-BE49-F238E27FC236}">
                <a16:creationId xmlns:a16="http://schemas.microsoft.com/office/drawing/2014/main" id="{E0B44157-9A49-442C-81E2-3125592F42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2" y="2665476"/>
            <a:ext cx="5866495" cy="3299902"/>
          </a:xfrm>
        </p:spPr>
      </p:pic>
      <p:pic>
        <p:nvPicPr>
          <p:cNvPr id="10" name="Zástupný obsah 9" descr="Obsah obrázku tučňák, vodní pták, pták, bílá&#10;&#10;Popis byl vytvořen automaticky">
            <a:extLst>
              <a:ext uri="{FF2B5EF4-FFF2-40B4-BE49-F238E27FC236}">
                <a16:creationId xmlns:a16="http://schemas.microsoft.com/office/drawing/2014/main" id="{7601086C-0128-4E38-8CCA-BEBC829610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58" y="2419145"/>
            <a:ext cx="3110225" cy="410549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D78B1B-50DB-4A2D-BCE5-EA8B34A72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1552" y="1449476"/>
            <a:ext cx="4270248" cy="704087"/>
          </a:xfrm>
        </p:spPr>
        <p:txBody>
          <a:bodyPr/>
          <a:lstStyle/>
          <a:p>
            <a:r>
              <a:rPr lang="cs-CZ" dirty="0" err="1"/>
              <a:t>TuČŇák</a:t>
            </a:r>
            <a:r>
              <a:rPr lang="cs-CZ" dirty="0"/>
              <a:t> Císařský - největší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8B0E8D7-C9B0-494E-852D-0D0FCFBF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0605"/>
            <a:ext cx="7729728" cy="805742"/>
          </a:xfrm>
        </p:spPr>
        <p:txBody>
          <a:bodyPr/>
          <a:lstStyle/>
          <a:p>
            <a:r>
              <a:rPr lang="cs-CZ" dirty="0" err="1"/>
              <a:t>tučŇáci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7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59899-AAF0-4273-85A1-950C4D1F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33923"/>
            <a:ext cx="4486656" cy="1141497"/>
          </a:xfrm>
        </p:spPr>
        <p:txBody>
          <a:bodyPr/>
          <a:lstStyle/>
          <a:p>
            <a:r>
              <a:rPr lang="cs-CZ" dirty="0"/>
              <a:t>Znaky</a:t>
            </a:r>
          </a:p>
        </p:txBody>
      </p:sp>
      <p:pic>
        <p:nvPicPr>
          <p:cNvPr id="6" name="Zástupný obsah 5" descr="Obsah obrázku tučňák, pták, vodní pták&#10;&#10;Popis byl vytvořen automaticky">
            <a:extLst>
              <a:ext uri="{FF2B5EF4-FFF2-40B4-BE49-F238E27FC236}">
                <a16:creationId xmlns:a16="http://schemas.microsoft.com/office/drawing/2014/main" id="{0935F429-6BC8-4252-9F40-2692BDCDD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77" y="346625"/>
            <a:ext cx="4726451" cy="634600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5C2E20-64DB-4160-9710-5AEDCFCA5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65" y="1704971"/>
            <a:ext cx="5176258" cy="4676975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Torpédovitý tvar těla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Typické zbarvení (černá záda, bílé břicho)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Tělo kryto krátkým, mastným, tuhým peřím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Křídla ve tvaru vesla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Mezi prsty plovací blány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Silný, lehce zahnutý zobák – uchopení kořisti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Nemají duté kosti plněné vzduchem, proto se lépe potápí (hloubka 10 – 20 m)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Potrava:  ryby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Dokážou žít v mrazivých teplotách – silná vrstva podkožního tuku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Plavou rychlostí 10 km/h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5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ík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Širokoúhlá obrazovka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</vt:lpstr>
      <vt:lpstr>Balík</vt:lpstr>
      <vt:lpstr>Nelétaví ptáci</vt:lpstr>
      <vt:lpstr>Pštrosi</vt:lpstr>
      <vt:lpstr>Pštros dvouprstý</vt:lpstr>
      <vt:lpstr>Nandu Pampový</vt:lpstr>
      <vt:lpstr>Emu Australský</vt:lpstr>
      <vt:lpstr>kivi</vt:lpstr>
      <vt:lpstr>Tučňáci</vt:lpstr>
      <vt:lpstr>tučŇáci</vt:lpstr>
      <vt:lpstr>Znaky</vt:lpstr>
      <vt:lpstr>Tučňák Oslí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Nelétaví ptáci</dc:title>
  <dc:creator>Šnircová Monika</dc:creator>
  <cp:lastModifiedBy>Šnircová Monika</cp:lastModifiedBy>
  <cp:revision>4</cp:revision>
  <dcterms:created xsi:type="dcterms:W3CDTF">2021-01-26T20:19:16Z</dcterms:created>
  <dcterms:modified xsi:type="dcterms:W3CDTF">2021-02-03T11:26:25Z</dcterms:modified>
</cp:coreProperties>
</file>