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9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627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738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265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5694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287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677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17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985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68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05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91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27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208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797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0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149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26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88962CC-5FFD-4D5C-BEDE-E97C95299508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495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774546-452F-4F10-B904-405B96FB0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Názvosloví halogenidů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E01DFF-A5BE-4319-8FD4-698983B1F3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Halogenidy jsou sloučeniny halogenů s jinými prvky</a:t>
            </a:r>
          </a:p>
          <a:p>
            <a:endParaRPr lang="cs-CZ" dirty="0"/>
          </a:p>
          <a:p>
            <a:r>
              <a:rPr lang="cs-CZ" dirty="0"/>
              <a:t>Mezi halogeny patří F, Cl, Br a I.</a:t>
            </a:r>
          </a:p>
        </p:txBody>
      </p:sp>
    </p:spTree>
    <p:extLst>
      <p:ext uri="{BB962C8B-B14F-4D97-AF65-F5344CB8AC3E}">
        <p14:creationId xmlns:p14="http://schemas.microsoft.com/office/powerpoint/2010/main" val="73245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76A29E-C9AE-456A-9D1B-79BF6541D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95926"/>
            <a:ext cx="8534400" cy="952107"/>
          </a:xfrm>
        </p:spPr>
        <p:txBody>
          <a:bodyPr/>
          <a:lstStyle/>
          <a:p>
            <a:r>
              <a:rPr lang="cs-CZ" dirty="0"/>
              <a:t>Názvosloví halogenidů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920E22A-A9FA-44A5-BE23-66B80D699C2B}"/>
              </a:ext>
            </a:extLst>
          </p:cNvPr>
          <p:cNvSpPr txBox="1"/>
          <p:nvPr/>
        </p:nvSpPr>
        <p:spPr>
          <a:xfrm>
            <a:off x="707010" y="1753386"/>
            <a:ext cx="4336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Chlorid draselný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D31F383B-9E8E-4DDD-8198-1B2CE7B35497}"/>
              </a:ext>
            </a:extLst>
          </p:cNvPr>
          <p:cNvCxnSpPr/>
          <p:nvPr/>
        </p:nvCxnSpPr>
        <p:spPr>
          <a:xfrm flipH="1">
            <a:off x="1857080" y="2620652"/>
            <a:ext cx="1498862" cy="8083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9F746AB3-9FE5-4979-BBB5-F09C30FF5C81}"/>
              </a:ext>
            </a:extLst>
          </p:cNvPr>
          <p:cNvCxnSpPr/>
          <p:nvPr/>
        </p:nvCxnSpPr>
        <p:spPr>
          <a:xfrm>
            <a:off x="1772239" y="2488676"/>
            <a:ext cx="1319753" cy="940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1B65B696-AE1F-456F-9428-097C5F927D92}"/>
              </a:ext>
            </a:extLst>
          </p:cNvPr>
          <p:cNvSpPr txBox="1"/>
          <p:nvPr/>
        </p:nvSpPr>
        <p:spPr>
          <a:xfrm>
            <a:off x="1857080" y="3846136"/>
            <a:ext cx="5934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dirty="0"/>
              <a:t>K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F11E1E0-39FB-4911-AD33-5D557E002BA3}"/>
              </a:ext>
            </a:extLst>
          </p:cNvPr>
          <p:cNvSpPr txBox="1"/>
          <p:nvPr/>
        </p:nvSpPr>
        <p:spPr>
          <a:xfrm>
            <a:off x="2606511" y="3846136"/>
            <a:ext cx="1413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Cl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B89F152-606A-47D5-9C5E-4955C5A04CE5}"/>
              </a:ext>
            </a:extLst>
          </p:cNvPr>
          <p:cNvSpPr txBox="1"/>
          <p:nvPr/>
        </p:nvSpPr>
        <p:spPr>
          <a:xfrm>
            <a:off x="3641445" y="3661470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 I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6AA03FD-72E4-47B2-9393-6232D77D6500}"/>
              </a:ext>
            </a:extLst>
          </p:cNvPr>
          <p:cNvSpPr txBox="1"/>
          <p:nvPr/>
        </p:nvSpPr>
        <p:spPr>
          <a:xfrm>
            <a:off x="2331729" y="368975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DD93D2B-AF6A-40D3-AB8A-8DD66B31410A}"/>
              </a:ext>
            </a:extLst>
          </p:cNvPr>
          <p:cNvSpPr txBox="1"/>
          <p:nvPr/>
        </p:nvSpPr>
        <p:spPr>
          <a:xfrm>
            <a:off x="4072561" y="2753594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Křížové pravidlo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5A0C68C-FBB6-4422-9E18-D677B50F04E5}"/>
              </a:ext>
            </a:extLst>
          </p:cNvPr>
          <p:cNvSpPr txBox="1"/>
          <p:nvPr/>
        </p:nvSpPr>
        <p:spPr>
          <a:xfrm>
            <a:off x="4515440" y="3930976"/>
            <a:ext cx="3930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Pravidlo – součet kladných a záporných oxidačních čísel se musí rovnat nule. </a:t>
            </a:r>
          </a:p>
        </p:txBody>
      </p:sp>
    </p:spTree>
    <p:extLst>
      <p:ext uri="{BB962C8B-B14F-4D97-AF65-F5344CB8AC3E}">
        <p14:creationId xmlns:p14="http://schemas.microsoft.com/office/powerpoint/2010/main" val="14438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33DFD-FE0E-4C13-ABA1-515F2EA7D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688" y="330112"/>
            <a:ext cx="8534400" cy="744544"/>
          </a:xfrm>
        </p:spPr>
        <p:txBody>
          <a:bodyPr/>
          <a:lstStyle/>
          <a:p>
            <a:r>
              <a:rPr lang="cs-CZ" dirty="0"/>
              <a:t>Tvorba vzorců halogenidů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F1BF59B-94CD-4994-BC3A-D8159E99D585}"/>
              </a:ext>
            </a:extLst>
          </p:cNvPr>
          <p:cNvSpPr txBox="1"/>
          <p:nvPr/>
        </p:nvSpPr>
        <p:spPr>
          <a:xfrm>
            <a:off x="584462" y="1753386"/>
            <a:ext cx="2061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Fluorid hlinitý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85A68C3-E0BB-4B23-98C9-28B1B07B92AF}"/>
              </a:ext>
            </a:extLst>
          </p:cNvPr>
          <p:cNvSpPr txBox="1"/>
          <p:nvPr/>
        </p:nvSpPr>
        <p:spPr>
          <a:xfrm>
            <a:off x="838985" y="2836972"/>
            <a:ext cx="5693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Al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1658247-3902-4BFC-A424-4A0490164CC4}"/>
              </a:ext>
            </a:extLst>
          </p:cNvPr>
          <p:cNvSpPr txBox="1"/>
          <p:nvPr/>
        </p:nvSpPr>
        <p:spPr>
          <a:xfrm>
            <a:off x="1585705" y="2836971"/>
            <a:ext cx="383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F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F0428D1-C630-478E-BB4D-2FD04D3DEEF1}"/>
              </a:ext>
            </a:extLst>
          </p:cNvPr>
          <p:cNvSpPr txBox="1"/>
          <p:nvPr/>
        </p:nvSpPr>
        <p:spPr>
          <a:xfrm>
            <a:off x="2121030" y="2524449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 I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0C5CBE9-E24C-4B8B-A7DC-E134B559B125}"/>
              </a:ext>
            </a:extLst>
          </p:cNvPr>
          <p:cNvSpPr txBox="1"/>
          <p:nvPr/>
        </p:nvSpPr>
        <p:spPr>
          <a:xfrm>
            <a:off x="951996" y="252444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III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3CE11DD-CC4B-4BF5-996E-1556546AE71D}"/>
              </a:ext>
            </a:extLst>
          </p:cNvPr>
          <p:cNvSpPr txBox="1"/>
          <p:nvPr/>
        </p:nvSpPr>
        <p:spPr>
          <a:xfrm>
            <a:off x="1895739" y="3244334"/>
            <a:ext cx="822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2E501FE-4BA0-45CB-A1E7-488D1FF8666A}"/>
              </a:ext>
            </a:extLst>
          </p:cNvPr>
          <p:cNvSpPr txBox="1"/>
          <p:nvPr/>
        </p:nvSpPr>
        <p:spPr>
          <a:xfrm>
            <a:off x="5307290" y="1753386"/>
            <a:ext cx="2863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Bromid fosforečný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1B3B2C2-2906-4BF2-B443-0EFF23E8A902}"/>
              </a:ext>
            </a:extLst>
          </p:cNvPr>
          <p:cNvSpPr txBox="1"/>
          <p:nvPr/>
        </p:nvSpPr>
        <p:spPr>
          <a:xfrm>
            <a:off x="5802197" y="2836969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P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64EC953-DEED-496A-B6D7-F9CE36C20DC1}"/>
              </a:ext>
            </a:extLst>
          </p:cNvPr>
          <p:cNvSpPr txBox="1"/>
          <p:nvPr/>
        </p:nvSpPr>
        <p:spPr>
          <a:xfrm>
            <a:off x="6305266" y="2844225"/>
            <a:ext cx="5437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Br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0BD1247-7ECB-42A0-8C22-2EBC234352F6}"/>
              </a:ext>
            </a:extLst>
          </p:cNvPr>
          <p:cNvSpPr txBox="1"/>
          <p:nvPr/>
        </p:nvSpPr>
        <p:spPr>
          <a:xfrm>
            <a:off x="6938612" y="2524449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 I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73687D7-74D7-4996-97DD-0C88BC0FFC33}"/>
              </a:ext>
            </a:extLst>
          </p:cNvPr>
          <p:cNvSpPr txBox="1"/>
          <p:nvPr/>
        </p:nvSpPr>
        <p:spPr>
          <a:xfrm>
            <a:off x="5967339" y="2497369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021A027-F309-4E38-BD1E-27A2353DB066}"/>
              </a:ext>
            </a:extLst>
          </p:cNvPr>
          <p:cNvSpPr txBox="1"/>
          <p:nvPr/>
        </p:nvSpPr>
        <p:spPr>
          <a:xfrm>
            <a:off x="6734453" y="3203179"/>
            <a:ext cx="408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9582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  <p:bldP spid="12" grpId="0"/>
      <p:bldP spid="13" grpId="0"/>
      <p:bldP spid="14" grpId="0"/>
      <p:bldP spid="15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F7648-A5ED-44AF-95D9-1110EFBEF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078" y="311259"/>
            <a:ext cx="8534400" cy="1074482"/>
          </a:xfrm>
        </p:spPr>
        <p:txBody>
          <a:bodyPr/>
          <a:lstStyle/>
          <a:p>
            <a:r>
              <a:rPr lang="cs-CZ" dirty="0"/>
              <a:t>Tvorba názvů halogenidů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BFC9A28-6C57-4B57-99F9-4049437DD7E3}"/>
              </a:ext>
            </a:extLst>
          </p:cNvPr>
          <p:cNvSpPr txBox="1"/>
          <p:nvPr/>
        </p:nvSpPr>
        <p:spPr>
          <a:xfrm>
            <a:off x="1659118" y="1640264"/>
            <a:ext cx="16353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dirty="0"/>
              <a:t>Si Cl</a:t>
            </a:r>
            <a:r>
              <a:rPr lang="cs-CZ" sz="4800" baseline="-25000" dirty="0"/>
              <a:t>4</a:t>
            </a:r>
            <a:endParaRPr lang="cs-CZ" sz="48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EE15A09-991E-4557-8CD1-2CD41F1E32D1}"/>
              </a:ext>
            </a:extLst>
          </p:cNvPr>
          <p:cNvSpPr txBox="1"/>
          <p:nvPr/>
        </p:nvSpPr>
        <p:spPr>
          <a:xfrm>
            <a:off x="3572758" y="1328337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 I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837D15E-E782-46CB-848E-A76F02E79E5F}"/>
              </a:ext>
            </a:extLst>
          </p:cNvPr>
          <p:cNvSpPr txBox="1"/>
          <p:nvPr/>
        </p:nvSpPr>
        <p:spPr>
          <a:xfrm>
            <a:off x="1951348" y="13857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4568ABC-0B09-4D4C-8562-AC55BB25A422}"/>
              </a:ext>
            </a:extLst>
          </p:cNvPr>
          <p:cNvSpPr txBox="1"/>
          <p:nvPr/>
        </p:nvSpPr>
        <p:spPr>
          <a:xfrm>
            <a:off x="4694548" y="1570407"/>
            <a:ext cx="4633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/>
              <a:t>chlorid křemičitý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7E06944-35D4-4A8D-B427-B30233A943EC}"/>
              </a:ext>
            </a:extLst>
          </p:cNvPr>
          <p:cNvSpPr txBox="1"/>
          <p:nvPr/>
        </p:nvSpPr>
        <p:spPr>
          <a:xfrm>
            <a:off x="1659118" y="3864990"/>
            <a:ext cx="14478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Mg I</a:t>
            </a:r>
            <a:r>
              <a:rPr lang="cs-CZ" sz="4000" baseline="-25000" dirty="0"/>
              <a:t>2</a:t>
            </a:r>
            <a:endParaRPr lang="cs-CZ" sz="4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64FBB63-574A-43F2-A8D4-2563CACDAEB6}"/>
              </a:ext>
            </a:extLst>
          </p:cNvPr>
          <p:cNvSpPr txBox="1"/>
          <p:nvPr/>
        </p:nvSpPr>
        <p:spPr>
          <a:xfrm>
            <a:off x="3572758" y="3619893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 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0677FD5-048D-452C-9C3D-71740B8428BC}"/>
              </a:ext>
            </a:extLst>
          </p:cNvPr>
          <p:cNvSpPr txBox="1"/>
          <p:nvPr/>
        </p:nvSpPr>
        <p:spPr>
          <a:xfrm>
            <a:off x="2060352" y="355718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E085C3B-A643-4596-87A0-AE488493812E}"/>
              </a:ext>
            </a:extLst>
          </p:cNvPr>
          <p:cNvSpPr txBox="1"/>
          <p:nvPr/>
        </p:nvSpPr>
        <p:spPr>
          <a:xfrm>
            <a:off x="4904278" y="3619893"/>
            <a:ext cx="42963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Jodid hořečnatý</a:t>
            </a:r>
          </a:p>
        </p:txBody>
      </p:sp>
    </p:spTree>
    <p:extLst>
      <p:ext uri="{BB962C8B-B14F-4D97-AF65-F5344CB8AC3E}">
        <p14:creationId xmlns:p14="http://schemas.microsoft.com/office/powerpoint/2010/main" val="211372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80</Words>
  <Application>Microsoft Office PowerPoint</Application>
  <PresentationFormat>Širokoúhlá obrazovka</PresentationFormat>
  <Paragraphs>34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Řez</vt:lpstr>
      <vt:lpstr>Názvosloví halogenidů</vt:lpstr>
      <vt:lpstr>Názvosloví halogenidů</vt:lpstr>
      <vt:lpstr>Tvorba vzorců halogenidů</vt:lpstr>
      <vt:lpstr>Tvorba názvů halogenidů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Hydroxidy</dc:title>
  <dc:creator>Šnircová Monika</dc:creator>
  <cp:lastModifiedBy>Šnircová Monika</cp:lastModifiedBy>
  <cp:revision>18</cp:revision>
  <dcterms:created xsi:type="dcterms:W3CDTF">2021-01-11T16:56:56Z</dcterms:created>
  <dcterms:modified xsi:type="dcterms:W3CDTF">2021-01-25T19:42:56Z</dcterms:modified>
</cp:coreProperties>
</file>