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211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0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53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19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531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9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54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38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41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682DC7A-FBE9-4962-8CA8-B5A388F0D683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717BDA1-DE20-45C3-88CA-B0B16EBABC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65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17089-8C70-446A-AFB6-16B1CFA5A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polymery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85D6F1-237D-4097-9BA7-04FA5ECBDA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Syntetická vlákna</a:t>
            </a:r>
          </a:p>
        </p:txBody>
      </p:sp>
    </p:spTree>
    <p:extLst>
      <p:ext uri="{BB962C8B-B14F-4D97-AF65-F5344CB8AC3E}">
        <p14:creationId xmlns:p14="http://schemas.microsoft.com/office/powerpoint/2010/main" val="27936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7D8662-17B3-42AA-9D5D-DE1F48DF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F33C66-7410-4C32-A800-FD57DAE5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/>
              <a:t>AKRYLY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B0498F-ECA9-46B5-895F-B6E846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POUŽITÍ: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PLETACÍ PŘÍZE, SVETRY, KOBERCE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D1EB5-8C7C-4C69-9221-568969C00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vlákno, plněné&#10;&#10;Popis byl vytvořen automaticky">
            <a:extLst>
              <a:ext uri="{FF2B5EF4-FFF2-40B4-BE49-F238E27FC236}">
                <a16:creationId xmlns:a16="http://schemas.microsoft.com/office/drawing/2014/main" id="{D91392AB-576F-4281-88C6-06D971C14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62" y="750979"/>
            <a:ext cx="2880360" cy="28163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256D4F-8E09-4AEA-AF5D-017ACFD23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3F2134-99EC-43B1-9B9F-BE2201F5D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0128C1-C701-44FD-A13E-85BDB034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40" y="2885860"/>
            <a:ext cx="1783661" cy="26803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1E7C1D-624A-4819-922B-6F6321C61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4163080"/>
            <a:ext cx="3208079" cy="237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2B1FE9C-5E87-407A-BF04-C58D8BBAF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62" y="4543376"/>
            <a:ext cx="2880360" cy="16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5FEEF9-8B19-4F50-87BA-5BEF3A617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722A65-7E57-4B77-BAF7-1F61451F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800"/>
              <a:t>eLASTANY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2F1204D-8A85-4BA7-9AE4-3D9169ED4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8575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VELMI PRUŽNÝ MATERIÁL</a:t>
            </a:r>
          </a:p>
          <a:p>
            <a:pPr marL="342900" indent="-28575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KOMBINACE S BAVLNOU</a:t>
            </a:r>
          </a:p>
          <a:p>
            <a:pPr marL="342900" indent="-285750" algn="l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SPORTOVNÍ OBLEČENÍ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D7AAB-8CFF-4F30-85A8-5F4F452B1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oblečení, čelenka, černá&#10;&#10;Popis byl vytvořen automaticky">
            <a:extLst>
              <a:ext uri="{FF2B5EF4-FFF2-40B4-BE49-F238E27FC236}">
                <a16:creationId xmlns:a16="http://schemas.microsoft.com/office/drawing/2014/main" id="{0AF145AD-5079-486D-A52D-6E08D6BA8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62" y="718975"/>
            <a:ext cx="2880360" cy="28803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03FB40-B0D9-49C9-9B0B-5209ED9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68C431-D044-450C-B0E4-D443BD2EE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E8D17BF-F149-42C1-9602-AF680B9F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40" y="2868696"/>
            <a:ext cx="1783661" cy="27146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E392E42-8A30-4CF8-BF8C-CB1A22B24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7573" y="4157447"/>
            <a:ext cx="3206709" cy="2378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654E1-FFD3-46D9-BAEF-881DF2F2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756"/>
            <a:ext cx="7729728" cy="1188720"/>
          </a:xfrm>
        </p:spPr>
        <p:txBody>
          <a:bodyPr/>
          <a:lstStyle/>
          <a:p>
            <a:r>
              <a:rPr lang="cs-CZ" dirty="0"/>
              <a:t>Syntetická vlákna</a:t>
            </a:r>
          </a:p>
        </p:txBody>
      </p:sp>
      <p:pic>
        <p:nvPicPr>
          <p:cNvPr id="6" name="Zástupný obsah 5" descr="Obsah obrázku interiér, savci&#10;&#10;Popis byl vytvořen automaticky">
            <a:extLst>
              <a:ext uri="{FF2B5EF4-FFF2-40B4-BE49-F238E27FC236}">
                <a16:creationId xmlns:a16="http://schemas.microsoft.com/office/drawing/2014/main" id="{EB567E88-0D6F-4FC5-BF60-09BB0BCEF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1" y="3671658"/>
            <a:ext cx="5218252" cy="2648263"/>
          </a:xfrm>
        </p:spPr>
      </p:pic>
      <p:pic>
        <p:nvPicPr>
          <p:cNvPr id="12" name="Zástupný obsah 11" descr="Obsah obrázku savci, bílá, kůň, příčesek&#10;&#10;Popis byl vytvořen automaticky">
            <a:extLst>
              <a:ext uri="{FF2B5EF4-FFF2-40B4-BE49-F238E27FC236}">
                <a16:creationId xmlns:a16="http://schemas.microsoft.com/office/drawing/2014/main" id="{D85149F8-BAB0-455A-989A-11F42B21D5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0" y="1862210"/>
            <a:ext cx="3978611" cy="2648263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44A26D-25EC-4957-A642-1646EE3C3F45}"/>
              </a:ext>
            </a:extLst>
          </p:cNvPr>
          <p:cNvSpPr txBox="1"/>
          <p:nvPr/>
        </p:nvSpPr>
        <p:spPr>
          <a:xfrm>
            <a:off x="1196502" y="2566879"/>
            <a:ext cx="227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Bavlník - bavlna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29F3AA-A749-4120-AF31-4D1631791B35}"/>
              </a:ext>
            </a:extLst>
          </p:cNvPr>
          <p:cNvSpPr txBox="1"/>
          <p:nvPr/>
        </p:nvSpPr>
        <p:spPr>
          <a:xfrm>
            <a:off x="6558022" y="501508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vlna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BC26EE2-9D31-4717-B938-A09762A3A2B7}"/>
              </a:ext>
            </a:extLst>
          </p:cNvPr>
          <p:cNvSpPr txBox="1"/>
          <p:nvPr/>
        </p:nvSpPr>
        <p:spPr>
          <a:xfrm>
            <a:off x="9280187" y="3073940"/>
            <a:ext cx="2538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Označována </a:t>
            </a:r>
            <a:r>
              <a:rPr lang="cs-CZ" sz="2000"/>
              <a:t>jako umělá</a:t>
            </a:r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Nahrazují přírodní materiály nebo se s nimi kombinují</a:t>
            </a:r>
          </a:p>
        </p:txBody>
      </p:sp>
    </p:spTree>
    <p:extLst>
      <p:ext uri="{BB962C8B-B14F-4D97-AF65-F5344CB8AC3E}">
        <p14:creationId xmlns:p14="http://schemas.microsoft.com/office/powerpoint/2010/main" val="69188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FB267F4-7AFC-402F-8055-45D30DD5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2" y="2089120"/>
            <a:ext cx="2007548" cy="448621"/>
          </a:xfrm>
        </p:spPr>
        <p:txBody>
          <a:bodyPr/>
          <a:lstStyle/>
          <a:p>
            <a:r>
              <a:rPr lang="cs-CZ" dirty="0"/>
              <a:t>ROPA</a:t>
            </a:r>
          </a:p>
        </p:txBody>
      </p:sp>
      <p:pic>
        <p:nvPicPr>
          <p:cNvPr id="10" name="Zástupný obsah 9" descr="Obsah obrázku text, interiér, elektronika&#10;&#10;Popis byl vytvořen automaticky">
            <a:extLst>
              <a:ext uri="{FF2B5EF4-FFF2-40B4-BE49-F238E27FC236}">
                <a16:creationId xmlns:a16="http://schemas.microsoft.com/office/drawing/2014/main" id="{9EAE4E39-C9B7-4B46-AAEE-1B332DEBE8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11" y="2761150"/>
            <a:ext cx="1961816" cy="362936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C94E8C-4987-4BDE-A359-B24F4F012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048" y="1961388"/>
            <a:ext cx="4270248" cy="704087"/>
          </a:xfrm>
        </p:spPr>
        <p:txBody>
          <a:bodyPr/>
          <a:lstStyle/>
          <a:p>
            <a:r>
              <a:rPr lang="cs-CZ" dirty="0"/>
              <a:t>Černouhelný dehet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EFBDE8C-50C4-4F22-9AB0-48EB3662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722" y="467488"/>
            <a:ext cx="7729728" cy="1188720"/>
          </a:xfrm>
        </p:spPr>
        <p:txBody>
          <a:bodyPr/>
          <a:lstStyle/>
          <a:p>
            <a:r>
              <a:rPr lang="cs-CZ" dirty="0"/>
              <a:t>Surovina k </a:t>
            </a:r>
            <a:r>
              <a:rPr lang="cs-CZ" dirty="0" err="1"/>
              <a:t>VýrobĚ</a:t>
            </a:r>
            <a:r>
              <a:rPr lang="cs-CZ" dirty="0"/>
              <a:t> syntetického vlákna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281534C4-7C03-4F30-AB68-D386862C5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2" y="2761150"/>
            <a:ext cx="4874448" cy="3243724"/>
          </a:xfrm>
        </p:spPr>
      </p:pic>
    </p:spTree>
    <p:extLst>
      <p:ext uri="{BB962C8B-B14F-4D97-AF65-F5344CB8AC3E}">
        <p14:creationId xmlns:p14="http://schemas.microsoft.com/office/powerpoint/2010/main" val="19590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52F2-A3C0-4F53-B413-EC055BCC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</a:t>
            </a:r>
            <a:r>
              <a:rPr lang="cs-CZ" dirty="0" err="1"/>
              <a:t>nevÝhody</a:t>
            </a:r>
            <a:endParaRPr lang="cs-CZ" dirty="0"/>
          </a:p>
        </p:txBody>
      </p:sp>
      <p:pic>
        <p:nvPicPr>
          <p:cNvPr id="6" name="Zástupný obsah 5" descr="Obsah obrázku oblečení&#10;&#10;Popis byl vytvořen automaticky">
            <a:extLst>
              <a:ext uri="{FF2B5EF4-FFF2-40B4-BE49-F238E27FC236}">
                <a16:creationId xmlns:a16="http://schemas.microsoft.com/office/drawing/2014/main" id="{C8485BB5-8184-49D0-8D48-A7B0B6F4E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8" y="2791333"/>
            <a:ext cx="4135966" cy="3101975"/>
          </a:xfrm>
        </p:spPr>
      </p:pic>
      <p:pic>
        <p:nvPicPr>
          <p:cNvPr id="8" name="Zástupný obsah 7" descr="Obsah obrázku oblečení&#10;&#10;Popis byl vytvořen automaticky">
            <a:extLst>
              <a:ext uri="{FF2B5EF4-FFF2-40B4-BE49-F238E27FC236}">
                <a16:creationId xmlns:a16="http://schemas.microsoft.com/office/drawing/2014/main" id="{74624785-DADF-4830-A0A0-BE9FA4ABF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65" y="3153601"/>
            <a:ext cx="2326481" cy="3101975"/>
          </a:xfrm>
        </p:spPr>
      </p:pic>
      <p:pic>
        <p:nvPicPr>
          <p:cNvPr id="10" name="Obrázek 9" descr="Obsah obrázku oblečení&#10;&#10;Popis byl vytvořen automaticky">
            <a:extLst>
              <a:ext uri="{FF2B5EF4-FFF2-40B4-BE49-F238E27FC236}">
                <a16:creationId xmlns:a16="http://schemas.microsoft.com/office/drawing/2014/main" id="{7D27E086-C461-49DB-B484-A0428C28F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78" y="3179408"/>
            <a:ext cx="3495089" cy="23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1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6B25F-DF57-4E7F-AFB5-CD3B2390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x nevýhody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9C497A-7A41-48C7-A4FC-65A5C34E7878}"/>
              </a:ext>
            </a:extLst>
          </p:cNvPr>
          <p:cNvSpPr txBox="1"/>
          <p:nvPr/>
        </p:nvSpPr>
        <p:spPr>
          <a:xfrm>
            <a:off x="1896894" y="2451370"/>
            <a:ext cx="3463046" cy="322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Výhody: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Nemačkavý, rychleschnoucí materiál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Vysoká odolnost proti opotřebení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Lekce se pere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Mají lepší pružnost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Drží tvar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B8FC3A0-E042-470F-9A2E-BBD37AF07ECA}"/>
              </a:ext>
            </a:extLst>
          </p:cNvPr>
          <p:cNvSpPr txBox="1"/>
          <p:nvPr/>
        </p:nvSpPr>
        <p:spPr>
          <a:xfrm>
            <a:off x="6614207" y="2577830"/>
            <a:ext cx="4377447" cy="28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Nevýhody: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Jsou hořlavé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Nejsou odolné vůči chemikáliím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Nesají pot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Nepropouští vzduch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Přitahují prach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Snadno se nabíjí statickou elektřinou</a:t>
            </a:r>
          </a:p>
        </p:txBody>
      </p:sp>
    </p:spTree>
    <p:extLst>
      <p:ext uri="{BB962C8B-B14F-4D97-AF65-F5344CB8AC3E}">
        <p14:creationId xmlns:p14="http://schemas.microsoft.com/office/powerpoint/2010/main" val="19915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639BAB6-C31B-40CA-9E6E-18F99E231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174" y="2582038"/>
            <a:ext cx="2338115" cy="704087"/>
          </a:xfrm>
        </p:spPr>
        <p:txBody>
          <a:bodyPr/>
          <a:lstStyle/>
          <a:p>
            <a:r>
              <a:rPr lang="cs-CZ" dirty="0"/>
              <a:t>Polyamidy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2E31038-2BDB-4723-B2A1-755047B23B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4" y="3714751"/>
            <a:ext cx="2361836" cy="2361836"/>
          </a:xfrm>
        </p:spPr>
      </p:pic>
      <p:pic>
        <p:nvPicPr>
          <p:cNvPr id="10" name="Zástupný obsah 9" descr="Obsah obrázku země, červená, exteriér, osoba&#10;&#10;Popis byl vytvořen automaticky">
            <a:extLst>
              <a:ext uri="{FF2B5EF4-FFF2-40B4-BE49-F238E27FC236}">
                <a16:creationId xmlns:a16="http://schemas.microsoft.com/office/drawing/2014/main" id="{2A073F0A-A2A1-43AC-83B9-F6960EF9E72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43" y="3605167"/>
            <a:ext cx="1731433" cy="259715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0C2EBB-37CB-451B-97DA-47398EB43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8023" y="2540539"/>
            <a:ext cx="1957272" cy="704087"/>
          </a:xfrm>
        </p:spPr>
        <p:txBody>
          <a:bodyPr/>
          <a:lstStyle/>
          <a:p>
            <a:r>
              <a:rPr lang="cs-CZ" dirty="0"/>
              <a:t>polyestery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BB3825A-95AD-495A-A55F-8FB4076D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</a:t>
            </a:r>
          </a:p>
        </p:txBody>
      </p:sp>
      <p:pic>
        <p:nvPicPr>
          <p:cNvPr id="12" name="Obrázek 11" descr="Obsah obrázku osoba, oblečení, stojící, svetr&#10;&#10;Popis byl vytvořen automaticky">
            <a:extLst>
              <a:ext uri="{FF2B5EF4-FFF2-40B4-BE49-F238E27FC236}">
                <a16:creationId xmlns:a16="http://schemas.microsoft.com/office/drawing/2014/main" id="{61BC3775-BE04-4C85-9D3E-B8E571AFC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29" y="3605167"/>
            <a:ext cx="1743075" cy="261937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46233D-F2E4-42FB-B8D8-27587423EC7E}"/>
              </a:ext>
            </a:extLst>
          </p:cNvPr>
          <p:cNvSpPr txBox="1"/>
          <p:nvPr/>
        </p:nvSpPr>
        <p:spPr>
          <a:xfrm>
            <a:off x="6702458" y="2892582"/>
            <a:ext cx="144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AKRYLY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1B4C29F-65F9-442E-8E8B-028A9E81C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46" y="3563892"/>
            <a:ext cx="1733550" cy="263842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E29419-5BE2-4185-B542-25D915BE83A3}"/>
              </a:ext>
            </a:extLst>
          </p:cNvPr>
          <p:cNvSpPr txBox="1"/>
          <p:nvPr/>
        </p:nvSpPr>
        <p:spPr>
          <a:xfrm>
            <a:off x="9629384" y="2844516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ELASTANY</a:t>
            </a:r>
          </a:p>
        </p:txBody>
      </p:sp>
    </p:spTree>
    <p:extLst>
      <p:ext uri="{BB962C8B-B14F-4D97-AF65-F5344CB8AC3E}">
        <p14:creationId xmlns:p14="http://schemas.microsoft.com/office/powerpoint/2010/main" val="6865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FDBC7D-AA37-42E1-8A2A-C088B855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833317"/>
            <a:ext cx="4486656" cy="1141497"/>
          </a:xfrm>
        </p:spPr>
        <p:txBody>
          <a:bodyPr/>
          <a:lstStyle/>
          <a:p>
            <a:r>
              <a:rPr lang="cs-CZ" dirty="0"/>
              <a:t>polyamidy</a:t>
            </a:r>
          </a:p>
        </p:txBody>
      </p:sp>
      <p:pic>
        <p:nvPicPr>
          <p:cNvPr id="6" name="Zástupný obsah 5" descr="Obsah obrázku muž, osoba, oblek, interiér&#10;&#10;Popis byl vytvořen automaticky">
            <a:extLst>
              <a:ext uri="{FF2B5EF4-FFF2-40B4-BE49-F238E27FC236}">
                <a16:creationId xmlns:a16="http://schemas.microsoft.com/office/drawing/2014/main" id="{01518977-7FC8-462D-938A-478450FE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1" y="222463"/>
            <a:ext cx="3439830" cy="22907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C7B7F4-C8BA-47B6-8A65-AEC7EA558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990" y="2541667"/>
            <a:ext cx="3794760" cy="219403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Mezi polyamidy patří SILON, NYLON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Pružný materiál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Málo odolný vůči kyselinám a vysokým teplotám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08C91D-92A3-4280-91EA-7A8FF29ECF7A}"/>
              </a:ext>
            </a:extLst>
          </p:cNvPr>
          <p:cNvSpPr txBox="1"/>
          <p:nvPr/>
        </p:nvSpPr>
        <p:spPr>
          <a:xfrm>
            <a:off x="9961123" y="14040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Oto Wichterle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217DD30-1CE3-437B-A528-E27A6048E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96" y="2678380"/>
            <a:ext cx="2619375" cy="1743075"/>
          </a:xfrm>
          <a:prstGeom prst="rect">
            <a:avLst/>
          </a:prstGeom>
        </p:spPr>
      </p:pic>
      <p:pic>
        <p:nvPicPr>
          <p:cNvPr id="13" name="Obrázek 12" descr="Obsah obrázku oblečení, šaty&#10;&#10;Popis byl vytvořen automaticky">
            <a:extLst>
              <a:ext uri="{FF2B5EF4-FFF2-40B4-BE49-F238E27FC236}">
                <a16:creationId xmlns:a16="http://schemas.microsoft.com/office/drawing/2014/main" id="{216916E2-BDF0-42DE-9CB8-CFFCB6DE0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95" y="4533759"/>
            <a:ext cx="4126190" cy="210177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A281063-D778-4FF3-8FFE-927ECE359C83}"/>
              </a:ext>
            </a:extLst>
          </p:cNvPr>
          <p:cNvSpPr txBox="1"/>
          <p:nvPr/>
        </p:nvSpPr>
        <p:spPr>
          <a:xfrm>
            <a:off x="6677035" y="2949752"/>
            <a:ext cx="1770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Vynalezl silon</a:t>
            </a:r>
          </a:p>
          <a:p>
            <a:endParaRPr lang="cs-CZ" dirty="0"/>
          </a:p>
          <a:p>
            <a:r>
              <a:rPr lang="cs-CZ" dirty="0"/>
              <a:t>Vyrobil 1. kontaktní čočky</a:t>
            </a:r>
          </a:p>
        </p:txBody>
      </p:sp>
    </p:spTree>
    <p:extLst>
      <p:ext uri="{BB962C8B-B14F-4D97-AF65-F5344CB8AC3E}">
        <p14:creationId xmlns:p14="http://schemas.microsoft.com/office/powerpoint/2010/main" val="26853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BEA07BE-DAA0-4A1C-8CC7-57579B7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772" y="3233394"/>
            <a:ext cx="2913149" cy="488213"/>
          </a:xfrm>
        </p:spPr>
        <p:txBody>
          <a:bodyPr/>
          <a:lstStyle/>
          <a:p>
            <a:r>
              <a:rPr lang="cs-CZ" dirty="0"/>
              <a:t>vlasec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2568E37-1BC9-40A5-81A1-802E37917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9" y="3982236"/>
            <a:ext cx="2597150" cy="2597150"/>
          </a:xfrm>
        </p:spPr>
      </p:pic>
      <p:pic>
        <p:nvPicPr>
          <p:cNvPr id="10" name="Zástupný obsah 9" descr="Obsah obrázku štrasová čelenka, čelenka, příslušenství, náhrdelník&#10;&#10;Popis byl vytvořen automaticky">
            <a:extLst>
              <a:ext uri="{FF2B5EF4-FFF2-40B4-BE49-F238E27FC236}">
                <a16:creationId xmlns:a16="http://schemas.microsoft.com/office/drawing/2014/main" id="{36FA5698-2F7E-4A93-B603-91D145772A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32" y="4263872"/>
            <a:ext cx="2925385" cy="219121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96619E-D4CA-4C62-95D6-761F472D2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866" y="2001651"/>
            <a:ext cx="2618509" cy="704087"/>
          </a:xfrm>
        </p:spPr>
        <p:txBody>
          <a:bodyPr/>
          <a:lstStyle/>
          <a:p>
            <a:r>
              <a:rPr lang="cs-CZ" dirty="0"/>
              <a:t>silonky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28EB819-10A1-4382-81F1-CF53D7FF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14" y="357983"/>
            <a:ext cx="7729728" cy="1188720"/>
          </a:xfrm>
        </p:spPr>
        <p:txBody>
          <a:bodyPr/>
          <a:lstStyle/>
          <a:p>
            <a:r>
              <a:rPr lang="cs-CZ" dirty="0"/>
              <a:t>Použití silonu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946D30-92D4-4FC7-90D2-7A7EC46DE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69" y="4182721"/>
            <a:ext cx="3093710" cy="2317296"/>
          </a:xfrm>
          <a:prstGeom prst="rect">
            <a:avLst/>
          </a:prstGeom>
        </p:spPr>
      </p:pic>
      <p:pic>
        <p:nvPicPr>
          <p:cNvPr id="14" name="Obrázek 13" descr="Obsah obrázku závěs, interiér&#10;&#10;Popis byl vytvořen automaticky">
            <a:extLst>
              <a:ext uri="{FF2B5EF4-FFF2-40B4-BE49-F238E27FC236}">
                <a16:creationId xmlns:a16="http://schemas.microsoft.com/office/drawing/2014/main" id="{BA9E25FF-B40D-4281-B131-CD76F2171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59" y="474155"/>
            <a:ext cx="2618509" cy="3429000"/>
          </a:xfrm>
          <a:prstGeom prst="rect">
            <a:avLst/>
          </a:prstGeom>
        </p:spPr>
      </p:pic>
      <p:pic>
        <p:nvPicPr>
          <p:cNvPr id="16" name="Obrázek 15" descr="Obsah obrázku oblečení, šaty&#10;&#10;Popis byl vytvořen automaticky">
            <a:extLst>
              <a:ext uri="{FF2B5EF4-FFF2-40B4-BE49-F238E27FC236}">
                <a16:creationId xmlns:a16="http://schemas.microsoft.com/office/drawing/2014/main" id="{0074EAF3-8131-4E4A-8412-91EFCDE12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30" y="2001651"/>
            <a:ext cx="3733014" cy="190150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3713522-754C-45E9-B610-36EDE8E5F939}"/>
              </a:ext>
            </a:extLst>
          </p:cNvPr>
          <p:cNvSpPr txBox="1"/>
          <p:nvPr/>
        </p:nvSpPr>
        <p:spPr>
          <a:xfrm>
            <a:off x="7580485" y="2001651"/>
            <a:ext cx="151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ZÁCLONY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BA314EC-F7BF-4AAE-9BF1-E09CBDFD9366}"/>
              </a:ext>
            </a:extLst>
          </p:cNvPr>
          <p:cNvSpPr txBox="1"/>
          <p:nvPr/>
        </p:nvSpPr>
        <p:spPr>
          <a:xfrm>
            <a:off x="7580485" y="3797570"/>
            <a:ext cx="170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ZÁSTĚRY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848FEC2-A5C2-4CE4-89A8-8F5B224867FC}"/>
              </a:ext>
            </a:extLst>
          </p:cNvPr>
          <p:cNvSpPr txBox="1"/>
          <p:nvPr/>
        </p:nvSpPr>
        <p:spPr>
          <a:xfrm>
            <a:off x="3208662" y="423605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ŠPERKY</a:t>
            </a:r>
          </a:p>
        </p:txBody>
      </p:sp>
    </p:spTree>
    <p:extLst>
      <p:ext uri="{BB962C8B-B14F-4D97-AF65-F5344CB8AC3E}">
        <p14:creationId xmlns:p14="http://schemas.microsoft.com/office/powerpoint/2010/main" val="17928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09DD1A5-D1B9-4ABD-A3F1-FD51E1CD2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A74230-2677-484F-93D7-0F5D0402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marL="342900" indent="-342900"/>
            <a:r>
              <a:rPr lang="en-US" sz="2800"/>
              <a:t>POLYESTERY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65FA26-71C9-4AE4-8983-792F107D2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indent="-228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Nemačkavý</a:t>
            </a:r>
            <a:r>
              <a:rPr lang="en-US" sz="2000" dirty="0"/>
              <a:t> </a:t>
            </a:r>
            <a:r>
              <a:rPr lang="en-US" sz="2000" dirty="0" err="1"/>
              <a:t>materiál</a:t>
            </a:r>
            <a:r>
              <a:rPr lang="en-US" sz="2000" dirty="0"/>
              <a:t> (</a:t>
            </a:r>
            <a:r>
              <a:rPr lang="en-US" sz="2000" dirty="0" err="1"/>
              <a:t>tesil</a:t>
            </a:r>
            <a:r>
              <a:rPr lang="en-US" sz="2000" dirty="0"/>
              <a:t>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indent="-228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Společenské</a:t>
            </a:r>
            <a:r>
              <a:rPr lang="en-US" sz="2000" dirty="0"/>
              <a:t> </a:t>
            </a:r>
            <a:r>
              <a:rPr lang="en-US" sz="2000" dirty="0" err="1"/>
              <a:t>oblečení</a:t>
            </a:r>
            <a:r>
              <a:rPr lang="en-US" sz="2000" dirty="0"/>
              <a:t> (</a:t>
            </a:r>
            <a:r>
              <a:rPr lang="en-US" sz="2000" dirty="0" err="1"/>
              <a:t>pánský</a:t>
            </a:r>
            <a:r>
              <a:rPr lang="en-US" sz="2000" dirty="0"/>
              <a:t> </a:t>
            </a:r>
            <a:r>
              <a:rPr lang="en-US" sz="2000" dirty="0" err="1"/>
              <a:t>oblek</a:t>
            </a:r>
            <a:r>
              <a:rPr lang="en-US" sz="2000" dirty="0"/>
              <a:t>, </a:t>
            </a:r>
            <a:r>
              <a:rPr lang="en-US" sz="2000" dirty="0" err="1"/>
              <a:t>šaty</a:t>
            </a:r>
            <a:r>
              <a:rPr lang="en-US" sz="2000" dirty="0"/>
              <a:t>)</a:t>
            </a:r>
          </a:p>
          <a:p>
            <a:pPr marL="400050" indent="-2286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záclony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D6919D-2F76-4DAE-9E61-9D8730BC8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muž, oblek&#10;&#10;Popis byl vytvořen automaticky">
            <a:extLst>
              <a:ext uri="{FF2B5EF4-FFF2-40B4-BE49-F238E27FC236}">
                <a16:creationId xmlns:a16="http://schemas.microsoft.com/office/drawing/2014/main" id="{112E9EA8-83F3-4F6E-A946-801A88F6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80" y="485803"/>
            <a:ext cx="2233924" cy="334670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D98EDA2-D5A6-436B-A7A7-940CCF6CA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nábytek, závěs&#10;&#10;Popis byl vytvořen automaticky">
            <a:extLst>
              <a:ext uri="{FF2B5EF4-FFF2-40B4-BE49-F238E27FC236}">
                <a16:creationId xmlns:a16="http://schemas.microsoft.com/office/drawing/2014/main" id="{5D4F457B-1289-48EB-B802-11B6D7A0C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78" y="485804"/>
            <a:ext cx="1248385" cy="174599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88CE249-4FE2-4A1B-9733-3A31A0DF6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země, červená, exteriér, osoba&#10;&#10;Popis byl vytvořen automaticky">
            <a:extLst>
              <a:ext uri="{FF2B5EF4-FFF2-40B4-BE49-F238E27FC236}">
                <a16:creationId xmlns:a16="http://schemas.microsoft.com/office/drawing/2014/main" id="{E850D62F-8F61-4368-B25F-BBE60EE8E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40" y="2889967"/>
            <a:ext cx="1783661" cy="267215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CE5323E-8EE1-4983-B395-3EE8833E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4163080"/>
            <a:ext cx="3208079" cy="2374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osoba, obloha, oblečení, žena&#10;&#10;Popis byl vytvořen automaticky">
            <a:extLst>
              <a:ext uri="{FF2B5EF4-FFF2-40B4-BE49-F238E27FC236}">
                <a16:creationId xmlns:a16="http://schemas.microsoft.com/office/drawing/2014/main" id="{173100F3-64EA-4754-923D-4E2D09001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11" y="4334146"/>
            <a:ext cx="2038662" cy="20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Širokoúhlá obrazovka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Balík</vt:lpstr>
      <vt:lpstr>polymery</vt:lpstr>
      <vt:lpstr>Syntetická vlákna</vt:lpstr>
      <vt:lpstr>Surovina k VýrobĚ syntetického vlákna</vt:lpstr>
      <vt:lpstr>Výhody x nevÝhody</vt:lpstr>
      <vt:lpstr>Výhody x nevýhody</vt:lpstr>
      <vt:lpstr>Rozdělení</vt:lpstr>
      <vt:lpstr>polyamidy</vt:lpstr>
      <vt:lpstr>Použití silonu</vt:lpstr>
      <vt:lpstr>POLYESTERY</vt:lpstr>
      <vt:lpstr>AKRYLY</vt:lpstr>
      <vt:lpstr>eLASTANY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polymery</dc:title>
  <dc:creator>Šnircová Monika</dc:creator>
  <cp:lastModifiedBy>Šnircová Monika</cp:lastModifiedBy>
  <cp:revision>3</cp:revision>
  <dcterms:created xsi:type="dcterms:W3CDTF">2021-02-02T13:01:29Z</dcterms:created>
  <dcterms:modified xsi:type="dcterms:W3CDTF">2021-02-02T13:03:53Z</dcterms:modified>
</cp:coreProperties>
</file>