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60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F9645-D541-47E3-96E0-BEA0EBC99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1023A6-B1D7-4620-99BE-878B2A18C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9A52F5-533D-4122-9A15-A057E0E3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8382-13BE-4F17-8289-1E2A4F03736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23AE02-1B74-415F-8596-8C1AC0E1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63972F-DF20-4046-B118-9009D945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6451-05D6-4880-864F-7B29CE8D5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26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9BF06-1333-44E8-B586-3C6E141A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CE207F4-EC30-4274-9854-C31E08A6E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35E75B-9978-4325-9455-5008A8CF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8382-13BE-4F17-8289-1E2A4F03736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CA80CF-DBA9-43F6-830B-085FCA62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93E8E1-4D76-4B2E-9EED-92940C83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6451-05D6-4880-864F-7B29CE8D5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70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E9751C0-7DCA-416C-B221-CACA2B78B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E2FBEB-9D74-4902-8872-B79BA7C4C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1BB741-E667-47A7-AF08-35633AB5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8382-13BE-4F17-8289-1E2A4F03736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F3EBBC-C958-414C-AFD3-92356050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F5D1BC-68B3-4322-840A-4CE14BCB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6451-05D6-4880-864F-7B29CE8D5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35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0B4EF-6CA7-41A7-89D8-EAA3A24F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BDACB6-689B-4D0C-B270-00622D507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852AA4-CED6-42F7-A83C-B432C0A3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8382-13BE-4F17-8289-1E2A4F03736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E868A0-0538-42B1-BCDF-2DD8C7DA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CF9D76-3030-4EF5-AD06-CF887025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6451-05D6-4880-864F-7B29CE8D5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47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EBF7D-5C0C-4F7E-ABF9-0E75469C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DC72B2-7206-4011-9A61-E884E94F2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48E30A-49FA-406E-B274-5A3883C9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8382-13BE-4F17-8289-1E2A4F03736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80AB8C-6925-4D4B-AF35-63054660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101CAB-8C67-43CE-92DE-CFAB6749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6451-05D6-4880-864F-7B29CE8D5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27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9A2EB-D070-4D1C-BCA6-62F8D9B0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CF4B5-9763-4050-AD84-C62CBF2F0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64DE59-81AC-48B2-A0B1-A5F0EB47B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6FDF86-CA94-4B02-A183-9B8E290F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8382-13BE-4F17-8289-1E2A4F03736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40537F-BC16-47CD-940B-623D87A7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32FEE4-31E0-41C6-B7B5-8BD3C335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6451-05D6-4880-864F-7B29CE8D5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68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4A154-FFEE-496F-BC3A-3FF902C9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8F7E4F-8FE4-4992-9D4B-8EF707BAC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4B287B-87F8-4976-B210-31851E29B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9C5B50-AB2F-497B-AFCC-87C5DC805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FC7AA9-ADA3-404D-946E-78D8B0FF2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EA3A5BB-D390-40C4-8384-91802BBD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8382-13BE-4F17-8289-1E2A4F03736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AEA3F49-CC52-4E6F-ABFA-5215CB6E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79B90AB-DA42-431A-BC45-E216B1E3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6451-05D6-4880-864F-7B29CE8D5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1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8BD60-59EF-4156-A022-C65922A9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EED1DE7-1E4A-4C05-835F-FD082DAC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8382-13BE-4F17-8289-1E2A4F03736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4D092A-2342-4983-BD12-3E79062A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C65124-FB2F-401A-ACE4-F9F99398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6451-05D6-4880-864F-7B29CE8D5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50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3810BD0-C44E-43C8-9E55-E1792543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8382-13BE-4F17-8289-1E2A4F03736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83F515B-22B9-449D-AAF9-32D65F6F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AD27E7-C812-4A3A-BEDC-D73C4DBC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6451-05D6-4880-864F-7B29CE8D5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08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5AD3B-E20B-40ED-B951-536BF6D3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80E120-CBCA-4102-85A0-FFD611EBB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403936-418B-46B7-9ACE-5127DC480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F6DFB8-95D4-4E93-AF46-7665A62C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8382-13BE-4F17-8289-1E2A4F03736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6C5DB2-8F99-48F8-B219-F0316DF8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62C633-9705-40BE-BC5A-A7ABA8C3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6451-05D6-4880-864F-7B29CE8D5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05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9A07B-2E1E-46FA-AE40-9D6F6ECF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B3193A-3DA8-42FC-93E3-F22FBBD7C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9B7DDB-D992-46F9-A769-2F81B6C6A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EC5C87-0840-4E9A-A9F8-B43196E9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8382-13BE-4F17-8289-1E2A4F03736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82EE10-EF34-4362-A4BC-102817FF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11CAEF-5E47-4ADC-A704-7B177C7E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6451-05D6-4880-864F-7B29CE8D5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81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FDE5C90-59C5-4E34-9F69-FFF1E5AD2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B939AE-8DA9-49CD-A025-17321CCB6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3281CF-68D8-477A-B0E0-0D9C81CAC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48382-13BE-4F17-8289-1E2A4F037368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6F54F9-D072-4C63-B778-B0D147398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F56619-58FA-4780-9D47-495D5A2DA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06451-05D6-4880-864F-7B29CE8D5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11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A7A94C-4224-4643-8C05-63EF69D53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5200"/>
              <a:t>Trávicí soustava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C6F013-3F3C-4060-9329-99FABFE7B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cs-CZ"/>
              <a:t>Zdravá výživa</a:t>
            </a:r>
          </a:p>
        </p:txBody>
      </p:sp>
      <p:pic>
        <p:nvPicPr>
          <p:cNvPr id="5" name="Obrázek 4" descr="Obsah obrázku několik, uspořádáno&#10;&#10;Popis byl vytvořen automaticky">
            <a:extLst>
              <a:ext uri="{FF2B5EF4-FFF2-40B4-BE49-F238E27FC236}">
                <a16:creationId xmlns:a16="http://schemas.microsoft.com/office/drawing/2014/main" id="{F11C852E-F9A0-4692-99C3-BFE223E96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28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0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B2A57-66E3-4E3F-8F69-2250F276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4055314" cy="1325563"/>
          </a:xfrm>
        </p:spPr>
        <p:txBody>
          <a:bodyPr/>
          <a:lstStyle/>
          <a:p>
            <a:r>
              <a:rPr lang="cs-CZ" dirty="0"/>
              <a:t>Základní živiny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18BD6C-4A41-4EFD-9D1B-EC48124A5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816" y="1567371"/>
            <a:ext cx="1686172" cy="823912"/>
          </a:xfrm>
        </p:spPr>
        <p:txBody>
          <a:bodyPr/>
          <a:lstStyle/>
          <a:p>
            <a:r>
              <a:rPr lang="cs-CZ" dirty="0"/>
              <a:t>Bílkoviny</a:t>
            </a:r>
          </a:p>
        </p:txBody>
      </p:sp>
      <p:pic>
        <p:nvPicPr>
          <p:cNvPr id="8" name="Zástupný obsah 7" descr="Obsah obrázku dřevěné, dřevo&#10;&#10;Popis byl vytvořen automaticky">
            <a:extLst>
              <a:ext uri="{FF2B5EF4-FFF2-40B4-BE49-F238E27FC236}">
                <a16:creationId xmlns:a16="http://schemas.microsoft.com/office/drawing/2014/main" id="{343648EF-A931-4BA1-A2A0-DA1F8EFC2C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63" y="1567371"/>
            <a:ext cx="4195646" cy="235742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61364F-9F38-45C0-BD14-25C2E4BE8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365197" y="4460171"/>
            <a:ext cx="1352145" cy="823912"/>
          </a:xfrm>
        </p:spPr>
        <p:txBody>
          <a:bodyPr/>
          <a:lstStyle/>
          <a:p>
            <a:r>
              <a:rPr lang="cs-CZ" dirty="0"/>
              <a:t>Cukry</a:t>
            </a:r>
          </a:p>
        </p:txBody>
      </p:sp>
      <p:pic>
        <p:nvPicPr>
          <p:cNvPr id="10" name="Zástupný obsah 9" descr="Obsah obrázku jídlo, ovoce, zelenina, čerstvé&#10;&#10;Popis byl vytvořen automaticky">
            <a:extLst>
              <a:ext uri="{FF2B5EF4-FFF2-40B4-BE49-F238E27FC236}">
                <a16:creationId xmlns:a16="http://schemas.microsoft.com/office/drawing/2014/main" id="{17681189-C956-48A8-A431-A8E86B63576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44" y="3593529"/>
            <a:ext cx="3835796" cy="2557197"/>
          </a:xfrm>
        </p:spPr>
      </p:pic>
      <p:pic>
        <p:nvPicPr>
          <p:cNvPr id="12" name="Obrázek 11" descr="Obsah obrázku stůl&#10;&#10;Popis byl vytvořen automaticky">
            <a:extLst>
              <a:ext uri="{FF2B5EF4-FFF2-40B4-BE49-F238E27FC236}">
                <a16:creationId xmlns:a16="http://schemas.microsoft.com/office/drawing/2014/main" id="{33D8FFDD-6AA9-4133-B419-088FD6E58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00" y="707274"/>
            <a:ext cx="4546128" cy="255719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A7EA820-9550-4C63-A09A-56699B6AEB62}"/>
              </a:ext>
            </a:extLst>
          </p:cNvPr>
          <p:cNvSpPr txBox="1"/>
          <p:nvPr/>
        </p:nvSpPr>
        <p:spPr>
          <a:xfrm>
            <a:off x="5944756" y="476441"/>
            <a:ext cx="135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Tuky</a:t>
            </a:r>
          </a:p>
        </p:txBody>
      </p:sp>
      <p:pic>
        <p:nvPicPr>
          <p:cNvPr id="15" name="Obrázek 14" descr="Obsah obrázku kontejner, sklo&#10;&#10;Popis byl vytvořen automaticky">
            <a:extLst>
              <a:ext uri="{FF2B5EF4-FFF2-40B4-BE49-F238E27FC236}">
                <a16:creationId xmlns:a16="http://schemas.microsoft.com/office/drawing/2014/main" id="{341B8373-1DEB-47DB-B9F6-9D0829B5B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8" y="4206875"/>
            <a:ext cx="2000250" cy="228600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793DAF22-3536-4346-8F46-9C047E104F97}"/>
              </a:ext>
            </a:extLst>
          </p:cNvPr>
          <p:cNvSpPr txBox="1"/>
          <p:nvPr/>
        </p:nvSpPr>
        <p:spPr>
          <a:xfrm>
            <a:off x="2639505" y="5156462"/>
            <a:ext cx="233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Voda – nezbytná složka potravy</a:t>
            </a:r>
          </a:p>
        </p:txBody>
      </p:sp>
    </p:spTree>
    <p:extLst>
      <p:ext uri="{BB962C8B-B14F-4D97-AF65-F5344CB8AC3E}">
        <p14:creationId xmlns:p14="http://schemas.microsoft.com/office/powerpoint/2010/main" val="393017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E02B2-E477-43D1-8C92-9FD63F8A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62209" cy="1325563"/>
          </a:xfrm>
        </p:spPr>
        <p:txBody>
          <a:bodyPr/>
          <a:lstStyle/>
          <a:p>
            <a:r>
              <a:rPr lang="cs-CZ" dirty="0"/>
              <a:t>Potravní pyramida</a:t>
            </a:r>
          </a:p>
        </p:txBody>
      </p:sp>
      <p:pic>
        <p:nvPicPr>
          <p:cNvPr id="5" name="Zástupný obsah 4" descr="Obsah obrázku text, příslušenství, vizitka&#10;&#10;Popis byl vytvořen automaticky">
            <a:extLst>
              <a:ext uri="{FF2B5EF4-FFF2-40B4-BE49-F238E27FC236}">
                <a16:creationId xmlns:a16="http://schemas.microsoft.com/office/drawing/2014/main" id="{0FB00B62-6B02-4723-9C03-89F494DD0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82" y="616004"/>
            <a:ext cx="6274339" cy="5625992"/>
          </a:xfrm>
        </p:spPr>
      </p:pic>
    </p:spTree>
    <p:extLst>
      <p:ext uri="{BB962C8B-B14F-4D97-AF65-F5344CB8AC3E}">
        <p14:creationId xmlns:p14="http://schemas.microsoft.com/office/powerpoint/2010/main" val="82403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85D6E-4A8B-42B2-8690-D59C144C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08953"/>
          </a:xfrm>
        </p:spPr>
        <p:txBody>
          <a:bodyPr/>
          <a:lstStyle/>
          <a:p>
            <a:r>
              <a:rPr lang="cs-CZ" b="1" dirty="0"/>
              <a:t>Sacharidy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AB36C64-B0AF-4248-9E2C-0D1BEFA08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38" y="1798204"/>
            <a:ext cx="6794981" cy="3261591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B9F75B-6801-4413-94BA-D660B785D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798204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Nejrychlejší zdroj energie pro tělo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Jednoduché cukry – rychle dodané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Složené cukry – škrob, vláknina – postupně se rozkládají a dodávají tělu energii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2776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1A98D6-9C20-488D-8C98-A58E25D9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6800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Tuky</a:t>
            </a: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D1D48E-B8F2-4E87-9DE8-DA9FB19F2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673" y="1506599"/>
            <a:ext cx="3708136" cy="498175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alpha val="60000"/>
                  </a:schemeClr>
                </a:solidFill>
              </a:rPr>
              <a:t>Velmi</a:t>
            </a: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60000"/>
                  </a:schemeClr>
                </a:solidFill>
              </a:rPr>
              <a:t>důležitá</a:t>
            </a: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60000"/>
                  </a:schemeClr>
                </a:solidFill>
              </a:rPr>
              <a:t>složka</a:t>
            </a: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60000"/>
                  </a:schemeClr>
                </a:solidFill>
              </a:rPr>
              <a:t>potravy</a:t>
            </a: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alpha val="60000"/>
                  </a:schemeClr>
                </a:solidFill>
              </a:rPr>
              <a:t>Dochází</a:t>
            </a: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60000"/>
                  </a:schemeClr>
                </a:solidFill>
              </a:rPr>
              <a:t>zde</a:t>
            </a: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 k </a:t>
            </a:r>
            <a:r>
              <a:rPr lang="en-US" sz="2000" dirty="0" err="1">
                <a:solidFill>
                  <a:schemeClr val="bg1">
                    <a:alpha val="60000"/>
                  </a:schemeClr>
                </a:solidFill>
              </a:rPr>
              <a:t>rozpouštění</a:t>
            </a: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60000"/>
                  </a:schemeClr>
                </a:solidFill>
              </a:rPr>
              <a:t>některých</a:t>
            </a: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60000"/>
                  </a:schemeClr>
                </a:solidFill>
              </a:rPr>
              <a:t>vitamínů</a:t>
            </a:r>
            <a:endParaRPr lang="cs-CZ" sz="2000" dirty="0">
              <a:solidFill>
                <a:schemeClr val="bg1">
                  <a:alpha val="60000"/>
                </a:schemeClr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2 typy tuků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Nasycené – nachází se v uzeninách, másle, sádle – zvyšují hladinu cholesterolu v krvi, přispívá k obezitě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>
                    <a:alpha val="60000"/>
                  </a:schemeClr>
                </a:solidFill>
              </a:rPr>
              <a:t>Nenasycené -  nachází se v ořechách, v avokádu, v olejných semínkách – udržují správnou hladinu cholesterolu v krvi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08A4FB83-D7F0-4648-A0F2-793D16BAF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53" y="1970560"/>
            <a:ext cx="6014185" cy="291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8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665FD1-EE92-4650-8896-B5108021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Bílkoviny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67AA8F-F058-40B0-BE39-CB5B34451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205" y="2291070"/>
            <a:ext cx="3385226" cy="314324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Nejhodnotnější živina – rostlinného i živočišného původu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Základní stavební hmota pro svaly, kosti a vnitřní orgány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Jsou součástí enzymů, hormonů</a:t>
            </a:r>
            <a:endParaRPr lang="en-US" sz="20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0BCDD8E-EBA3-4143-8BB0-2D098E029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4" r="15522" b="-1"/>
          <a:stretch/>
        </p:blipFill>
        <p:spPr>
          <a:xfrm>
            <a:off x="4254778" y="1238419"/>
            <a:ext cx="4370094" cy="4173166"/>
          </a:xfrm>
          <a:prstGeom prst="rect">
            <a:avLst/>
          </a:prstGeom>
          <a:effectLst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5C5B64F-1508-47AA-B7E7-897A01596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25" y="0"/>
            <a:ext cx="3461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ED31B-2CDD-4F8F-B032-3689074A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38472" cy="1325563"/>
          </a:xfrm>
        </p:spPr>
        <p:txBody>
          <a:bodyPr/>
          <a:lstStyle/>
          <a:p>
            <a:r>
              <a:rPr lang="cs-CZ" dirty="0"/>
              <a:t>Minerály a vitamíny</a:t>
            </a:r>
          </a:p>
        </p:txBody>
      </p:sp>
      <p:pic>
        <p:nvPicPr>
          <p:cNvPr id="6" name="Zástupný obsah 5" descr="Obsah obrázku jídlo, ovoce, uspořádáno, čerstvé&#10;&#10;Popis byl vytvořen automaticky">
            <a:extLst>
              <a:ext uri="{FF2B5EF4-FFF2-40B4-BE49-F238E27FC236}">
                <a16:creationId xmlns:a16="http://schemas.microsoft.com/office/drawing/2014/main" id="{CBA73856-639D-46A9-BA15-DF2B9DEF76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58294"/>
            <a:ext cx="3048000" cy="2286000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011B3BF-9C30-4149-846B-FDBBB4C9E3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01" y="1533795"/>
            <a:ext cx="4478943" cy="4351338"/>
          </a:xfrm>
        </p:spPr>
      </p:pic>
    </p:spTree>
    <p:extLst>
      <p:ext uri="{BB962C8B-B14F-4D97-AF65-F5344CB8AC3E}">
        <p14:creationId xmlns:p14="http://schemas.microsoft.com/office/powerpoint/2010/main" val="353865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990B57-884F-449C-865A-D0487DF3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Vitamíny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692EB28-5EDC-4DA9-AAB6-59A20826E2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Zástupný obsah 11" descr="Obsah obrázku text, vizitka&#10;&#10;Popis byl vytvořen automaticky">
            <a:extLst>
              <a:ext uri="{FF2B5EF4-FFF2-40B4-BE49-F238E27FC236}">
                <a16:creationId xmlns:a16="http://schemas.microsoft.com/office/drawing/2014/main" id="{0B0E9C03-F656-4261-AB07-E3F662403C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42" y="2277801"/>
            <a:ext cx="5439933" cy="4079950"/>
          </a:xfrm>
        </p:spPr>
      </p:pic>
    </p:spTree>
    <p:extLst>
      <p:ext uri="{BB962C8B-B14F-4D97-AF65-F5344CB8AC3E}">
        <p14:creationId xmlns:p14="http://schemas.microsoft.com/office/powerpoint/2010/main" val="20270099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Širokoúhlá obrazovka</PresentationFormat>
  <Paragraphs>24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Trávicí soustava</vt:lpstr>
      <vt:lpstr>Základní živiny</vt:lpstr>
      <vt:lpstr>Potravní pyramida</vt:lpstr>
      <vt:lpstr>Sacharidy</vt:lpstr>
      <vt:lpstr>Tuky</vt:lpstr>
      <vt:lpstr>Bílkoviny</vt:lpstr>
      <vt:lpstr>Minerály a vitamíny</vt:lpstr>
      <vt:lpstr>Vitamíny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Trávicí soustava</dc:title>
  <dc:creator>Šnircová Monika</dc:creator>
  <cp:lastModifiedBy>Šnircová Monika</cp:lastModifiedBy>
  <cp:revision>7</cp:revision>
  <dcterms:created xsi:type="dcterms:W3CDTF">2021-02-03T18:16:30Z</dcterms:created>
  <dcterms:modified xsi:type="dcterms:W3CDTF">2021-02-03T19:16:57Z</dcterms:modified>
</cp:coreProperties>
</file>