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5509A-FA73-4248-960C-9A4E97676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F87C0D-CE76-460F-A762-55C25058F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70695E-403E-4257-B016-2BBB8CCC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BF0ADB-E049-487B-B9EC-A3AFDD5D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928863-2E0D-4D7D-A2F4-D85D1274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2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9B943-A1D3-4EAD-B3AC-EE2006B7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07DD7-C4FF-4671-A216-F4373C558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5C86D6-1943-480B-9C3B-D485F741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AC4DD-D924-4695-A706-ABD6DA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E6E68-5701-49DE-96A7-C666E510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7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0492BE-1C8F-4C87-884B-F3E07E9BD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5090EF-D04E-4B84-9D00-CA62F096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C79D3-4827-4A68-A126-662127D7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CBAE54-48E7-4BE8-9387-3B7388C6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69DF36-2597-4530-A677-5AFD5DAA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D5D64-B991-4461-B557-C6888B9E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89DCC1-D17E-4552-BD1D-2A99F565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2457C7-22CF-47B9-BD80-1D06DDFB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E9936-3CE8-43AD-96B3-20379B14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51B959-3026-4520-91B0-41D7A73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95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4709D-59A5-4CC3-85CE-31CCA263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827C61-5FBB-4911-9073-E06A5FD17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C64795-D42C-413D-A902-4EF3E0E0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5E345-F7A4-4E56-8BD5-14623347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552904-EE6C-4626-9D82-D89B221C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0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01F48-AAC7-4CD1-8DE3-364780A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DFFCF-11FB-4739-AC3A-D04227666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4F1473-FABC-4B63-8991-3028E2D8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DDB5E0-1765-495F-9177-AE9DCE7D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43E8BE-5EAC-4A24-8CFB-EE5EBBDE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A15012-6816-4CBA-9C86-472ADB9B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1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0A93-DC01-4557-BCCE-D42D9D8D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7DF866-CA5B-40F8-BA3A-79BBCBD8E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97003C-3499-4CFC-980F-7DDA92342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F381AA-1E22-43C5-A5D1-0346933EB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D1EBE02-E170-42C4-8903-4883862E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6E6889-C9AE-4419-BC87-D1A84A24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B1B559-71E9-41A5-87F6-C74CAE9E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5014C6-EBE3-4761-89F0-4B93923E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945CF-5E93-4771-9D01-78D3F848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A78771-EB22-4D39-9D7D-9CA1E2B1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330773-4A36-4B3B-869F-9E66E30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88C07B-6418-404C-B266-0CBA90FD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C32C56-1218-45BF-AFAF-408E03B6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3638DE-4168-4BC7-84F2-40F07202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78E73B-7914-4D42-9964-0986C80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3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2D9D3-E875-4BAA-A8DD-0D2F8B73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39674-B389-448D-B886-D766AEEB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43D160-29DE-4911-AC89-DA01D9A33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B11328-D232-41F4-BF2A-F897D6FC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65A8C-3F56-4B57-88D1-63E57FBE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B6DDFF-EA11-4357-8398-E9374DF1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58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71AC0-2147-4C31-A6C0-641E65C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F029F7-D5E1-4235-B654-474909A35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22CBF6-418A-4346-B9A8-703117F1C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3CF077-EA83-43A4-90AD-01644D40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13BEF9-B2DF-4E84-AC80-F4F4462D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4A303-B9C1-418D-9184-825A414C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07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77E1C0-E84B-4077-A484-EF455A36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A9B34-617F-46C4-AE37-1C74AEABC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F2B67-2D6A-42F3-BB55-D7CCF1A5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3E9F-8DCF-4230-AD44-35685E5B8870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659F9A-12C0-43CC-B697-CE7C39B80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BF2DE9-47A2-4BEF-BC91-9F2A9AC19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B4EE-3C41-4F3C-B7BD-2342E517A8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9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ška, savci&#10;&#10;Popis byl vytvořen automaticky">
            <a:extLst>
              <a:ext uri="{FF2B5EF4-FFF2-40B4-BE49-F238E27FC236}">
                <a16:creationId xmlns:a16="http://schemas.microsoft.com/office/drawing/2014/main" id="{113A145F-AA12-47CB-8ECA-3180DA067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27B517-61C4-4679-B8F7-368A7C60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Šelmy psovité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5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8F3948-7D32-45AC-BBD6-E102CBF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Vlk</a:t>
            </a:r>
            <a:r>
              <a:rPr lang="en-US" sz="4000" dirty="0"/>
              <a:t> </a:t>
            </a:r>
            <a:r>
              <a:rPr lang="en-US" sz="4000" dirty="0" err="1"/>
              <a:t>obecný</a:t>
            </a:r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8296E9-8A44-433A-A431-F51513361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Největší</a:t>
            </a:r>
            <a:r>
              <a:rPr lang="en-US" sz="2000" dirty="0"/>
              <a:t> </a:t>
            </a:r>
            <a:r>
              <a:rPr lang="en-US" sz="2000" dirty="0" err="1"/>
              <a:t>psovitá</a:t>
            </a:r>
            <a:r>
              <a:rPr lang="en-US" sz="2000" dirty="0"/>
              <a:t> </a:t>
            </a:r>
            <a:r>
              <a:rPr lang="en-US" sz="2000" dirty="0" err="1"/>
              <a:t>šelma</a:t>
            </a:r>
            <a:endParaRPr lang="cs-CZ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000" dirty="0"/>
              <a:t>Šedohnědé </a:t>
            </a:r>
            <a:r>
              <a:rPr lang="cs-CZ" sz="2000" dirty="0" err="1"/>
              <a:t>zbravení</a:t>
            </a:r>
            <a:r>
              <a:rPr lang="cs-CZ" sz="2000" dirty="0"/>
              <a:t> srsti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Vytím</a:t>
            </a:r>
            <a:r>
              <a:rPr lang="en-US" sz="2000" dirty="0"/>
              <a:t> </a:t>
            </a:r>
            <a:r>
              <a:rPr lang="en-US" sz="2000" dirty="0" err="1"/>
              <a:t>varuje</a:t>
            </a:r>
            <a:r>
              <a:rPr lang="en-US" sz="2000" dirty="0"/>
              <a:t> </a:t>
            </a:r>
            <a:r>
              <a:rPr lang="en-US" sz="2000" dirty="0" err="1"/>
              <a:t>ostatní</a:t>
            </a:r>
            <a:r>
              <a:rPr lang="en-US" sz="2000" dirty="0"/>
              <a:t> </a:t>
            </a:r>
            <a:r>
              <a:rPr lang="en-US" sz="2000" dirty="0" err="1"/>
              <a:t>členy</a:t>
            </a:r>
            <a:r>
              <a:rPr lang="en-US" sz="2000" dirty="0"/>
              <a:t> </a:t>
            </a:r>
            <a:r>
              <a:rPr lang="en-US" sz="2000" dirty="0" err="1"/>
              <a:t>smečky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Loví</a:t>
            </a:r>
            <a:r>
              <a:rPr lang="en-US" sz="2000" dirty="0"/>
              <a:t> v </a:t>
            </a:r>
            <a:r>
              <a:rPr lang="en-US" sz="2000" dirty="0" err="1"/>
              <a:t>noci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savci, exteriér, vlk&#10;&#10;Popis byl vytvořen automaticky">
            <a:extLst>
              <a:ext uri="{FF2B5EF4-FFF2-40B4-BE49-F238E27FC236}">
                <a16:creationId xmlns:a16="http://schemas.microsoft.com/office/drawing/2014/main" id="{4F891A76-BDA6-4F24-8768-74D75D27E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4534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162E2-3B09-4E71-87DC-92E34A3C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Liška obecná</a:t>
            </a:r>
          </a:p>
        </p:txBody>
      </p:sp>
      <p:pic>
        <p:nvPicPr>
          <p:cNvPr id="6" name="Zástupný obsah 5" descr="Obsah obrázku savci, liška, oranžová&#10;&#10;Popis byl vytvořen automaticky">
            <a:extLst>
              <a:ext uri="{FF2B5EF4-FFF2-40B4-BE49-F238E27FC236}">
                <a16:creationId xmlns:a16="http://schemas.microsoft.com/office/drawing/2014/main" id="{578C6A03-FB98-4AA0-AE3A-8397EA67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1" y="1271700"/>
            <a:ext cx="6895933" cy="459728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3AD4C7-10C4-4D83-81B0-A94E9259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094" y="2745556"/>
            <a:ext cx="3932237" cy="27502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Nejrozšířenější psovitá šelma – obývá Evropu, Asii i Severní Ameriku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Rezavé zbarvení srsti s huňatým ocasem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Loví především v noci – myši, slepice, lesní plody</a:t>
            </a:r>
          </a:p>
        </p:txBody>
      </p:sp>
    </p:spTree>
    <p:extLst>
      <p:ext uri="{BB962C8B-B14F-4D97-AF65-F5344CB8AC3E}">
        <p14:creationId xmlns:p14="http://schemas.microsoft.com/office/powerpoint/2010/main" val="13023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7C957-E79E-4172-AB12-FBD9B269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Liška</a:t>
            </a:r>
            <a:r>
              <a:rPr lang="en-US" sz="4000" dirty="0"/>
              <a:t> </a:t>
            </a:r>
            <a:r>
              <a:rPr lang="en-US" sz="4000" dirty="0" err="1"/>
              <a:t>polární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0F5387-6642-4B29-A0D5-4E6E9800E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Nejlépe zimě přizpůsobená psovitá   </a:t>
            </a:r>
          </a:p>
          <a:p>
            <a:r>
              <a:rPr lang="cs-CZ" sz="2000" dirty="0"/>
              <a:t>    šelma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Dokáže přežít mráz až – 80 </a:t>
            </a:r>
            <a:r>
              <a:rPr lang="cs-CZ" sz="2000" baseline="30000" dirty="0" err="1"/>
              <a:t>o</a:t>
            </a:r>
            <a:r>
              <a:rPr lang="cs-CZ" sz="2000" dirty="0" err="1"/>
              <a:t>C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, liška, exteriér, bílá&#10;&#10;Popis byl vytvořen automaticky">
            <a:extLst>
              <a:ext uri="{FF2B5EF4-FFF2-40B4-BE49-F238E27FC236}">
                <a16:creationId xmlns:a16="http://schemas.microsoft.com/office/drawing/2014/main" id="{66673A14-A051-482A-8DF6-149001DE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1092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E636DA-329C-4C3E-BE3E-3AFB153B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Pes dingo</a:t>
            </a:r>
          </a:p>
        </p:txBody>
      </p:sp>
      <p:pic>
        <p:nvPicPr>
          <p:cNvPr id="6" name="Zástupný obsah 5" descr="Obsah obrázku tráva, exteriér, savci, hnědá&#10;&#10;Popis byl vytvořen automaticky">
            <a:extLst>
              <a:ext uri="{FF2B5EF4-FFF2-40B4-BE49-F238E27FC236}">
                <a16:creationId xmlns:a16="http://schemas.microsoft.com/office/drawing/2014/main" id="{AA6F71A8-657D-40F7-8720-7440FAF8D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1025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C6365-A9BC-4D7A-9C02-7C61C9F6B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Největší</a:t>
            </a:r>
            <a:r>
              <a:rPr lang="en-US" sz="2000" dirty="0"/>
              <a:t> </a:t>
            </a:r>
            <a:r>
              <a:rPr lang="en-US" sz="2000" dirty="0" err="1"/>
              <a:t>šelma</a:t>
            </a:r>
            <a:r>
              <a:rPr lang="en-US" sz="2000" dirty="0"/>
              <a:t> v </a:t>
            </a:r>
            <a:r>
              <a:rPr lang="en-US" sz="2000" dirty="0" err="1"/>
              <a:t>Austrálii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Zdivočelý</a:t>
            </a:r>
            <a:r>
              <a:rPr lang="en-US" sz="2000" dirty="0"/>
              <a:t> pes </a:t>
            </a:r>
            <a:r>
              <a:rPr lang="en-US" sz="2000" dirty="0" err="1"/>
              <a:t>domácí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20962-B772-4639-898D-07873D11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hyenovitý</a:t>
            </a:r>
          </a:p>
        </p:txBody>
      </p:sp>
      <p:pic>
        <p:nvPicPr>
          <p:cNvPr id="6" name="Zástupný obsah 5" descr="Obsah obrázku tráva, exteriér, savci, divoký pes&#10;&#10;Popis byl vytvořen automaticky">
            <a:extLst>
              <a:ext uri="{FF2B5EF4-FFF2-40B4-BE49-F238E27FC236}">
                <a16:creationId xmlns:a16="http://schemas.microsoft.com/office/drawing/2014/main" id="{0F53E8CB-166B-4DCC-8837-657227A6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98352"/>
            <a:ext cx="6587280" cy="494046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F53E11-C24A-405C-8B8E-8B98EFFBD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2944"/>
            <a:ext cx="3932237" cy="32860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02122"/>
                </a:solidFill>
                <a:effectLst/>
              </a:rPr>
              <a:t>šelma s černým, hnědým, bílým a žlutým zbarvením srsti.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02122"/>
                </a:solidFill>
              </a:rPr>
              <a:t>m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á dlouhé nohy, poměrně malou hlavu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8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6F0CB-DD04-4ACB-8C93-7A5F24F6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Šakal</a:t>
            </a:r>
            <a:r>
              <a:rPr lang="en-US" sz="5400" dirty="0"/>
              <a:t> </a:t>
            </a:r>
            <a:r>
              <a:rPr lang="en-US" sz="5400" dirty="0" err="1"/>
              <a:t>obecný</a:t>
            </a:r>
            <a:endParaRPr lang="en-US" sz="5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1918E3-0C4C-4807-9A30-176C3DC4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Příbuzný</a:t>
            </a:r>
            <a:r>
              <a:rPr lang="en-US" sz="2000" dirty="0"/>
              <a:t> </a:t>
            </a:r>
            <a:r>
              <a:rPr lang="en-US" sz="2000" dirty="0" err="1"/>
              <a:t>vlkovi</a:t>
            </a:r>
            <a:endParaRPr lang="en-US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sah 5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8737E445-6012-47BD-AA34-D8D234E94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r="1062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470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85445D-2E20-4990-8AF5-8FB40CF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Znaky psovitých šelem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944159-09F4-4F5E-9102-FA663C7CA6C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Tělo</a:t>
            </a:r>
            <a:r>
              <a:rPr lang="en-US" sz="2000" dirty="0"/>
              <a:t> </a:t>
            </a:r>
            <a:r>
              <a:rPr lang="en-US" sz="2000" dirty="0" err="1"/>
              <a:t>porostlé</a:t>
            </a:r>
            <a:r>
              <a:rPr lang="en-US" sz="2000" dirty="0"/>
              <a:t> </a:t>
            </a:r>
            <a:r>
              <a:rPr lang="en-US" sz="2000" dirty="0" err="1"/>
              <a:t>srstí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Mají</a:t>
            </a:r>
            <a:r>
              <a:rPr lang="en-US" sz="2000" dirty="0"/>
              <a:t> </a:t>
            </a:r>
            <a:r>
              <a:rPr lang="en-US" sz="2000" dirty="0" err="1"/>
              <a:t>protáhlou</a:t>
            </a:r>
            <a:r>
              <a:rPr lang="en-US" sz="2000" dirty="0"/>
              <a:t> </a:t>
            </a:r>
            <a:r>
              <a:rPr lang="en-US" sz="2000" dirty="0" err="1"/>
              <a:t>hlavu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Výrazné</a:t>
            </a:r>
            <a:r>
              <a:rPr lang="en-US" sz="2000" dirty="0"/>
              <a:t> </a:t>
            </a:r>
            <a:r>
              <a:rPr lang="en-US" sz="2000" dirty="0" err="1"/>
              <a:t>špičáky</a:t>
            </a:r>
            <a:r>
              <a:rPr lang="en-US" sz="2000" dirty="0"/>
              <a:t> a </a:t>
            </a:r>
            <a:r>
              <a:rPr lang="en-US" sz="2000" dirty="0" err="1"/>
              <a:t>trháky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Tupé</a:t>
            </a:r>
            <a:r>
              <a:rPr lang="en-US" sz="2000" dirty="0"/>
              <a:t> </a:t>
            </a:r>
            <a:r>
              <a:rPr lang="en-US" sz="2000" dirty="0" err="1"/>
              <a:t>nezatažitelné</a:t>
            </a:r>
            <a:r>
              <a:rPr lang="en-US" sz="2000" dirty="0"/>
              <a:t> </a:t>
            </a:r>
            <a:r>
              <a:rPr lang="en-US" sz="2000" dirty="0" err="1"/>
              <a:t>drápy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nohách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Kořist</a:t>
            </a:r>
            <a:r>
              <a:rPr lang="en-US" sz="2000" dirty="0"/>
              <a:t> </a:t>
            </a:r>
            <a:r>
              <a:rPr lang="en-US" sz="2000" dirty="0" err="1"/>
              <a:t>loví</a:t>
            </a:r>
            <a:r>
              <a:rPr lang="en-US" sz="2000" dirty="0"/>
              <a:t> </a:t>
            </a:r>
            <a:r>
              <a:rPr lang="en-US" sz="2000" dirty="0" err="1"/>
              <a:t>štvaním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Nemají</a:t>
            </a:r>
            <a:r>
              <a:rPr lang="en-US" sz="2000" dirty="0"/>
              <a:t> </a:t>
            </a:r>
            <a:r>
              <a:rPr lang="en-US" sz="2000" dirty="0" err="1"/>
              <a:t>potní</a:t>
            </a:r>
            <a:r>
              <a:rPr lang="en-US" sz="2000" dirty="0"/>
              <a:t> </a:t>
            </a:r>
            <a:r>
              <a:rPr lang="en-US" sz="2000" dirty="0" err="1"/>
              <a:t>žlázy</a:t>
            </a:r>
            <a:r>
              <a:rPr lang="en-US" sz="2000" dirty="0"/>
              <a:t> – </a:t>
            </a:r>
            <a:r>
              <a:rPr lang="en-US" sz="2000" dirty="0" err="1"/>
              <a:t>rychlým</a:t>
            </a:r>
            <a:r>
              <a:rPr lang="en-US" sz="2000" dirty="0"/>
              <a:t> </a:t>
            </a:r>
            <a:r>
              <a:rPr lang="en-US" sz="2000" dirty="0" err="1"/>
              <a:t>dýcháním</a:t>
            </a:r>
            <a:r>
              <a:rPr lang="en-US" sz="2000" dirty="0"/>
              <a:t> se </a:t>
            </a:r>
            <a:r>
              <a:rPr lang="en-US" sz="2000" dirty="0" err="1"/>
              <a:t>ochlazují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ráva, exteriér, savci, vlk&#10;&#10;Popis byl vytvořen automaticky">
            <a:extLst>
              <a:ext uri="{FF2B5EF4-FFF2-40B4-BE49-F238E27FC236}">
                <a16:creationId xmlns:a16="http://schemas.microsoft.com/office/drawing/2014/main" id="{8B234660-B5EB-408C-A777-AFCDB6AEE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r="4982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Šelmy psovité</vt:lpstr>
      <vt:lpstr>Vlk obecný</vt:lpstr>
      <vt:lpstr>Liška obecná</vt:lpstr>
      <vt:lpstr>Liška polární</vt:lpstr>
      <vt:lpstr>Pes dingo</vt:lpstr>
      <vt:lpstr>Pes hyenovitý</vt:lpstr>
      <vt:lpstr>Šakal obecný</vt:lpstr>
      <vt:lpstr>Znaky psovitých šelem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psovité</dc:title>
  <dc:creator>Šnircová Monika</dc:creator>
  <cp:lastModifiedBy>Šnircová Monika</cp:lastModifiedBy>
  <cp:revision>4</cp:revision>
  <dcterms:created xsi:type="dcterms:W3CDTF">2021-02-17T09:14:37Z</dcterms:created>
  <dcterms:modified xsi:type="dcterms:W3CDTF">2021-02-17T12:21:38Z</dcterms:modified>
</cp:coreProperties>
</file>