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5992D-4C56-48E1-8556-88D9C95AB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725A23-4B1F-4E2E-8696-E43A884F2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9A48E0-02DC-468B-966D-D7E57B79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FD25CC-F828-46AD-BF3C-3827FE9A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BE9C8-E233-4D4D-950D-B31F417F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13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DD7BF-D2C3-42A2-8739-A4C19C4D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3B808C-4165-4242-ABB3-8475182EF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6F8E0B-EAA8-4239-9830-AA7CE266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0878C4-4EC5-4407-926D-A3900DF3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D3D727-4669-4638-BD7A-A714B869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7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60412A-3E71-4EE3-9F64-4113608AC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41C4CE-ABCB-4167-9555-3F50AFE73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820BC2-0067-4128-97FC-5183F052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365B7D-737E-4EA7-A976-7BA74FAE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E6D8FE-06B1-4F95-821B-4F7E6303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3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A834D-2E81-4BA7-9489-D448CEFA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AC7A1A-25D2-4284-8231-D3102625E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8806F8-2891-4FEB-9218-3E4B6126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22FBB4-8D61-4322-A225-3BF368F4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3F3029-9F88-4C1C-8D48-4580D0EA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8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CFBB7-BCA1-45BA-94F0-728E117A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2B24F7-F31C-48F7-ABDE-771671B12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F2FDF1-BF11-4948-AE97-AC1662D4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CBF884-32D8-4827-9D7D-C568B524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26FA6C-2B56-47E5-81B3-0A4B61E7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22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A430B-35E4-4150-A02C-0E60BB21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4E2341-B17E-4D34-B198-F737E76FC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081994-FA48-4288-A80D-3935446ED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ABDC7E-9441-4DC5-AAAF-BA568F8C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59B79F-5105-44A9-AC95-A49B7135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87A3FD-72A7-4B84-8D13-2DE609D6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50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9D1A0-44E3-4ABE-8813-0D599627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A7BDC0-0DC9-439A-92C2-ED180156F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4A7FAE-EE9D-4AE9-B800-72D468F5C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C7675E-5232-4AD8-BAA8-1A8FAC481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03DE85D-E267-43D8-B737-95CC53705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2412F26-8EE0-40EF-BBB1-3F6ACD42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0E06E59-A22B-429C-BA1F-FD310975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F943C3-26D8-45E2-8643-C7D9015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03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88C0E-D024-48FD-A6DF-97683A9D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52EF51-7660-40BB-AFDC-74D89ED9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C4D009-78B8-4A7C-A67C-2978CEDD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718713-6B3F-4687-83D3-57DD94B3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48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7F5150-C119-4A3B-AFD5-89849E3F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35025DB-129C-44A0-A0A7-FC6CB9CB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48ED0A-31D3-4083-B4C3-D51A2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57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66206-629D-447D-BBF8-4BDEB3ED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A7032-950F-4946-A888-7C13035EC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84D2EE-49B0-47B7-8520-4BCF296A7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597682-8734-437C-9AEC-F801EAE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41E2B4-4D63-4EC1-AD25-BCEF77CD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09CB50-91D2-4EAB-9278-85BC06C7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87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E4A51-5A92-4EDF-8421-8D33603B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96DE49-6FD3-44C2-9531-C559EC0ED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E47C51-829D-4816-B26E-0A0FF80A1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63D289-65E1-4012-B1E0-D1364E6A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1CD70A-84FE-4840-BCA3-46382AEF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95660A-B615-4D85-B496-0B9195B8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78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F78554-8C09-47E9-A42E-0BF6014E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9E384B-425B-4CF2-9966-7DEB83677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4D7090-4A97-47F1-84F7-9EEC080A1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6A39-2A21-4E87-B4DF-B7651516566A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51D041-CD42-45B2-8BF0-866AC0189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67BD05-9840-469A-9A78-A634F026B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F3C6-D8B4-4693-80F1-AEBC3EBA2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38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ráva, exteriér, pes, savci&#10;&#10;Popis byl vytvořen automaticky">
            <a:extLst>
              <a:ext uri="{FF2B5EF4-FFF2-40B4-BE49-F238E27FC236}">
                <a16:creationId xmlns:a16="http://schemas.microsoft.com/office/drawing/2014/main" id="{E9668D68-9BC3-45A2-B62B-62C19B8B0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8" y="68198"/>
            <a:ext cx="10858893" cy="672160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86B3E5-5CAC-402D-B0DE-61073A3E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553" y="4833430"/>
            <a:ext cx="3215326" cy="1325563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ŠELMY</a:t>
            </a:r>
          </a:p>
        </p:txBody>
      </p:sp>
    </p:spTree>
    <p:extLst>
      <p:ext uri="{BB962C8B-B14F-4D97-AF65-F5344CB8AC3E}">
        <p14:creationId xmlns:p14="http://schemas.microsoft.com/office/powerpoint/2010/main" val="40791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13677-9471-4D54-BAAE-E2EB27E3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Vylučovací soustava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6118D7B-1DFD-4F3E-9C5B-B3E667258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53" y="1507787"/>
            <a:ext cx="6562399" cy="466275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36065C-6898-41CC-8AC3-AD38BF15D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6196"/>
            <a:ext cx="3932237" cy="323279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Odvádí z těla odpadní látky v podobě moči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Orgán: ledviny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213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39926-D19C-48FD-8D0C-58F1B5C2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7591"/>
          </a:xfrm>
        </p:spPr>
        <p:txBody>
          <a:bodyPr/>
          <a:lstStyle/>
          <a:p>
            <a:r>
              <a:rPr lang="cs-CZ" dirty="0"/>
              <a:t>Nervová soustava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A69C97-5042-4398-A07D-0E3F94123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412" y="2349631"/>
            <a:ext cx="3932237" cy="13716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Řídí všechny děje v těle psa.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Tvořena z mozku, míchy a nervů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2F5A562-B1BB-4BB2-B627-BC6F11B73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66" y="2724819"/>
            <a:ext cx="5239440" cy="3811588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0429EF9-0638-44F9-AB81-C81B14544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10" y="214008"/>
            <a:ext cx="3116904" cy="311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9E6440-28AB-43CB-B9F2-B84F6A187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242" y="365124"/>
            <a:ext cx="5431537" cy="5797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CFEB96-982B-4219-8BFD-6339BE1E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38" y="704088"/>
            <a:ext cx="4804011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SMYSLY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5902E5-8434-4EB3-A5B7-24550AB3B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38" y="2066544"/>
            <a:ext cx="4804011" cy="378103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Nejvyvinutější je čich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Velmi dobře slyší i vysoké tóny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Nevidí červenou barvu ani odstíny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" name="Obrázek 9" descr="Obsah obrázku pes, interiér, patro, hledání&#10;&#10;Popis byl vytvořen automaticky">
            <a:extLst>
              <a:ext uri="{FF2B5EF4-FFF2-40B4-BE49-F238E27FC236}">
                <a16:creationId xmlns:a16="http://schemas.microsoft.com/office/drawing/2014/main" id="{0EB2E0F9-ADF4-4FF8-A3DC-97BEFE716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22" y="485139"/>
            <a:ext cx="2606040" cy="1954530"/>
          </a:xfrm>
          <a:prstGeom prst="rect">
            <a:avLst/>
          </a:prstGeom>
        </p:spPr>
      </p:pic>
      <p:pic>
        <p:nvPicPr>
          <p:cNvPr id="8" name="Obrázek 7" descr="Obsah obrázku pes, tráva, exteriér, savci&#10;&#10;Popis byl vytvořen automaticky">
            <a:extLst>
              <a:ext uri="{FF2B5EF4-FFF2-40B4-BE49-F238E27FC236}">
                <a16:creationId xmlns:a16="http://schemas.microsoft.com/office/drawing/2014/main" id="{233AD537-D526-4799-970E-6DB13117D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18" y="540042"/>
            <a:ext cx="2606040" cy="1844724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7700225-C4A0-484A-89B8-EE1D1B8B6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22" y="3201864"/>
            <a:ext cx="5431536" cy="25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4BF540-094F-469B-B303-919ADFF7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Rozmnožování</a:t>
            </a:r>
          </a:p>
        </p:txBody>
      </p:sp>
      <p:pic>
        <p:nvPicPr>
          <p:cNvPr id="6" name="Zástupný obsah 5" descr="Obsah obrázku tráva, pes, vsedě, exteriér&#10;&#10;Popis byl vytvořen automaticky">
            <a:extLst>
              <a:ext uri="{FF2B5EF4-FFF2-40B4-BE49-F238E27FC236}">
                <a16:creationId xmlns:a16="http://schemas.microsoft.com/office/drawing/2014/main" id="{BD891962-31B7-44C0-8A38-BEB920E12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5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A76C8F-539C-48ED-9E4D-6CA4C3C2C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Samice (feny) mají vaječníky, ve kterých se tvoří vajíčka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Samci – varlata – zde se tvoří  </a:t>
            </a:r>
          </a:p>
          <a:p>
            <a:r>
              <a:rPr lang="cs-CZ" sz="2200" dirty="0"/>
              <a:t>    spermie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Při páření psů (krytí) dochází k oplození vajíčka spermií a vzniká zárodek</a:t>
            </a:r>
          </a:p>
        </p:txBody>
      </p:sp>
    </p:spTree>
    <p:extLst>
      <p:ext uri="{BB962C8B-B14F-4D97-AF65-F5344CB8AC3E}">
        <p14:creationId xmlns:p14="http://schemas.microsoft.com/office/powerpoint/2010/main" val="13666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F52D7-2291-4A90-879F-092ECA57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2063668" cy="1325563"/>
          </a:xfrm>
        </p:spPr>
        <p:txBody>
          <a:bodyPr/>
          <a:lstStyle/>
          <a:p>
            <a:r>
              <a:rPr lang="cs-CZ" dirty="0"/>
              <a:t>ŠELMY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014281-3D64-4C33-B90B-34D673BCD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41921"/>
            <a:ext cx="2629276" cy="563153"/>
          </a:xfrm>
        </p:spPr>
        <p:txBody>
          <a:bodyPr/>
          <a:lstStyle/>
          <a:p>
            <a:r>
              <a:rPr lang="cs-CZ" dirty="0"/>
              <a:t>psovité</a:t>
            </a:r>
          </a:p>
        </p:txBody>
      </p:sp>
      <p:pic>
        <p:nvPicPr>
          <p:cNvPr id="8" name="Zástupný obsah 7" descr="Obsah obrázku liška, savci&#10;&#10;Popis byl vytvořen automaticky">
            <a:extLst>
              <a:ext uri="{FF2B5EF4-FFF2-40B4-BE49-F238E27FC236}">
                <a16:creationId xmlns:a16="http://schemas.microsoft.com/office/drawing/2014/main" id="{D208D10A-BCC6-4446-971D-4131FFFD30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2" y="2505075"/>
            <a:ext cx="3981880" cy="265458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2AD658A-DD5A-440A-840F-93767E536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6833" y="3308286"/>
            <a:ext cx="1471510" cy="823912"/>
          </a:xfrm>
        </p:spPr>
        <p:txBody>
          <a:bodyPr/>
          <a:lstStyle/>
          <a:p>
            <a:r>
              <a:rPr lang="cs-CZ" dirty="0"/>
              <a:t>kočkovité</a:t>
            </a:r>
          </a:p>
        </p:txBody>
      </p:sp>
      <p:pic>
        <p:nvPicPr>
          <p:cNvPr id="10" name="Zástupný obsah 9" descr="Obsah obrázku rys, divoká kočka, kočka, savci&#10;&#10;Popis byl vytvořen automaticky">
            <a:extLst>
              <a:ext uri="{FF2B5EF4-FFF2-40B4-BE49-F238E27FC236}">
                <a16:creationId xmlns:a16="http://schemas.microsoft.com/office/drawing/2014/main" id="{2563B468-C3F4-4F0B-9BEB-3D2F3BD408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29" y="4231261"/>
            <a:ext cx="3352792" cy="2233798"/>
          </a:xfrm>
        </p:spPr>
      </p:pic>
      <p:pic>
        <p:nvPicPr>
          <p:cNvPr id="12" name="Obrázek 11" descr="Obsah obrázku tráva, země, savci, exteriér&#10;&#10;Popis byl vytvořen automaticky">
            <a:extLst>
              <a:ext uri="{FF2B5EF4-FFF2-40B4-BE49-F238E27FC236}">
                <a16:creationId xmlns:a16="http://schemas.microsoft.com/office/drawing/2014/main" id="{E851F744-CA95-462F-872A-8289C4C96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18" y="781022"/>
            <a:ext cx="3051054" cy="2027680"/>
          </a:xfrm>
          <a:prstGeom prst="rect">
            <a:avLst/>
          </a:prstGeom>
        </p:spPr>
      </p:pic>
      <p:pic>
        <p:nvPicPr>
          <p:cNvPr id="14" name="Obrázek 13" descr="Obsah obrázku medvěd, exteriér, strom, hnědá&#10;&#10;Popis byl vytvořen automaticky">
            <a:extLst>
              <a:ext uri="{FF2B5EF4-FFF2-40B4-BE49-F238E27FC236}">
                <a16:creationId xmlns:a16="http://schemas.microsoft.com/office/drawing/2014/main" id="{A857A5D6-A45C-464F-B36A-BD4A0AB1B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39" y="781022"/>
            <a:ext cx="2788349" cy="32004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7B024DF-C73A-4908-AADD-A8EBC3065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82" y="4434528"/>
            <a:ext cx="3389315" cy="230367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677A3F9A-C1F0-4B28-8630-C91854B1FDD9}"/>
              </a:ext>
            </a:extLst>
          </p:cNvPr>
          <p:cNvSpPr txBox="1"/>
          <p:nvPr/>
        </p:nvSpPr>
        <p:spPr>
          <a:xfrm>
            <a:off x="4570474" y="242350"/>
            <a:ext cx="1382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lasicovité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44F5E28-9ADB-4698-854F-64378EB841DB}"/>
              </a:ext>
            </a:extLst>
          </p:cNvPr>
          <p:cNvSpPr txBox="1"/>
          <p:nvPr/>
        </p:nvSpPr>
        <p:spPr>
          <a:xfrm>
            <a:off x="7983075" y="242350"/>
            <a:ext cx="1863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medvědovité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4CF794A-443F-4EAB-8FFD-77229FDA7B62}"/>
              </a:ext>
            </a:extLst>
          </p:cNvPr>
          <p:cNvSpPr txBox="1"/>
          <p:nvPr/>
        </p:nvSpPr>
        <p:spPr>
          <a:xfrm>
            <a:off x="7450513" y="3720242"/>
            <a:ext cx="181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ploutvonožci</a:t>
            </a:r>
          </a:p>
        </p:txBody>
      </p:sp>
    </p:spTree>
    <p:extLst>
      <p:ext uri="{BB962C8B-B14F-4D97-AF65-F5344CB8AC3E}">
        <p14:creationId xmlns:p14="http://schemas.microsoft.com/office/powerpoint/2010/main" val="6611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79209-FB1A-4588-8382-3CF8D193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5140"/>
          </a:xfrm>
        </p:spPr>
        <p:txBody>
          <a:bodyPr>
            <a:normAutofit/>
          </a:bodyPr>
          <a:lstStyle/>
          <a:p>
            <a:r>
              <a:rPr lang="cs-CZ" sz="4400" b="1" dirty="0"/>
              <a:t>Stavba těla</a:t>
            </a:r>
          </a:p>
        </p:txBody>
      </p:sp>
      <p:pic>
        <p:nvPicPr>
          <p:cNvPr id="6" name="Zástupný obsah 5" descr="Obsah obrázku savci, černá, vlk, zavřít&#10;&#10;Popis byl vytvořen automaticky">
            <a:extLst>
              <a:ext uri="{FF2B5EF4-FFF2-40B4-BE49-F238E27FC236}">
                <a16:creationId xmlns:a16="http://schemas.microsoft.com/office/drawing/2014/main" id="{A343292B-1C12-4E32-8D83-940011102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46" y="203240"/>
            <a:ext cx="4170616" cy="625592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839A6E-1799-4B1C-9C67-08E0EE68F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3716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Protáhlá hlava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Výrazné uši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Oči směřují dopředu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EEFC304-761D-46AD-B469-634EE98A6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6" y="3833961"/>
            <a:ext cx="5868008" cy="27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6F847-9821-497C-90B4-530E8DF5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57386" cy="1325563"/>
          </a:xfrm>
          <a:solidFill>
            <a:schemeClr val="bg1"/>
          </a:solidFill>
        </p:spPr>
        <p:txBody>
          <a:bodyPr/>
          <a:lstStyle/>
          <a:p>
            <a:r>
              <a:rPr lang="cs-CZ" dirty="0"/>
              <a:t>Chrup psa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0C297A8-7BE6-4396-BF8F-E80766F953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62" y="442913"/>
            <a:ext cx="3333750" cy="2495550"/>
          </a:xfrm>
        </p:spPr>
      </p:pic>
      <p:pic>
        <p:nvPicPr>
          <p:cNvPr id="8" name="Zástupný obsah 7" descr="Obsah obrázku osoba, savci, interiér, zavřít&#10;&#10;Popis byl vytvořen automaticky">
            <a:extLst>
              <a:ext uri="{FF2B5EF4-FFF2-40B4-BE49-F238E27FC236}">
                <a16:creationId xmlns:a16="http://schemas.microsoft.com/office/drawing/2014/main" id="{F2DB9B18-FF2B-4568-BC60-B2DFF46ADC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66900"/>
            <a:ext cx="4657387" cy="3493040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97771BF-1528-4012-9C66-1ADF91C78E38}"/>
              </a:ext>
            </a:extLst>
          </p:cNvPr>
          <p:cNvSpPr txBox="1"/>
          <p:nvPr/>
        </p:nvSpPr>
        <p:spPr>
          <a:xfrm>
            <a:off x="6421877" y="3066726"/>
            <a:ext cx="4931923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Pes má 42 zubů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Nápadné špičáky – uchopení potravy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Řezáky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Třenové zuby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Stoličky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M1 – trháky – slouží k trhání potravy</a:t>
            </a:r>
          </a:p>
        </p:txBody>
      </p:sp>
    </p:spTree>
    <p:extLst>
      <p:ext uri="{BB962C8B-B14F-4D97-AF65-F5344CB8AC3E}">
        <p14:creationId xmlns:p14="http://schemas.microsoft.com/office/powerpoint/2010/main" val="23579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EDCA72A-226D-42B2-A503-12F965AF5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26" y="3429000"/>
            <a:ext cx="4350378" cy="3101198"/>
          </a:xfrm>
          <a:prstGeom prst="rect">
            <a:avLst/>
          </a:prstGeom>
        </p:spPr>
      </p:pic>
      <p:pic>
        <p:nvPicPr>
          <p:cNvPr id="6" name="Zástupný obsah 5" descr="Obsah obrázku tráva, pes, exteriér, savci&#10;&#10;Popis byl vytvořen automaticky">
            <a:extLst>
              <a:ext uri="{FF2B5EF4-FFF2-40B4-BE49-F238E27FC236}">
                <a16:creationId xmlns:a16="http://schemas.microsoft.com/office/drawing/2014/main" id="{BF388C7A-97D3-4F30-9B56-25181E730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18" y="320847"/>
            <a:ext cx="5548477" cy="3695849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036647-0BDE-408C-A7EC-461A9495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26851"/>
          </a:xfrm>
          <a:solidFill>
            <a:schemeClr val="accent1"/>
          </a:solidFill>
        </p:spPr>
        <p:txBody>
          <a:bodyPr/>
          <a:lstStyle/>
          <a:p>
            <a:r>
              <a:rPr lang="cs-CZ" dirty="0"/>
              <a:t>SRST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449D0D-5E6F-4D8B-A6AE-05F6FAC19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7477"/>
            <a:ext cx="3932237" cy="184339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Kryje tělo savců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2 druhy chlupů – tuhé a delší – pesíky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Krátká, hustá, měkká srst - podsada</a:t>
            </a:r>
          </a:p>
        </p:txBody>
      </p:sp>
    </p:spTree>
    <p:extLst>
      <p:ext uri="{BB962C8B-B14F-4D97-AF65-F5344CB8AC3E}">
        <p14:creationId xmlns:p14="http://schemas.microsoft.com/office/powerpoint/2010/main" val="108027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73A92-5A9C-4F42-A35B-E0762125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28" y="368709"/>
            <a:ext cx="3932237" cy="1600200"/>
          </a:xfrm>
          <a:solidFill>
            <a:schemeClr val="accent1"/>
          </a:solidFill>
        </p:spPr>
        <p:txBody>
          <a:bodyPr/>
          <a:lstStyle/>
          <a:p>
            <a:r>
              <a:rPr lang="cs-CZ" dirty="0"/>
              <a:t>Kostra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2626CBA-E448-462D-9FB9-ACFE742C9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55" y="457200"/>
            <a:ext cx="6546143" cy="556422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C44B06-6CD8-4623-84B9-39D4AB2EE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Rozdělena: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na lebku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 páteř složenou z obratlů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 hrudník tvořený z žeber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 na kostru končetin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(nemají klíční kost – pružnost těla)</a:t>
            </a:r>
          </a:p>
        </p:txBody>
      </p:sp>
    </p:spTree>
    <p:extLst>
      <p:ext uri="{BB962C8B-B14F-4D97-AF65-F5344CB8AC3E}">
        <p14:creationId xmlns:p14="http://schemas.microsoft.com/office/powerpoint/2010/main" val="30772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42092-4D95-4A20-B818-BFEC4073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99226"/>
          </a:xfrm>
          <a:solidFill>
            <a:schemeClr val="accent1"/>
          </a:solidFill>
        </p:spPr>
        <p:txBody>
          <a:bodyPr/>
          <a:lstStyle/>
          <a:p>
            <a:r>
              <a:rPr lang="cs-CZ" b="1" dirty="0"/>
              <a:t>VNITŘNÍ STAVBA TĚLA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8F04023-E12A-4AF5-BF60-697A8652A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82" y="2393006"/>
            <a:ext cx="6306743" cy="332685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E89853-5BCC-4FA2-ACA5-299238003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b="1" u="sng" dirty="0"/>
              <a:t>Trávicí soustava: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Zajišťuje příjem a zpracování potravy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Ústa – hltan – jícen – žaludek – tenké střevo – tlusté střevo – konečník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Trávicí žlázy – slinivka břišní, játra</a:t>
            </a:r>
          </a:p>
        </p:txBody>
      </p:sp>
    </p:spTree>
    <p:extLst>
      <p:ext uri="{BB962C8B-B14F-4D97-AF65-F5344CB8AC3E}">
        <p14:creationId xmlns:p14="http://schemas.microsoft.com/office/powerpoint/2010/main" val="15819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801C1-E5D8-4AA6-B49A-3138E24D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soustava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62B4CF-66D7-411E-97D0-A65CB3C44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5776" y="2317087"/>
            <a:ext cx="3932237" cy="288259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Umožnuje rozvod kyslíku a živin po těle, odvod nečistot a oxidu uhličitého z těla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Reguluje tělesnou teplotu – stálá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Srdce tvořeno ze 4 částí – LS, LK, PS, PK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01C68EB-CF56-45CA-8A8C-3724440EB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86" y="1001949"/>
            <a:ext cx="6261790" cy="4630366"/>
          </a:xfrm>
        </p:spPr>
      </p:pic>
    </p:spTree>
    <p:extLst>
      <p:ext uri="{BB962C8B-B14F-4D97-AF65-F5344CB8AC3E}">
        <p14:creationId xmlns:p14="http://schemas.microsoft.com/office/powerpoint/2010/main" val="17951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E1ACC-88AA-4531-ACBC-B68AFB2AD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82" y="928541"/>
            <a:ext cx="3932237" cy="992221"/>
          </a:xfrm>
        </p:spPr>
        <p:txBody>
          <a:bodyPr/>
          <a:lstStyle/>
          <a:p>
            <a:r>
              <a:rPr lang="cs-CZ" dirty="0"/>
              <a:t>Dýchací soustava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87768B-077A-45F2-8664-9F8D2978A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782" y="2589211"/>
            <a:ext cx="3932237" cy="206762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Savci dýchají pomocí plic –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 plicních sklípkách dochází k výměně kyslíku za oxid uhličitý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5BD5B0E-ED2E-49F7-9458-F619363FD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85" y="1992515"/>
            <a:ext cx="6577118" cy="3686783"/>
          </a:xfrm>
        </p:spPr>
      </p:pic>
    </p:spTree>
    <p:extLst>
      <p:ext uri="{BB962C8B-B14F-4D97-AF65-F5344CB8AC3E}">
        <p14:creationId xmlns:p14="http://schemas.microsoft.com/office/powerpoint/2010/main" val="13352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Širokoúhlá obrazovka</PresentationFormat>
  <Paragraphs>56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Motiv Office</vt:lpstr>
      <vt:lpstr>ŠELMY</vt:lpstr>
      <vt:lpstr>ŠELMY</vt:lpstr>
      <vt:lpstr>Stavba těla</vt:lpstr>
      <vt:lpstr>Chrup psa</vt:lpstr>
      <vt:lpstr>SRST</vt:lpstr>
      <vt:lpstr>Kostra</vt:lpstr>
      <vt:lpstr>VNITŘNÍ STAVBA TĚLA</vt:lpstr>
      <vt:lpstr>Cévní soustava</vt:lpstr>
      <vt:lpstr>Dýchací soustava</vt:lpstr>
      <vt:lpstr>Vylučovací soustava</vt:lpstr>
      <vt:lpstr>Nervová soustava</vt:lpstr>
      <vt:lpstr>SMYSLY</vt:lpstr>
      <vt:lpstr>Rozmnožování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</dc:title>
  <dc:creator>Šnircová Monika</dc:creator>
  <cp:lastModifiedBy>Šnircová Monika</cp:lastModifiedBy>
  <cp:revision>9</cp:revision>
  <dcterms:created xsi:type="dcterms:W3CDTF">2021-02-08T18:39:28Z</dcterms:created>
  <dcterms:modified xsi:type="dcterms:W3CDTF">2021-02-08T19:54:54Z</dcterms:modified>
</cp:coreProperties>
</file>