
<file path=[Content_Types].xml><?xml version="1.0" encoding="utf-8"?>
<Types xmlns="http://schemas.openxmlformats.org/package/2006/content-types">
  <Default Extension="Asf" ContentType="video/x-ms-asf"/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5" r:id="rId2"/>
    <p:sldId id="272" r:id="rId3"/>
    <p:sldId id="279" r:id="rId4"/>
    <p:sldId id="280" r:id="rId5"/>
    <p:sldId id="282" r:id="rId6"/>
    <p:sldId id="281" r:id="rId7"/>
    <p:sldId id="26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3399"/>
    <a:srgbClr val="DDDDDD"/>
    <a:srgbClr val="CCECFF"/>
    <a:srgbClr val="66FFFF"/>
    <a:srgbClr val="578CF5"/>
    <a:srgbClr val="0000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79002-00F0-4884-88CD-F48FC5EA5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D31972-1F9A-4B69-AEC0-6819BF6D9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05E10F-3C4A-4E0A-92BA-DEDD53A4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6412E2-3132-4C7D-86E7-9D7F84E4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AC3444-3C70-42AE-BE83-EE89B08D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02568-3409-4C4B-93E6-35C96353F72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6790630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84500-0EF3-45A0-810A-30157D58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E74A14-7EA7-409B-9D24-994EA17E4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1F0687-987E-4C92-AFCA-6F02CF0EF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037438-1291-48C4-BD75-3CCAFF16C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7DCCF9-FA1A-4B9A-918F-CCA2E9E6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2A9CF-38DD-4866-AD9D-706557D2A7F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8269834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9F5A10A-B32E-419B-9E3F-0E14977BA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24622D-3B41-48DC-891E-755D91F7E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0CD7DC-9CE5-4692-A724-BAF4ABE2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7D790F-B8DF-4E51-A74B-360F2A40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CF679E-23C6-4EEA-91E6-D5622D26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B459C-003D-426B-9154-D5901036561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6742596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4E9B6-37CF-4733-AF3F-62C180FA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341D0-A5E8-419C-BABA-0D92B6C72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4F7D88-F9E8-47F6-B652-E876B0A1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BD08BF-A96E-40CF-A7AA-53B88BC9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48DE36-4A81-4A05-B3C1-83B21DC6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1D615-B1D5-49D9-AFD1-2A0AD5516D8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693458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EA2A3-5ECD-4040-8BF9-4DEA9DAF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0AC7BD-FC8C-45DB-9462-AEEDD418B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278369-8252-45A5-BBB7-38516E26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7C056D-688D-463B-9CD2-9C145D9A4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9A8677-CA3B-47B9-A370-F47D20EE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E9EE0-A2F2-4360-B11C-AD2955D19F2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12061266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0FD11-8D5A-428C-AD10-43D48D8F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5C33F-30D7-4085-9301-7BC269C3E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C31D7D-F307-4D13-828B-C35983917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621751-C1E7-4E6B-8C38-96F59FA9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3E6555-94F9-41FB-A33E-B68ABC64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691A56-CC25-464D-8397-9B85222E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19599-C795-46BF-933D-25594267D62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5965051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93E19-3510-483B-B8C7-7AB80B7E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1C327A-FB96-4C46-A06F-996A89E15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8E2430-1E93-4F03-90B8-1874E1788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6781579-B6C6-458B-AAE4-B920B1F8B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81CE4D7-5826-49ED-ACFD-0B5B60C14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1AC9A13-862A-4DC3-9BC2-90A32FD6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F32DB36-8C22-43AE-BC4C-3384F202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57B6945-332B-464E-9800-8E387FA4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5CEE3-0B46-4A7B-9E54-818257C2E33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5283068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030B1-CE70-4C61-9CF4-D05A2FB7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2BA2188-2FCF-44E1-A876-C8823B35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153E6D-2DBB-45F3-84E3-240C84022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25CF7E-5A1A-4362-8215-65B3E31B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C853E-CAE0-4F81-B676-858B29AA1E1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0433693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F6743E-945D-4F8A-90B2-1CD9F586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5857DE-FF2D-43C2-B51A-51C29A4C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18ACBD-827E-4C50-B234-8F62535D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97C47-0EFE-41D1-B213-D66FAE2767B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0387989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55D52-73E9-4EF3-B0A8-A947DC75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AC9EE8-B982-480B-8F94-0F4D82A8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668057-32B2-4C70-8EB3-5E09BCA7B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CCA9B1-E4F5-4E33-A0D1-ED0AD21C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DDC643-A312-4D70-9F48-EE897D84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E8B3C7-A975-4889-ABC5-A902AD6D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7EA92-A463-497B-BD34-8220D09F904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536742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8C2F8-B694-4725-B1CA-EF57B57D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97E3AA0-D8D9-4DB3-86FE-8B4A91C96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F17DCD-B627-426B-BB81-3280B35A4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37D8AC-2A68-4398-A355-6921160C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87FC5E-CF08-4559-8194-DD07111A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6E62F2-D268-46C1-A902-597846AF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BFD8A-5FBF-4F3B-96E0-2F28D9EDF51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3491278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6B0725-00E6-4CF6-8EA7-8F1FEC713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2EF832-56D6-4119-BA77-B6CAD2A9A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BF2F2A-8F0B-4ED5-A973-E22712EF32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C1A3D4-9661-43ED-94CA-971F18A406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328A7D-9E40-4F78-8FB9-01B0BD2FE6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645174-3AB9-4868-AFDD-07E80C41515A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4">
            <a:extLst>
              <a:ext uri="{FF2B5EF4-FFF2-40B4-BE49-F238E27FC236}">
                <a16:creationId xmlns:a16="http://schemas.microsoft.com/office/drawing/2014/main" id="{116CDF4F-4E60-47ED-AB10-35D3F124976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77338" cy="6873875"/>
            <a:chOff x="0" y="0"/>
            <a:chExt cx="5759" cy="4319"/>
          </a:xfrm>
        </p:grpSpPr>
        <p:graphicFrame>
          <p:nvGraphicFramePr>
            <p:cNvPr id="11266" name="Object 2">
              <a:extLst>
                <a:ext uri="{FF2B5EF4-FFF2-40B4-BE49-F238E27FC236}">
                  <a16:creationId xmlns:a16="http://schemas.microsoft.com/office/drawing/2014/main" id="{10FEA73B-086D-4BA9-A0FE-C6217384899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08108645"/>
                </p:ext>
              </p:extLst>
            </p:nvPr>
          </p:nvGraphicFramePr>
          <p:xfrm>
            <a:off x="0" y="0"/>
            <a:ext cx="5759" cy="4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Slide" r:id="rId2" imgW="7338331" imgH="5503444" progId="PowerPoint.Slide.8">
                    <p:embed/>
                  </p:oleObj>
                </mc:Choice>
                <mc:Fallback>
                  <p:oleObj name="Slide" r:id="rId2" imgW="7338331" imgH="5503444" progId="PowerPoint.Slide.8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59" cy="4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67" name="Text Box 3">
              <a:extLst>
                <a:ext uri="{FF2B5EF4-FFF2-40B4-BE49-F238E27FC236}">
                  <a16:creationId xmlns:a16="http://schemas.microsoft.com/office/drawing/2014/main" id="{DDEEEC4F-6D28-4E10-B927-E9FE1488D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" y="3981"/>
              <a:ext cx="863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k-SK" altLang="cs-CZ" sz="1000" i="1">
                  <a:solidFill>
                    <a:srgbClr val="003399"/>
                  </a:solidFill>
                </a:rPr>
                <a:t>PaedDr. Jozef Beňuška</a:t>
              </a:r>
            </a:p>
            <a:p>
              <a:r>
                <a:rPr lang="en-US" altLang="cs-CZ" sz="1000" i="1">
                  <a:solidFill>
                    <a:srgbClr val="003399"/>
                  </a:solidFill>
                </a:rPr>
                <a:t> j</a:t>
              </a:r>
              <a:r>
                <a:rPr lang="sk-SK" altLang="cs-CZ" sz="1000" i="1">
                  <a:solidFill>
                    <a:srgbClr val="003399"/>
                  </a:solidFill>
                </a:rPr>
                <a:t>benuska</a:t>
              </a:r>
              <a:r>
                <a:rPr lang="en-US" altLang="cs-CZ" sz="1000" i="1">
                  <a:solidFill>
                    <a:srgbClr val="003399"/>
                  </a:solidFill>
                </a:rPr>
                <a:t>@nextra.sk</a:t>
              </a:r>
              <a:endParaRPr lang="sk-SK" altLang="cs-CZ"/>
            </a:p>
          </p:txBody>
        </p:sp>
      </p:grp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8E3FCE4B-2A1E-4BE1-A094-65433151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24" y="4849813"/>
            <a:ext cx="865181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r>
              <a:rPr lang="sk-SK" altLang="cs-CZ" dirty="0" err="1"/>
              <a:t>Při</a:t>
            </a:r>
            <a:r>
              <a:rPr lang="sk-SK" altLang="cs-CZ" dirty="0"/>
              <a:t> </a:t>
            </a:r>
            <a:r>
              <a:rPr lang="sk-SK" altLang="cs-CZ" dirty="0" err="1"/>
              <a:t>zahřívání</a:t>
            </a:r>
            <a:r>
              <a:rPr lang="sk-SK" altLang="cs-CZ" dirty="0"/>
              <a:t> plynu </a:t>
            </a:r>
            <a:r>
              <a:rPr lang="sk-SK" altLang="cs-CZ" dirty="0" err="1"/>
              <a:t>se</a:t>
            </a:r>
            <a:r>
              <a:rPr lang="sk-SK" altLang="cs-CZ" dirty="0"/>
              <a:t> zvyšuje </a:t>
            </a:r>
            <a:r>
              <a:rPr lang="sk-SK" altLang="cs-CZ" dirty="0" err="1"/>
              <a:t>vnitřní</a:t>
            </a:r>
            <a:r>
              <a:rPr lang="sk-SK" altLang="cs-CZ" dirty="0"/>
              <a:t> energie plynu, </a:t>
            </a:r>
            <a:r>
              <a:rPr lang="sk-SK" altLang="cs-CZ" dirty="0" err="1"/>
              <a:t>zrychlují</a:t>
            </a:r>
            <a:r>
              <a:rPr lang="sk-SK" altLang="cs-CZ" dirty="0"/>
              <a:t> </a:t>
            </a:r>
            <a:r>
              <a:rPr lang="sk-SK" altLang="cs-CZ" dirty="0" err="1"/>
              <a:t>se</a:t>
            </a:r>
            <a:r>
              <a:rPr lang="sk-SK" altLang="cs-CZ" dirty="0"/>
              <a:t> </a:t>
            </a:r>
            <a:r>
              <a:rPr lang="sk-SK" altLang="cs-CZ" dirty="0" err="1"/>
              <a:t>částice</a:t>
            </a:r>
            <a:r>
              <a:rPr lang="sk-SK" altLang="cs-CZ" dirty="0"/>
              <a:t> plynu a tím vzniká </a:t>
            </a:r>
            <a:r>
              <a:rPr lang="sk-SK" altLang="cs-CZ" dirty="0" err="1"/>
              <a:t>větší</a:t>
            </a:r>
            <a:r>
              <a:rPr lang="sk-SK" altLang="cs-CZ" dirty="0"/>
              <a:t> tlak.</a:t>
            </a:r>
          </a:p>
          <a:p>
            <a:r>
              <a:rPr lang="sk-SK" altLang="cs-CZ" dirty="0"/>
              <a:t>Tlak vyvolá tlakovou </a:t>
            </a:r>
            <a:r>
              <a:rPr lang="sk-SK" altLang="cs-CZ" dirty="0" err="1"/>
              <a:t>sílu</a:t>
            </a:r>
            <a:r>
              <a:rPr lang="sk-SK" altLang="cs-CZ" dirty="0"/>
              <a:t> </a:t>
            </a:r>
            <a:r>
              <a:rPr lang="sk-SK" altLang="cs-CZ" b="1" i="1" dirty="0"/>
              <a:t>F</a:t>
            </a:r>
            <a:r>
              <a:rPr lang="sk-SK" altLang="cs-CZ" dirty="0"/>
              <a:t>, </a:t>
            </a:r>
            <a:r>
              <a:rPr lang="sk-SK" altLang="cs-CZ" dirty="0" err="1"/>
              <a:t>která</a:t>
            </a:r>
            <a:r>
              <a:rPr lang="sk-SK" altLang="cs-CZ" dirty="0"/>
              <a:t> </a:t>
            </a:r>
            <a:r>
              <a:rPr lang="sk-SK" altLang="cs-CZ" dirty="0" err="1"/>
              <a:t>způsobí</a:t>
            </a:r>
            <a:r>
              <a:rPr lang="sk-SK" altLang="cs-CZ" dirty="0"/>
              <a:t> posunutí </a:t>
            </a:r>
            <a:r>
              <a:rPr lang="sk-SK" altLang="cs-CZ" dirty="0" err="1"/>
              <a:t>pístu</a:t>
            </a:r>
            <a:r>
              <a:rPr lang="sk-SK" altLang="cs-CZ" b="1" i="1" dirty="0"/>
              <a:t>.</a:t>
            </a:r>
          </a:p>
          <a:p>
            <a:r>
              <a:rPr lang="sk-SK" altLang="cs-CZ" dirty="0" err="1"/>
              <a:t>Vnitřní</a:t>
            </a:r>
            <a:r>
              <a:rPr lang="sk-SK" altLang="cs-CZ" dirty="0"/>
              <a:t> energie plynu </a:t>
            </a:r>
            <a:r>
              <a:rPr lang="sk-SK" altLang="cs-CZ" dirty="0" err="1"/>
              <a:t>se</a:t>
            </a:r>
            <a:r>
              <a:rPr lang="sk-SK" altLang="cs-CZ" dirty="0"/>
              <a:t> </a:t>
            </a:r>
            <a:r>
              <a:rPr lang="sk-SK" altLang="cs-CZ" dirty="0" err="1"/>
              <a:t>mění</a:t>
            </a:r>
            <a:r>
              <a:rPr lang="sk-SK" altLang="cs-CZ" dirty="0"/>
              <a:t> na mechanickou práci.</a:t>
            </a:r>
          </a:p>
          <a:p>
            <a:r>
              <a:rPr lang="sk-SK" altLang="cs-CZ" dirty="0"/>
              <a:t>Plyn </a:t>
            </a:r>
            <a:r>
              <a:rPr lang="sk-SK" altLang="cs-CZ" dirty="0" err="1"/>
              <a:t>při</a:t>
            </a:r>
            <a:r>
              <a:rPr lang="sk-SK" altLang="cs-CZ" dirty="0"/>
              <a:t> </a:t>
            </a:r>
            <a:r>
              <a:rPr lang="sk-SK" altLang="cs-CZ" dirty="0" err="1"/>
              <a:t>zvětšovaní</a:t>
            </a:r>
            <a:r>
              <a:rPr lang="sk-SK" altLang="cs-CZ" dirty="0"/>
              <a:t> objemu koná práci, teplota plynu </a:t>
            </a:r>
            <a:r>
              <a:rPr lang="sk-SK" altLang="cs-CZ" dirty="0" err="1"/>
              <a:t>se</a:t>
            </a:r>
            <a:r>
              <a:rPr lang="sk-SK" altLang="cs-CZ" dirty="0"/>
              <a:t> </a:t>
            </a:r>
            <a:r>
              <a:rPr lang="sk-SK" altLang="cs-CZ" dirty="0" err="1"/>
              <a:t>snižuje</a:t>
            </a:r>
            <a:r>
              <a:rPr lang="sk-SK" altLang="cs-CZ"/>
              <a:t>.</a:t>
            </a:r>
            <a:endParaRPr lang="en-US" altLang="cs-CZ" dirty="0"/>
          </a:p>
        </p:txBody>
      </p:sp>
      <p:graphicFrame>
        <p:nvGraphicFramePr>
          <p:cNvPr id="18437" name="Object 5">
            <a:extLst>
              <a:ext uri="{FF2B5EF4-FFF2-40B4-BE49-F238E27FC236}">
                <a16:creationId xmlns:a16="http://schemas.microsoft.com/office/drawing/2014/main" id="{F00CBDE1-6A35-4C1C-B3C1-BEE04CCE5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1788" y="2868613"/>
          <a:ext cx="17399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583920" imgH="177480" progId="Equation.3">
                  <p:embed/>
                </p:oleObj>
              </mc:Choice>
              <mc:Fallback>
                <p:oleObj name="Rovnice" r:id="rId2" imgW="58392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2868613"/>
                        <a:ext cx="17399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>
            <a:extLst>
              <a:ext uri="{FF2B5EF4-FFF2-40B4-BE49-F238E27FC236}">
                <a16:creationId xmlns:a16="http://schemas.microsoft.com/office/drawing/2014/main" id="{A9C34667-297E-4E81-98DC-A4464D2D2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54364"/>
            <a:ext cx="8831447" cy="138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>
            <a:spAutoFit/>
          </a:bodyPr>
          <a:lstStyle/>
          <a:p>
            <a:pPr>
              <a:spcAft>
                <a:spcPct val="10000"/>
              </a:spcAft>
            </a:pPr>
            <a:r>
              <a:rPr lang="sk-SK" altLang="cs-CZ" sz="3300" dirty="0"/>
              <a:t>Práce vykonaná </a:t>
            </a:r>
            <a:r>
              <a:rPr lang="sk-SK" altLang="cs-CZ" sz="3300" dirty="0" err="1"/>
              <a:t>plynem</a:t>
            </a:r>
            <a:endParaRPr lang="sk-SK" altLang="cs-CZ" sz="3300" dirty="0"/>
          </a:p>
          <a:p>
            <a:r>
              <a:rPr lang="sk-SK" altLang="cs-CZ" dirty="0"/>
              <a:t>Plyn </a:t>
            </a:r>
            <a:r>
              <a:rPr lang="sk-SK" altLang="cs-CZ" dirty="0" err="1"/>
              <a:t>uzavřený</a:t>
            </a:r>
            <a:r>
              <a:rPr lang="sk-SK" altLang="cs-CZ" dirty="0"/>
              <a:t> v </a:t>
            </a:r>
            <a:r>
              <a:rPr lang="sk-SK" altLang="cs-CZ" dirty="0" err="1"/>
              <a:t>nádobě</a:t>
            </a:r>
            <a:r>
              <a:rPr lang="sk-SK" altLang="cs-CZ" dirty="0"/>
              <a:t> s pohyblivým </a:t>
            </a:r>
            <a:r>
              <a:rPr lang="sk-SK" altLang="cs-CZ" dirty="0" err="1"/>
              <a:t>pístem</a:t>
            </a:r>
            <a:r>
              <a:rPr lang="sk-SK" altLang="cs-CZ" dirty="0"/>
              <a:t> </a:t>
            </a:r>
            <a:r>
              <a:rPr lang="sk-SK" altLang="cs-CZ" dirty="0" err="1"/>
              <a:t>působí</a:t>
            </a:r>
            <a:r>
              <a:rPr lang="sk-SK" altLang="cs-CZ" dirty="0"/>
              <a:t> na </a:t>
            </a:r>
            <a:r>
              <a:rPr lang="sk-SK" altLang="cs-CZ" dirty="0" err="1"/>
              <a:t>píst</a:t>
            </a:r>
            <a:r>
              <a:rPr lang="sk-SK" altLang="cs-CZ" dirty="0"/>
              <a:t> tlakovou silou </a:t>
            </a:r>
            <a:r>
              <a:rPr lang="sk-SK" altLang="cs-CZ" b="1" i="1" dirty="0"/>
              <a:t>F</a:t>
            </a:r>
            <a:r>
              <a:rPr lang="sk-SK" altLang="cs-CZ" dirty="0"/>
              <a:t>.</a:t>
            </a:r>
            <a:endParaRPr lang="en-US" altLang="cs-CZ" b="1" i="1" dirty="0"/>
          </a:p>
        </p:txBody>
      </p:sp>
      <p:sp>
        <p:nvSpPr>
          <p:cNvPr id="18449" name="Freeform 17">
            <a:extLst>
              <a:ext uri="{FF2B5EF4-FFF2-40B4-BE49-F238E27FC236}">
                <a16:creationId xmlns:a16="http://schemas.microsoft.com/office/drawing/2014/main" id="{CF155F07-AD0D-419A-AE8D-6AB3C6D2BFFE}"/>
              </a:ext>
            </a:extLst>
          </p:cNvPr>
          <p:cNvSpPr>
            <a:spLocks/>
          </p:cNvSpPr>
          <p:nvPr/>
        </p:nvSpPr>
        <p:spPr bwMode="auto">
          <a:xfrm>
            <a:off x="1358900" y="2081213"/>
            <a:ext cx="2343150" cy="2709862"/>
          </a:xfrm>
          <a:custGeom>
            <a:avLst/>
            <a:gdLst>
              <a:gd name="T0" fmla="*/ 0 w 1476"/>
              <a:gd name="T1" fmla="*/ 0 h 1707"/>
              <a:gd name="T2" fmla="*/ 6 w 1476"/>
              <a:gd name="T3" fmla="*/ 1707 h 1707"/>
              <a:gd name="T4" fmla="*/ 1476 w 1476"/>
              <a:gd name="T5" fmla="*/ 1707 h 1707"/>
              <a:gd name="T6" fmla="*/ 1476 w 1476"/>
              <a:gd name="T7" fmla="*/ 0 h 1707"/>
              <a:gd name="T8" fmla="*/ 1385 w 1476"/>
              <a:gd name="T9" fmla="*/ 0 h 1707"/>
              <a:gd name="T10" fmla="*/ 1383 w 1476"/>
              <a:gd name="T11" fmla="*/ 1626 h 1707"/>
              <a:gd name="T12" fmla="*/ 99 w 1476"/>
              <a:gd name="T13" fmla="*/ 1626 h 1707"/>
              <a:gd name="T14" fmla="*/ 102 w 1476"/>
              <a:gd name="T15" fmla="*/ 0 h 1707"/>
              <a:gd name="T16" fmla="*/ 0 w 1476"/>
              <a:gd name="T17" fmla="*/ 0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6" h="1707">
                <a:moveTo>
                  <a:pt x="0" y="0"/>
                </a:moveTo>
                <a:lnTo>
                  <a:pt x="6" y="1707"/>
                </a:lnTo>
                <a:lnTo>
                  <a:pt x="1476" y="1707"/>
                </a:lnTo>
                <a:lnTo>
                  <a:pt x="1476" y="0"/>
                </a:lnTo>
                <a:lnTo>
                  <a:pt x="1385" y="0"/>
                </a:lnTo>
                <a:lnTo>
                  <a:pt x="1383" y="1626"/>
                </a:lnTo>
                <a:lnTo>
                  <a:pt x="99" y="1626"/>
                </a:lnTo>
                <a:lnTo>
                  <a:pt x="102" y="0"/>
                </a:lnTo>
                <a:lnTo>
                  <a:pt x="0" y="0"/>
                </a:lnTo>
                <a:close/>
              </a:path>
            </a:pathLst>
          </a:custGeom>
          <a:pattFill prst="smConfetti">
            <a:fgClr>
              <a:srgbClr val="003399"/>
            </a:fgClr>
            <a:bgClr>
              <a:srgbClr val="CCECFF"/>
            </a:bgClr>
          </a:pattFill>
          <a:ln w="19050" cmpd="sng">
            <a:solidFill>
              <a:srgbClr val="578CF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A192D453-2A6D-4C65-B47D-BD8AFDF5C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2078038"/>
            <a:ext cx="1770062" cy="2497137"/>
          </a:xfrm>
          <a:prstGeom prst="rect">
            <a:avLst/>
          </a:prstGeom>
          <a:solidFill>
            <a:srgbClr val="EAEAEA"/>
          </a:solidFill>
          <a:ln w="31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8D256CD1-0120-4631-918B-04FA760C9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2747963"/>
            <a:ext cx="1689100" cy="1739900"/>
          </a:xfrm>
          <a:prstGeom prst="rect">
            <a:avLst/>
          </a:prstGeom>
          <a:solidFill>
            <a:srgbClr val="A3C2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8452" name="Group 20">
            <a:extLst>
              <a:ext uri="{FF2B5EF4-FFF2-40B4-BE49-F238E27FC236}">
                <a16:creationId xmlns:a16="http://schemas.microsoft.com/office/drawing/2014/main" id="{2C48FE1A-909C-4351-87EE-65C8D7948092}"/>
              </a:ext>
            </a:extLst>
          </p:cNvPr>
          <p:cNvGrpSpPr>
            <a:grpSpLocks/>
          </p:cNvGrpSpPr>
          <p:nvPr/>
        </p:nvGrpSpPr>
        <p:grpSpPr bwMode="auto">
          <a:xfrm>
            <a:off x="1811338" y="3578225"/>
            <a:ext cx="1500187" cy="827088"/>
            <a:chOff x="1000" y="2119"/>
            <a:chExt cx="945" cy="521"/>
          </a:xfrm>
        </p:grpSpPr>
        <p:sp>
          <p:nvSpPr>
            <p:cNvPr id="18453" name="Oval 21">
              <a:extLst>
                <a:ext uri="{FF2B5EF4-FFF2-40B4-BE49-F238E27FC236}">
                  <a16:creationId xmlns:a16="http://schemas.microsoft.com/office/drawing/2014/main" id="{8E9ECF5A-8016-4446-8CA4-3C1A91E148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84" y="2224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8454" name="Group 22">
              <a:extLst>
                <a:ext uri="{FF2B5EF4-FFF2-40B4-BE49-F238E27FC236}">
                  <a16:creationId xmlns:a16="http://schemas.microsoft.com/office/drawing/2014/main" id="{46E4EEBA-834B-4B8F-A397-5F5FF13D334D}"/>
                </a:ext>
              </a:extLst>
            </p:cNvPr>
            <p:cNvGrpSpPr>
              <a:grpSpLocks/>
            </p:cNvGrpSpPr>
            <p:nvPr/>
          </p:nvGrpSpPr>
          <p:grpSpPr bwMode="auto">
            <a:xfrm rot="3486552">
              <a:off x="1421" y="2125"/>
              <a:ext cx="43" cy="45"/>
              <a:chOff x="1467" y="2220"/>
              <a:chExt cx="43" cy="45"/>
            </a:xfrm>
          </p:grpSpPr>
          <p:sp>
            <p:nvSpPr>
              <p:cNvPr id="18455" name="Oval 23">
                <a:extLst>
                  <a:ext uri="{FF2B5EF4-FFF2-40B4-BE49-F238E27FC236}">
                    <a16:creationId xmlns:a16="http://schemas.microsoft.com/office/drawing/2014/main" id="{E114F97A-4490-4B3C-9444-EC01223E03E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67" y="2220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56" name="Oval 24">
                <a:extLst>
                  <a:ext uri="{FF2B5EF4-FFF2-40B4-BE49-F238E27FC236}">
                    <a16:creationId xmlns:a16="http://schemas.microsoft.com/office/drawing/2014/main" id="{3A8AFCE2-569A-409B-A6B3-C819391B0A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76" y="2231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57" name="Group 25">
              <a:extLst>
                <a:ext uri="{FF2B5EF4-FFF2-40B4-BE49-F238E27FC236}">
                  <a16:creationId xmlns:a16="http://schemas.microsoft.com/office/drawing/2014/main" id="{4E747794-0FE5-4FED-9052-734DF6A27D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6" y="2392"/>
              <a:ext cx="43" cy="45"/>
              <a:chOff x="1516" y="2392"/>
              <a:chExt cx="43" cy="45"/>
            </a:xfrm>
          </p:grpSpPr>
          <p:sp>
            <p:nvSpPr>
              <p:cNvPr id="18458" name="Oval 26">
                <a:extLst>
                  <a:ext uri="{FF2B5EF4-FFF2-40B4-BE49-F238E27FC236}">
                    <a16:creationId xmlns:a16="http://schemas.microsoft.com/office/drawing/2014/main" id="{62689371-BDA4-4972-BACF-AE730E6DF44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16" y="2392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59" name="Oval 27">
                <a:extLst>
                  <a:ext uri="{FF2B5EF4-FFF2-40B4-BE49-F238E27FC236}">
                    <a16:creationId xmlns:a16="http://schemas.microsoft.com/office/drawing/2014/main" id="{C1894AD0-F091-4C1A-9988-FDC556B9A2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25" y="2403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60" name="Group 28">
              <a:extLst>
                <a:ext uri="{FF2B5EF4-FFF2-40B4-BE49-F238E27FC236}">
                  <a16:creationId xmlns:a16="http://schemas.microsoft.com/office/drawing/2014/main" id="{914A2230-24D1-455A-A731-BD1FA06B44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5" y="2499"/>
              <a:ext cx="43" cy="45"/>
              <a:chOff x="1811" y="2624"/>
              <a:chExt cx="43" cy="45"/>
            </a:xfrm>
          </p:grpSpPr>
          <p:sp>
            <p:nvSpPr>
              <p:cNvPr id="18461" name="Oval 29">
                <a:extLst>
                  <a:ext uri="{FF2B5EF4-FFF2-40B4-BE49-F238E27FC236}">
                    <a16:creationId xmlns:a16="http://schemas.microsoft.com/office/drawing/2014/main" id="{8C875A8C-0FAF-4E53-89CC-EBDFF66303B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11" y="2624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62" name="Oval 30">
                <a:extLst>
                  <a:ext uri="{FF2B5EF4-FFF2-40B4-BE49-F238E27FC236}">
                    <a16:creationId xmlns:a16="http://schemas.microsoft.com/office/drawing/2014/main" id="{DC1C2B0C-8508-441D-8344-8B77D8FF258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20" y="2635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63" name="Group 31">
              <a:extLst>
                <a:ext uri="{FF2B5EF4-FFF2-40B4-BE49-F238E27FC236}">
                  <a16:creationId xmlns:a16="http://schemas.microsoft.com/office/drawing/2014/main" id="{6A9DB83E-3A7D-4417-8A88-48929C237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6" y="2136"/>
              <a:ext cx="43" cy="45"/>
              <a:chOff x="1666" y="2136"/>
              <a:chExt cx="43" cy="45"/>
            </a:xfrm>
          </p:grpSpPr>
          <p:sp>
            <p:nvSpPr>
              <p:cNvPr id="18464" name="Oval 32">
                <a:extLst>
                  <a:ext uri="{FF2B5EF4-FFF2-40B4-BE49-F238E27FC236}">
                    <a16:creationId xmlns:a16="http://schemas.microsoft.com/office/drawing/2014/main" id="{C8812FFB-5AD4-4960-A398-76326569F46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66" y="2136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65" name="Oval 33">
                <a:extLst>
                  <a:ext uri="{FF2B5EF4-FFF2-40B4-BE49-F238E27FC236}">
                    <a16:creationId xmlns:a16="http://schemas.microsoft.com/office/drawing/2014/main" id="{5D9516EE-C3AB-474C-8BD1-DF0EFB45B2E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75" y="2147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8466" name="Oval 34">
              <a:extLst>
                <a:ext uri="{FF2B5EF4-FFF2-40B4-BE49-F238E27FC236}">
                  <a16:creationId xmlns:a16="http://schemas.microsoft.com/office/drawing/2014/main" id="{99F15184-EB57-49B9-BDDA-1E4C51753C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93" y="2235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8467" name="Group 35">
              <a:extLst>
                <a:ext uri="{FF2B5EF4-FFF2-40B4-BE49-F238E27FC236}">
                  <a16:creationId xmlns:a16="http://schemas.microsoft.com/office/drawing/2014/main" id="{22C0FEC4-CB6E-4A45-8C42-3A4D3EADB01D}"/>
                </a:ext>
              </a:extLst>
            </p:cNvPr>
            <p:cNvGrpSpPr>
              <a:grpSpLocks/>
            </p:cNvGrpSpPr>
            <p:nvPr/>
          </p:nvGrpSpPr>
          <p:grpSpPr bwMode="auto">
            <a:xfrm rot="15290365">
              <a:off x="1647" y="2321"/>
              <a:ext cx="43" cy="45"/>
              <a:chOff x="1693" y="2446"/>
              <a:chExt cx="43" cy="45"/>
            </a:xfrm>
          </p:grpSpPr>
          <p:sp>
            <p:nvSpPr>
              <p:cNvPr id="18468" name="Oval 36">
                <a:extLst>
                  <a:ext uri="{FF2B5EF4-FFF2-40B4-BE49-F238E27FC236}">
                    <a16:creationId xmlns:a16="http://schemas.microsoft.com/office/drawing/2014/main" id="{00702F66-6BF1-4AD6-B8F7-B516029198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93" y="2446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69" name="Oval 37">
                <a:extLst>
                  <a:ext uri="{FF2B5EF4-FFF2-40B4-BE49-F238E27FC236}">
                    <a16:creationId xmlns:a16="http://schemas.microsoft.com/office/drawing/2014/main" id="{A37AC1A1-8044-4E03-A690-9F94438FF2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02" y="2457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70" name="Group 38">
              <a:extLst>
                <a:ext uri="{FF2B5EF4-FFF2-40B4-BE49-F238E27FC236}">
                  <a16:creationId xmlns:a16="http://schemas.microsoft.com/office/drawing/2014/main" id="{34187BCF-0188-4181-BB20-E7360784E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4" y="2532"/>
              <a:ext cx="43" cy="45"/>
              <a:chOff x="1510" y="2657"/>
              <a:chExt cx="43" cy="45"/>
            </a:xfrm>
          </p:grpSpPr>
          <p:sp>
            <p:nvSpPr>
              <p:cNvPr id="18471" name="Oval 39">
                <a:extLst>
                  <a:ext uri="{FF2B5EF4-FFF2-40B4-BE49-F238E27FC236}">
                    <a16:creationId xmlns:a16="http://schemas.microsoft.com/office/drawing/2014/main" id="{76E53C41-EFE7-4E32-8AB5-0F47263682B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10" y="2657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72" name="Oval 40">
                <a:extLst>
                  <a:ext uri="{FF2B5EF4-FFF2-40B4-BE49-F238E27FC236}">
                    <a16:creationId xmlns:a16="http://schemas.microsoft.com/office/drawing/2014/main" id="{4B19950A-8292-41E9-A48E-64D2CDE7A15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19" y="2668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73" name="Group 41">
              <a:extLst>
                <a:ext uri="{FF2B5EF4-FFF2-40B4-BE49-F238E27FC236}">
                  <a16:creationId xmlns:a16="http://schemas.microsoft.com/office/drawing/2014/main" id="{D1FA075D-CFF0-494B-81B7-2C2E89C7C4A9}"/>
                </a:ext>
              </a:extLst>
            </p:cNvPr>
            <p:cNvGrpSpPr>
              <a:grpSpLocks/>
            </p:cNvGrpSpPr>
            <p:nvPr/>
          </p:nvGrpSpPr>
          <p:grpSpPr bwMode="auto">
            <a:xfrm rot="3063953">
              <a:off x="1087" y="2527"/>
              <a:ext cx="43" cy="45"/>
              <a:chOff x="1161" y="2652"/>
              <a:chExt cx="43" cy="45"/>
            </a:xfrm>
          </p:grpSpPr>
          <p:sp>
            <p:nvSpPr>
              <p:cNvPr id="18474" name="Oval 42">
                <a:extLst>
                  <a:ext uri="{FF2B5EF4-FFF2-40B4-BE49-F238E27FC236}">
                    <a16:creationId xmlns:a16="http://schemas.microsoft.com/office/drawing/2014/main" id="{BA81BB55-E66E-469A-9118-44D0271971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61" y="2652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75" name="Oval 43">
                <a:extLst>
                  <a:ext uri="{FF2B5EF4-FFF2-40B4-BE49-F238E27FC236}">
                    <a16:creationId xmlns:a16="http://schemas.microsoft.com/office/drawing/2014/main" id="{C5EB453A-9E8D-46A7-8BD9-2DF4056C6F2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70" y="2663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76" name="Group 44">
              <a:extLst>
                <a:ext uri="{FF2B5EF4-FFF2-40B4-BE49-F238E27FC236}">
                  <a16:creationId xmlns:a16="http://schemas.microsoft.com/office/drawing/2014/main" id="{CC612047-189B-4F81-8E34-EB5F5896D1C8}"/>
                </a:ext>
              </a:extLst>
            </p:cNvPr>
            <p:cNvGrpSpPr>
              <a:grpSpLocks/>
            </p:cNvGrpSpPr>
            <p:nvPr/>
          </p:nvGrpSpPr>
          <p:grpSpPr bwMode="auto">
            <a:xfrm rot="-4234977">
              <a:off x="1239" y="2357"/>
              <a:ext cx="43" cy="45"/>
              <a:chOff x="1285" y="2482"/>
              <a:chExt cx="43" cy="45"/>
            </a:xfrm>
          </p:grpSpPr>
          <p:sp>
            <p:nvSpPr>
              <p:cNvPr id="18477" name="Oval 45">
                <a:extLst>
                  <a:ext uri="{FF2B5EF4-FFF2-40B4-BE49-F238E27FC236}">
                    <a16:creationId xmlns:a16="http://schemas.microsoft.com/office/drawing/2014/main" id="{7D412D94-1A4F-4CD0-89A6-3DC9119CF0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85" y="2482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78" name="Oval 46">
                <a:extLst>
                  <a:ext uri="{FF2B5EF4-FFF2-40B4-BE49-F238E27FC236}">
                    <a16:creationId xmlns:a16="http://schemas.microsoft.com/office/drawing/2014/main" id="{D6A71127-DDEF-4F01-8637-04DA70A898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94" y="2493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79" name="Group 47">
              <a:extLst>
                <a:ext uri="{FF2B5EF4-FFF2-40B4-BE49-F238E27FC236}">
                  <a16:creationId xmlns:a16="http://schemas.microsoft.com/office/drawing/2014/main" id="{88F64BA6-2C60-40E4-94B1-A1E7C505BE89}"/>
                </a:ext>
              </a:extLst>
            </p:cNvPr>
            <p:cNvGrpSpPr>
              <a:grpSpLocks/>
            </p:cNvGrpSpPr>
            <p:nvPr/>
          </p:nvGrpSpPr>
          <p:grpSpPr bwMode="auto">
            <a:xfrm rot="14957457">
              <a:off x="1046" y="2318"/>
              <a:ext cx="43" cy="45"/>
              <a:chOff x="1120" y="2443"/>
              <a:chExt cx="43" cy="45"/>
            </a:xfrm>
          </p:grpSpPr>
          <p:sp>
            <p:nvSpPr>
              <p:cNvPr id="18480" name="Oval 48">
                <a:extLst>
                  <a:ext uri="{FF2B5EF4-FFF2-40B4-BE49-F238E27FC236}">
                    <a16:creationId xmlns:a16="http://schemas.microsoft.com/office/drawing/2014/main" id="{A84A474E-85C0-4414-AC4F-ED21B7D54E3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0" y="2443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81" name="Oval 49">
                <a:extLst>
                  <a:ext uri="{FF2B5EF4-FFF2-40B4-BE49-F238E27FC236}">
                    <a16:creationId xmlns:a16="http://schemas.microsoft.com/office/drawing/2014/main" id="{2D81FEDB-D1C3-4D53-A20D-C19C1D7F57A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9" y="2454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82" name="Group 50">
              <a:extLst>
                <a:ext uri="{FF2B5EF4-FFF2-40B4-BE49-F238E27FC236}">
                  <a16:creationId xmlns:a16="http://schemas.microsoft.com/office/drawing/2014/main" id="{496D61C8-71EA-48E4-84E3-B6CAD9685F2F}"/>
                </a:ext>
              </a:extLst>
            </p:cNvPr>
            <p:cNvGrpSpPr>
              <a:grpSpLocks/>
            </p:cNvGrpSpPr>
            <p:nvPr/>
          </p:nvGrpSpPr>
          <p:grpSpPr bwMode="auto">
            <a:xfrm rot="3063953">
              <a:off x="1846" y="2236"/>
              <a:ext cx="43" cy="45"/>
              <a:chOff x="1892" y="2361"/>
              <a:chExt cx="43" cy="45"/>
            </a:xfrm>
          </p:grpSpPr>
          <p:sp>
            <p:nvSpPr>
              <p:cNvPr id="18483" name="Oval 51">
                <a:extLst>
                  <a:ext uri="{FF2B5EF4-FFF2-40B4-BE49-F238E27FC236}">
                    <a16:creationId xmlns:a16="http://schemas.microsoft.com/office/drawing/2014/main" id="{223F39BE-6E9B-4E74-8AA6-E5AC34441B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92" y="2361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84" name="Oval 52">
                <a:extLst>
                  <a:ext uri="{FF2B5EF4-FFF2-40B4-BE49-F238E27FC236}">
                    <a16:creationId xmlns:a16="http://schemas.microsoft.com/office/drawing/2014/main" id="{89142FAA-10B5-4AEC-9995-308809102F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01" y="2372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85" name="Group 53">
              <a:extLst>
                <a:ext uri="{FF2B5EF4-FFF2-40B4-BE49-F238E27FC236}">
                  <a16:creationId xmlns:a16="http://schemas.microsoft.com/office/drawing/2014/main" id="{8450A1D4-EE58-45EF-9F26-88734941453A}"/>
                </a:ext>
              </a:extLst>
            </p:cNvPr>
            <p:cNvGrpSpPr>
              <a:grpSpLocks/>
            </p:cNvGrpSpPr>
            <p:nvPr/>
          </p:nvGrpSpPr>
          <p:grpSpPr bwMode="auto">
            <a:xfrm rot="14711709">
              <a:off x="1709" y="2283"/>
              <a:ext cx="43" cy="45"/>
              <a:chOff x="1124" y="1949"/>
              <a:chExt cx="43" cy="45"/>
            </a:xfrm>
          </p:grpSpPr>
          <p:sp>
            <p:nvSpPr>
              <p:cNvPr id="18486" name="Oval 54">
                <a:extLst>
                  <a:ext uri="{FF2B5EF4-FFF2-40B4-BE49-F238E27FC236}">
                    <a16:creationId xmlns:a16="http://schemas.microsoft.com/office/drawing/2014/main" id="{819C6303-9828-4245-B92A-FAF84262FBA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4" y="1949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87" name="Oval 55">
                <a:extLst>
                  <a:ext uri="{FF2B5EF4-FFF2-40B4-BE49-F238E27FC236}">
                    <a16:creationId xmlns:a16="http://schemas.microsoft.com/office/drawing/2014/main" id="{6050EFD6-65D2-494E-A50C-DF65F3FCDD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33" y="1960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88" name="Group 56">
              <a:extLst>
                <a:ext uri="{FF2B5EF4-FFF2-40B4-BE49-F238E27FC236}">
                  <a16:creationId xmlns:a16="http://schemas.microsoft.com/office/drawing/2014/main" id="{6149EF1C-B4EA-41B2-BBAE-A8E6122836E8}"/>
                </a:ext>
              </a:extLst>
            </p:cNvPr>
            <p:cNvGrpSpPr>
              <a:grpSpLocks/>
            </p:cNvGrpSpPr>
            <p:nvPr/>
          </p:nvGrpSpPr>
          <p:grpSpPr bwMode="auto">
            <a:xfrm rot="3820725">
              <a:off x="1103" y="2118"/>
              <a:ext cx="43" cy="45"/>
              <a:chOff x="1258" y="1843"/>
              <a:chExt cx="43" cy="45"/>
            </a:xfrm>
          </p:grpSpPr>
          <p:sp>
            <p:nvSpPr>
              <p:cNvPr id="18489" name="Oval 57">
                <a:extLst>
                  <a:ext uri="{FF2B5EF4-FFF2-40B4-BE49-F238E27FC236}">
                    <a16:creationId xmlns:a16="http://schemas.microsoft.com/office/drawing/2014/main" id="{498EA9A2-F506-4656-9F4C-0692898B56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58" y="1843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90" name="Oval 58">
                <a:extLst>
                  <a:ext uri="{FF2B5EF4-FFF2-40B4-BE49-F238E27FC236}">
                    <a16:creationId xmlns:a16="http://schemas.microsoft.com/office/drawing/2014/main" id="{475C0EC2-2DE3-4E6D-A9DF-766FE851F20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67" y="1854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91" name="Group 59">
              <a:extLst>
                <a:ext uri="{FF2B5EF4-FFF2-40B4-BE49-F238E27FC236}">
                  <a16:creationId xmlns:a16="http://schemas.microsoft.com/office/drawing/2014/main" id="{8BECD3D1-F24E-4740-8B3D-F740F5D8C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7" y="2459"/>
              <a:ext cx="43" cy="45"/>
              <a:chOff x="1869" y="1838"/>
              <a:chExt cx="43" cy="45"/>
            </a:xfrm>
          </p:grpSpPr>
          <p:sp>
            <p:nvSpPr>
              <p:cNvPr id="18492" name="Oval 60">
                <a:extLst>
                  <a:ext uri="{FF2B5EF4-FFF2-40B4-BE49-F238E27FC236}">
                    <a16:creationId xmlns:a16="http://schemas.microsoft.com/office/drawing/2014/main" id="{5309F914-335C-4306-BBA6-559F4F5BB79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69" y="1838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93" name="Oval 61">
                <a:extLst>
                  <a:ext uri="{FF2B5EF4-FFF2-40B4-BE49-F238E27FC236}">
                    <a16:creationId xmlns:a16="http://schemas.microsoft.com/office/drawing/2014/main" id="{701A7FBF-69A0-4B02-A383-8DE52F7BB0E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78" y="1849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94" name="Group 62">
              <a:extLst>
                <a:ext uri="{FF2B5EF4-FFF2-40B4-BE49-F238E27FC236}">
                  <a16:creationId xmlns:a16="http://schemas.microsoft.com/office/drawing/2014/main" id="{2658FED6-CED5-4943-9A82-67B2B563995A}"/>
                </a:ext>
              </a:extLst>
            </p:cNvPr>
            <p:cNvGrpSpPr>
              <a:grpSpLocks/>
            </p:cNvGrpSpPr>
            <p:nvPr/>
          </p:nvGrpSpPr>
          <p:grpSpPr bwMode="auto">
            <a:xfrm rot="14711709">
              <a:off x="1360" y="2433"/>
              <a:ext cx="43" cy="45"/>
              <a:chOff x="1124" y="1949"/>
              <a:chExt cx="43" cy="45"/>
            </a:xfrm>
          </p:grpSpPr>
          <p:sp>
            <p:nvSpPr>
              <p:cNvPr id="18495" name="Oval 63">
                <a:extLst>
                  <a:ext uri="{FF2B5EF4-FFF2-40B4-BE49-F238E27FC236}">
                    <a16:creationId xmlns:a16="http://schemas.microsoft.com/office/drawing/2014/main" id="{F9E5BA9D-5F92-4E17-BB08-DD709130C6E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4" y="1949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96" name="Oval 64">
                <a:extLst>
                  <a:ext uri="{FF2B5EF4-FFF2-40B4-BE49-F238E27FC236}">
                    <a16:creationId xmlns:a16="http://schemas.microsoft.com/office/drawing/2014/main" id="{8A78ADDC-6BB9-4FE6-B654-3A27470ED8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33" y="1960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497" name="Group 65">
              <a:extLst>
                <a:ext uri="{FF2B5EF4-FFF2-40B4-BE49-F238E27FC236}">
                  <a16:creationId xmlns:a16="http://schemas.microsoft.com/office/drawing/2014/main" id="{BA7711C4-1629-4D73-A847-4774DC17D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7" y="2477"/>
              <a:ext cx="43" cy="45"/>
              <a:chOff x="1510" y="2657"/>
              <a:chExt cx="43" cy="45"/>
            </a:xfrm>
          </p:grpSpPr>
          <p:sp>
            <p:nvSpPr>
              <p:cNvPr id="18498" name="Oval 66">
                <a:extLst>
                  <a:ext uri="{FF2B5EF4-FFF2-40B4-BE49-F238E27FC236}">
                    <a16:creationId xmlns:a16="http://schemas.microsoft.com/office/drawing/2014/main" id="{4031795C-E3D4-4AF6-BDF2-853490039A4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10" y="2657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499" name="Oval 67">
                <a:extLst>
                  <a:ext uri="{FF2B5EF4-FFF2-40B4-BE49-F238E27FC236}">
                    <a16:creationId xmlns:a16="http://schemas.microsoft.com/office/drawing/2014/main" id="{039BE813-EF50-460A-9ED8-FD73B6B41BE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19" y="2668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00" name="Group 68">
              <a:extLst>
                <a:ext uri="{FF2B5EF4-FFF2-40B4-BE49-F238E27FC236}">
                  <a16:creationId xmlns:a16="http://schemas.microsoft.com/office/drawing/2014/main" id="{B317253C-8A46-4769-98BB-C8B3E020B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2" y="2326"/>
              <a:ext cx="43" cy="45"/>
              <a:chOff x="1510" y="2657"/>
              <a:chExt cx="43" cy="45"/>
            </a:xfrm>
          </p:grpSpPr>
          <p:sp>
            <p:nvSpPr>
              <p:cNvPr id="18501" name="Oval 69">
                <a:extLst>
                  <a:ext uri="{FF2B5EF4-FFF2-40B4-BE49-F238E27FC236}">
                    <a16:creationId xmlns:a16="http://schemas.microsoft.com/office/drawing/2014/main" id="{328D896E-5AA8-466D-888B-B738B24B12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10" y="2657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02" name="Oval 70">
                <a:extLst>
                  <a:ext uri="{FF2B5EF4-FFF2-40B4-BE49-F238E27FC236}">
                    <a16:creationId xmlns:a16="http://schemas.microsoft.com/office/drawing/2014/main" id="{CC84E06E-20CB-412D-BFA6-95AC1EB8BB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19" y="2668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03" name="Group 71">
              <a:extLst>
                <a:ext uri="{FF2B5EF4-FFF2-40B4-BE49-F238E27FC236}">
                  <a16:creationId xmlns:a16="http://schemas.microsoft.com/office/drawing/2014/main" id="{790B82C2-74F8-4652-AC1B-24F8D17D84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9" y="2595"/>
              <a:ext cx="43" cy="45"/>
              <a:chOff x="1510" y="2657"/>
              <a:chExt cx="43" cy="45"/>
            </a:xfrm>
          </p:grpSpPr>
          <p:sp>
            <p:nvSpPr>
              <p:cNvPr id="18504" name="Oval 72">
                <a:extLst>
                  <a:ext uri="{FF2B5EF4-FFF2-40B4-BE49-F238E27FC236}">
                    <a16:creationId xmlns:a16="http://schemas.microsoft.com/office/drawing/2014/main" id="{5DD83C5E-8524-4590-ABCC-764005D348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10" y="2657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05" name="Oval 73">
                <a:extLst>
                  <a:ext uri="{FF2B5EF4-FFF2-40B4-BE49-F238E27FC236}">
                    <a16:creationId xmlns:a16="http://schemas.microsoft.com/office/drawing/2014/main" id="{93F0ACD3-E3C5-4BE5-BEFE-D5D13C76F42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19" y="2668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06" name="Group 74">
              <a:extLst>
                <a:ext uri="{FF2B5EF4-FFF2-40B4-BE49-F238E27FC236}">
                  <a16:creationId xmlns:a16="http://schemas.microsoft.com/office/drawing/2014/main" id="{CCD7C0F5-CEB2-4A96-BC32-B860F26A6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0" y="2424"/>
              <a:ext cx="43" cy="45"/>
              <a:chOff x="1510" y="2657"/>
              <a:chExt cx="43" cy="45"/>
            </a:xfrm>
          </p:grpSpPr>
          <p:sp>
            <p:nvSpPr>
              <p:cNvPr id="18507" name="Oval 75">
                <a:extLst>
                  <a:ext uri="{FF2B5EF4-FFF2-40B4-BE49-F238E27FC236}">
                    <a16:creationId xmlns:a16="http://schemas.microsoft.com/office/drawing/2014/main" id="{689F4A61-693E-4768-AEE3-1E0EBC68A5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10" y="2657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08" name="Oval 76">
                <a:extLst>
                  <a:ext uri="{FF2B5EF4-FFF2-40B4-BE49-F238E27FC236}">
                    <a16:creationId xmlns:a16="http://schemas.microsoft.com/office/drawing/2014/main" id="{4E2F4D58-1331-433E-8D89-D4F4B61BC4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19" y="2668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09" name="Group 77">
              <a:extLst>
                <a:ext uri="{FF2B5EF4-FFF2-40B4-BE49-F238E27FC236}">
                  <a16:creationId xmlns:a16="http://schemas.microsoft.com/office/drawing/2014/main" id="{5C1C37CD-EEEE-44EE-B696-BED6FC41C6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5" y="2209"/>
              <a:ext cx="43" cy="45"/>
              <a:chOff x="1510" y="2657"/>
              <a:chExt cx="43" cy="45"/>
            </a:xfrm>
          </p:grpSpPr>
          <p:sp>
            <p:nvSpPr>
              <p:cNvPr id="18510" name="Oval 78">
                <a:extLst>
                  <a:ext uri="{FF2B5EF4-FFF2-40B4-BE49-F238E27FC236}">
                    <a16:creationId xmlns:a16="http://schemas.microsoft.com/office/drawing/2014/main" id="{334ADE82-15BF-4A18-BE47-5F1CF00CF62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10" y="2657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11" name="Oval 79">
                <a:extLst>
                  <a:ext uri="{FF2B5EF4-FFF2-40B4-BE49-F238E27FC236}">
                    <a16:creationId xmlns:a16="http://schemas.microsoft.com/office/drawing/2014/main" id="{C14357BD-E129-4DDA-B695-370D7A5AFB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19" y="2668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12" name="Group 80">
              <a:extLst>
                <a:ext uri="{FF2B5EF4-FFF2-40B4-BE49-F238E27FC236}">
                  <a16:creationId xmlns:a16="http://schemas.microsoft.com/office/drawing/2014/main" id="{FF1DDE08-E3ED-445C-8C13-864A6BD42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1" y="2456"/>
              <a:ext cx="48" cy="41"/>
              <a:chOff x="1581" y="2456"/>
              <a:chExt cx="48" cy="41"/>
            </a:xfrm>
          </p:grpSpPr>
          <p:sp>
            <p:nvSpPr>
              <p:cNvPr id="18513" name="Oval 81">
                <a:extLst>
                  <a:ext uri="{FF2B5EF4-FFF2-40B4-BE49-F238E27FC236}">
                    <a16:creationId xmlns:a16="http://schemas.microsoft.com/office/drawing/2014/main" id="{E303A5A5-556E-441C-8BC6-C68A768A460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81" y="2463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14" name="Oval 82">
                <a:extLst>
                  <a:ext uri="{FF2B5EF4-FFF2-40B4-BE49-F238E27FC236}">
                    <a16:creationId xmlns:a16="http://schemas.microsoft.com/office/drawing/2014/main" id="{E05B6C10-7413-4662-9154-A862F7F1444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95" y="2456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15" name="Group 83">
              <a:extLst>
                <a:ext uri="{FF2B5EF4-FFF2-40B4-BE49-F238E27FC236}">
                  <a16:creationId xmlns:a16="http://schemas.microsoft.com/office/drawing/2014/main" id="{D8313F62-78E7-4128-84B5-A8B7087AE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6" y="2251"/>
              <a:ext cx="42" cy="48"/>
              <a:chOff x="1306" y="2251"/>
              <a:chExt cx="42" cy="48"/>
            </a:xfrm>
          </p:grpSpPr>
          <p:sp>
            <p:nvSpPr>
              <p:cNvPr id="18516" name="Oval 84">
                <a:extLst>
                  <a:ext uri="{FF2B5EF4-FFF2-40B4-BE49-F238E27FC236}">
                    <a16:creationId xmlns:a16="http://schemas.microsoft.com/office/drawing/2014/main" id="{6541489D-2121-4B50-8A79-C0621D01AC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06" y="2251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17" name="Oval 85">
                <a:extLst>
                  <a:ext uri="{FF2B5EF4-FFF2-40B4-BE49-F238E27FC236}">
                    <a16:creationId xmlns:a16="http://schemas.microsoft.com/office/drawing/2014/main" id="{A47821D3-72A9-4E71-B965-30D242E7F5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14" y="2265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8518" name="Group 86">
            <a:extLst>
              <a:ext uri="{FF2B5EF4-FFF2-40B4-BE49-F238E27FC236}">
                <a16:creationId xmlns:a16="http://schemas.microsoft.com/office/drawing/2014/main" id="{28FCA314-9313-4E59-B437-E84D0FC04296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3355975"/>
            <a:ext cx="1216025" cy="203200"/>
            <a:chOff x="1074" y="1979"/>
            <a:chExt cx="766" cy="128"/>
          </a:xfrm>
        </p:grpSpPr>
        <p:sp>
          <p:nvSpPr>
            <p:cNvPr id="18519" name="Oval 87">
              <a:extLst>
                <a:ext uri="{FF2B5EF4-FFF2-40B4-BE49-F238E27FC236}">
                  <a16:creationId xmlns:a16="http://schemas.microsoft.com/office/drawing/2014/main" id="{831D4F6F-D458-48A1-BFFC-05E7895852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4" y="2050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8520" name="Group 88">
              <a:extLst>
                <a:ext uri="{FF2B5EF4-FFF2-40B4-BE49-F238E27FC236}">
                  <a16:creationId xmlns:a16="http://schemas.microsoft.com/office/drawing/2014/main" id="{732EB49F-9D79-4080-9FAA-9362B900F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7" y="2057"/>
              <a:ext cx="43" cy="45"/>
              <a:chOff x="1797" y="2057"/>
              <a:chExt cx="43" cy="45"/>
            </a:xfrm>
          </p:grpSpPr>
          <p:sp>
            <p:nvSpPr>
              <p:cNvPr id="18521" name="Oval 89">
                <a:extLst>
                  <a:ext uri="{FF2B5EF4-FFF2-40B4-BE49-F238E27FC236}">
                    <a16:creationId xmlns:a16="http://schemas.microsoft.com/office/drawing/2014/main" id="{25ABE067-CCA8-42B0-9C7A-E869F7B6CE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97" y="2057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22" name="Oval 90">
                <a:extLst>
                  <a:ext uri="{FF2B5EF4-FFF2-40B4-BE49-F238E27FC236}">
                    <a16:creationId xmlns:a16="http://schemas.microsoft.com/office/drawing/2014/main" id="{487B79B8-CD37-4E20-A3AB-C184ECD7D5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06" y="2068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23" name="Group 91">
              <a:extLst>
                <a:ext uri="{FF2B5EF4-FFF2-40B4-BE49-F238E27FC236}">
                  <a16:creationId xmlns:a16="http://schemas.microsoft.com/office/drawing/2014/main" id="{30D5C64F-4EE1-4795-A3F9-CEF9C73D1301}"/>
                </a:ext>
              </a:extLst>
            </p:cNvPr>
            <p:cNvGrpSpPr>
              <a:grpSpLocks/>
            </p:cNvGrpSpPr>
            <p:nvPr/>
          </p:nvGrpSpPr>
          <p:grpSpPr bwMode="auto">
            <a:xfrm rot="-3915686">
              <a:off x="1075" y="2063"/>
              <a:ext cx="43" cy="45"/>
              <a:chOff x="1149" y="2188"/>
              <a:chExt cx="43" cy="45"/>
            </a:xfrm>
          </p:grpSpPr>
          <p:sp>
            <p:nvSpPr>
              <p:cNvPr id="18524" name="Oval 92">
                <a:extLst>
                  <a:ext uri="{FF2B5EF4-FFF2-40B4-BE49-F238E27FC236}">
                    <a16:creationId xmlns:a16="http://schemas.microsoft.com/office/drawing/2014/main" id="{C78648BB-EB95-47F5-B533-981D69181F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49" y="2188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25" name="Oval 93">
                <a:extLst>
                  <a:ext uri="{FF2B5EF4-FFF2-40B4-BE49-F238E27FC236}">
                    <a16:creationId xmlns:a16="http://schemas.microsoft.com/office/drawing/2014/main" id="{03A70356-09A9-47E0-89AE-74772CB3531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58" y="2199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8526" name="Oval 94">
              <a:extLst>
                <a:ext uri="{FF2B5EF4-FFF2-40B4-BE49-F238E27FC236}">
                  <a16:creationId xmlns:a16="http://schemas.microsoft.com/office/drawing/2014/main" id="{52300E51-A027-4377-8287-D9523E10C9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13" y="2061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8527" name="Group 95">
              <a:extLst>
                <a:ext uri="{FF2B5EF4-FFF2-40B4-BE49-F238E27FC236}">
                  <a16:creationId xmlns:a16="http://schemas.microsoft.com/office/drawing/2014/main" id="{4CC41B47-BF7F-41DC-9A7A-5A983DC4A133}"/>
                </a:ext>
              </a:extLst>
            </p:cNvPr>
            <p:cNvGrpSpPr>
              <a:grpSpLocks/>
            </p:cNvGrpSpPr>
            <p:nvPr/>
          </p:nvGrpSpPr>
          <p:grpSpPr bwMode="auto">
            <a:xfrm rot="14711709">
              <a:off x="1637" y="1978"/>
              <a:ext cx="43" cy="45"/>
              <a:chOff x="1124" y="1949"/>
              <a:chExt cx="43" cy="45"/>
            </a:xfrm>
          </p:grpSpPr>
          <p:sp>
            <p:nvSpPr>
              <p:cNvPr id="18528" name="Oval 96">
                <a:extLst>
                  <a:ext uri="{FF2B5EF4-FFF2-40B4-BE49-F238E27FC236}">
                    <a16:creationId xmlns:a16="http://schemas.microsoft.com/office/drawing/2014/main" id="{E1BE510B-B98D-4E58-8EB8-8C7B929161E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4" y="1949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29" name="Oval 97">
                <a:extLst>
                  <a:ext uri="{FF2B5EF4-FFF2-40B4-BE49-F238E27FC236}">
                    <a16:creationId xmlns:a16="http://schemas.microsoft.com/office/drawing/2014/main" id="{44FD9685-CD0F-4F4C-8665-10C30112D6C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33" y="1960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30" name="Group 98">
              <a:extLst>
                <a:ext uri="{FF2B5EF4-FFF2-40B4-BE49-F238E27FC236}">
                  <a16:creationId xmlns:a16="http://schemas.microsoft.com/office/drawing/2014/main" id="{00C20EC0-DA21-453D-9F81-5A4526075350}"/>
                </a:ext>
              </a:extLst>
            </p:cNvPr>
            <p:cNvGrpSpPr>
              <a:grpSpLocks/>
            </p:cNvGrpSpPr>
            <p:nvPr/>
          </p:nvGrpSpPr>
          <p:grpSpPr bwMode="auto">
            <a:xfrm rot="14957457">
              <a:off x="1511" y="1983"/>
              <a:ext cx="43" cy="45"/>
              <a:chOff x="1120" y="2443"/>
              <a:chExt cx="43" cy="45"/>
            </a:xfrm>
          </p:grpSpPr>
          <p:sp>
            <p:nvSpPr>
              <p:cNvPr id="18531" name="Oval 99">
                <a:extLst>
                  <a:ext uri="{FF2B5EF4-FFF2-40B4-BE49-F238E27FC236}">
                    <a16:creationId xmlns:a16="http://schemas.microsoft.com/office/drawing/2014/main" id="{E1753781-DAED-4340-A51C-ECA28A07584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0" y="2443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32" name="Oval 100">
                <a:extLst>
                  <a:ext uri="{FF2B5EF4-FFF2-40B4-BE49-F238E27FC236}">
                    <a16:creationId xmlns:a16="http://schemas.microsoft.com/office/drawing/2014/main" id="{9342DE30-233A-46AE-8B84-891464DFB9D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9" y="2454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8533" name="Group 101">
            <a:extLst>
              <a:ext uri="{FF2B5EF4-FFF2-40B4-BE49-F238E27FC236}">
                <a16:creationId xmlns:a16="http://schemas.microsoft.com/office/drawing/2014/main" id="{1F494452-B7D5-465F-B99D-38B10B25ADFC}"/>
              </a:ext>
            </a:extLst>
          </p:cNvPr>
          <p:cNvGrpSpPr>
            <a:grpSpLocks/>
          </p:cNvGrpSpPr>
          <p:nvPr/>
        </p:nvGrpSpPr>
        <p:grpSpPr bwMode="auto">
          <a:xfrm>
            <a:off x="1816100" y="3717925"/>
            <a:ext cx="68263" cy="71438"/>
            <a:chOff x="1869" y="1838"/>
            <a:chExt cx="43" cy="45"/>
          </a:xfrm>
        </p:grpSpPr>
        <p:sp>
          <p:nvSpPr>
            <p:cNvPr id="18534" name="Oval 102">
              <a:extLst>
                <a:ext uri="{FF2B5EF4-FFF2-40B4-BE49-F238E27FC236}">
                  <a16:creationId xmlns:a16="http://schemas.microsoft.com/office/drawing/2014/main" id="{177F9DFA-63EE-452C-A5F5-53E3D9FBC8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535" name="Oval 103">
              <a:extLst>
                <a:ext uri="{FF2B5EF4-FFF2-40B4-BE49-F238E27FC236}">
                  <a16:creationId xmlns:a16="http://schemas.microsoft.com/office/drawing/2014/main" id="{C09A017F-6BED-4FD4-B846-9E13978FA0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536" name="Group 104">
            <a:extLst>
              <a:ext uri="{FF2B5EF4-FFF2-40B4-BE49-F238E27FC236}">
                <a16:creationId xmlns:a16="http://schemas.microsoft.com/office/drawing/2014/main" id="{4C29EF3A-1FA0-4A31-B47C-6A8323B9C1D2}"/>
              </a:ext>
            </a:extLst>
          </p:cNvPr>
          <p:cNvGrpSpPr>
            <a:grpSpLocks/>
          </p:cNvGrpSpPr>
          <p:nvPr/>
        </p:nvGrpSpPr>
        <p:grpSpPr bwMode="auto">
          <a:xfrm>
            <a:off x="1889125" y="2932113"/>
            <a:ext cx="1277938" cy="180975"/>
            <a:chOff x="1049" y="1712"/>
            <a:chExt cx="805" cy="114"/>
          </a:xfrm>
        </p:grpSpPr>
        <p:grpSp>
          <p:nvGrpSpPr>
            <p:cNvPr id="18537" name="Group 105">
              <a:extLst>
                <a:ext uri="{FF2B5EF4-FFF2-40B4-BE49-F238E27FC236}">
                  <a16:creationId xmlns:a16="http://schemas.microsoft.com/office/drawing/2014/main" id="{410A95E7-8617-4879-8EBE-975A6BE21E1F}"/>
                </a:ext>
              </a:extLst>
            </p:cNvPr>
            <p:cNvGrpSpPr>
              <a:grpSpLocks/>
            </p:cNvGrpSpPr>
            <p:nvPr/>
          </p:nvGrpSpPr>
          <p:grpSpPr bwMode="auto">
            <a:xfrm rot="14711709">
              <a:off x="1050" y="1782"/>
              <a:ext cx="43" cy="45"/>
              <a:chOff x="1124" y="1949"/>
              <a:chExt cx="43" cy="45"/>
            </a:xfrm>
          </p:grpSpPr>
          <p:sp>
            <p:nvSpPr>
              <p:cNvPr id="18538" name="Oval 106">
                <a:extLst>
                  <a:ext uri="{FF2B5EF4-FFF2-40B4-BE49-F238E27FC236}">
                    <a16:creationId xmlns:a16="http://schemas.microsoft.com/office/drawing/2014/main" id="{16E11D84-CDAE-46BC-ABE8-8D9A4E4DB4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4" y="1949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39" name="Oval 107">
                <a:extLst>
                  <a:ext uri="{FF2B5EF4-FFF2-40B4-BE49-F238E27FC236}">
                    <a16:creationId xmlns:a16="http://schemas.microsoft.com/office/drawing/2014/main" id="{C2D7BE51-EE42-49AC-9AEF-FF6BAB7458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33" y="1960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40" name="Group 108">
              <a:extLst>
                <a:ext uri="{FF2B5EF4-FFF2-40B4-BE49-F238E27FC236}">
                  <a16:creationId xmlns:a16="http://schemas.microsoft.com/office/drawing/2014/main" id="{38CB1D05-E711-494B-AB54-F9B38270CCFA}"/>
                </a:ext>
              </a:extLst>
            </p:cNvPr>
            <p:cNvGrpSpPr>
              <a:grpSpLocks/>
            </p:cNvGrpSpPr>
            <p:nvPr/>
          </p:nvGrpSpPr>
          <p:grpSpPr bwMode="auto">
            <a:xfrm rot="3820725">
              <a:off x="1212" y="1718"/>
              <a:ext cx="43" cy="45"/>
              <a:chOff x="1258" y="1843"/>
              <a:chExt cx="43" cy="45"/>
            </a:xfrm>
          </p:grpSpPr>
          <p:sp>
            <p:nvSpPr>
              <p:cNvPr id="18541" name="Oval 109">
                <a:extLst>
                  <a:ext uri="{FF2B5EF4-FFF2-40B4-BE49-F238E27FC236}">
                    <a16:creationId xmlns:a16="http://schemas.microsoft.com/office/drawing/2014/main" id="{E662E998-A73E-43E5-86B0-16A23312286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58" y="1843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42" name="Oval 110">
                <a:extLst>
                  <a:ext uri="{FF2B5EF4-FFF2-40B4-BE49-F238E27FC236}">
                    <a16:creationId xmlns:a16="http://schemas.microsoft.com/office/drawing/2014/main" id="{A4FC82C4-8413-423D-ADA1-1BCE7A400D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67" y="1854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43" name="Group 111">
              <a:extLst>
                <a:ext uri="{FF2B5EF4-FFF2-40B4-BE49-F238E27FC236}">
                  <a16:creationId xmlns:a16="http://schemas.microsoft.com/office/drawing/2014/main" id="{6FD3CC7B-FA3B-4E3F-88E1-5678FF58B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1" y="1749"/>
              <a:ext cx="43" cy="45"/>
              <a:chOff x="1869" y="1838"/>
              <a:chExt cx="43" cy="45"/>
            </a:xfrm>
          </p:grpSpPr>
          <p:sp>
            <p:nvSpPr>
              <p:cNvPr id="18544" name="Oval 112">
                <a:extLst>
                  <a:ext uri="{FF2B5EF4-FFF2-40B4-BE49-F238E27FC236}">
                    <a16:creationId xmlns:a16="http://schemas.microsoft.com/office/drawing/2014/main" id="{F831C00F-CBC0-4034-A6CE-0A55B9034E0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69" y="1838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45" name="Oval 113">
                <a:extLst>
                  <a:ext uri="{FF2B5EF4-FFF2-40B4-BE49-F238E27FC236}">
                    <a16:creationId xmlns:a16="http://schemas.microsoft.com/office/drawing/2014/main" id="{FC903D38-9B74-451C-9463-670597424E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78" y="1849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46" name="Group 114">
              <a:extLst>
                <a:ext uri="{FF2B5EF4-FFF2-40B4-BE49-F238E27FC236}">
                  <a16:creationId xmlns:a16="http://schemas.microsoft.com/office/drawing/2014/main" id="{69C19374-DEEA-482D-BC52-9EF105A85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1" y="1775"/>
              <a:ext cx="43" cy="49"/>
              <a:chOff x="1621" y="1775"/>
              <a:chExt cx="43" cy="49"/>
            </a:xfrm>
          </p:grpSpPr>
          <p:sp>
            <p:nvSpPr>
              <p:cNvPr id="18547" name="Oval 115">
                <a:extLst>
                  <a:ext uri="{FF2B5EF4-FFF2-40B4-BE49-F238E27FC236}">
                    <a16:creationId xmlns:a16="http://schemas.microsoft.com/office/drawing/2014/main" id="{E244A073-6D52-4F55-8CC7-C681C9E993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21" y="1775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48" name="Oval 116">
                <a:extLst>
                  <a:ext uri="{FF2B5EF4-FFF2-40B4-BE49-F238E27FC236}">
                    <a16:creationId xmlns:a16="http://schemas.microsoft.com/office/drawing/2014/main" id="{49F1B952-124D-4F6D-B738-06BB8C80C9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30" y="1790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49" name="Group 117">
              <a:extLst>
                <a:ext uri="{FF2B5EF4-FFF2-40B4-BE49-F238E27FC236}">
                  <a16:creationId xmlns:a16="http://schemas.microsoft.com/office/drawing/2014/main" id="{65BC882B-EB4A-48F5-87EF-73B4DF2021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7" y="1712"/>
              <a:ext cx="47" cy="39"/>
              <a:chOff x="1587" y="1712"/>
              <a:chExt cx="47" cy="39"/>
            </a:xfrm>
          </p:grpSpPr>
          <p:sp>
            <p:nvSpPr>
              <p:cNvPr id="18550" name="Oval 118">
                <a:extLst>
                  <a:ext uri="{FF2B5EF4-FFF2-40B4-BE49-F238E27FC236}">
                    <a16:creationId xmlns:a16="http://schemas.microsoft.com/office/drawing/2014/main" id="{76F3D2C6-0D8F-4B02-B2E3-917BDA14ED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00" y="1712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51" name="Oval 119">
                <a:extLst>
                  <a:ext uri="{FF2B5EF4-FFF2-40B4-BE49-F238E27FC236}">
                    <a16:creationId xmlns:a16="http://schemas.microsoft.com/office/drawing/2014/main" id="{C1FE6F88-EBB6-4DAF-BA53-B64C3C7D222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87" y="1717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52" name="Group 120">
              <a:extLst>
                <a:ext uri="{FF2B5EF4-FFF2-40B4-BE49-F238E27FC236}">
                  <a16:creationId xmlns:a16="http://schemas.microsoft.com/office/drawing/2014/main" id="{FF4D4510-795D-48CF-B376-B6698CE65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9" y="1728"/>
              <a:ext cx="50" cy="37"/>
              <a:chOff x="1439" y="1728"/>
              <a:chExt cx="50" cy="37"/>
            </a:xfrm>
          </p:grpSpPr>
          <p:sp>
            <p:nvSpPr>
              <p:cNvPr id="18553" name="Oval 121">
                <a:extLst>
                  <a:ext uri="{FF2B5EF4-FFF2-40B4-BE49-F238E27FC236}">
                    <a16:creationId xmlns:a16="http://schemas.microsoft.com/office/drawing/2014/main" id="{D20643A8-46EC-4E6C-A8D7-0500FFB96EA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55" y="1728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54" name="Oval 122">
                <a:extLst>
                  <a:ext uri="{FF2B5EF4-FFF2-40B4-BE49-F238E27FC236}">
                    <a16:creationId xmlns:a16="http://schemas.microsoft.com/office/drawing/2014/main" id="{59D859C6-9E3C-47C9-8E4C-D413A703917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39" y="1731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8555" name="Group 123">
            <a:extLst>
              <a:ext uri="{FF2B5EF4-FFF2-40B4-BE49-F238E27FC236}">
                <a16:creationId xmlns:a16="http://schemas.microsoft.com/office/drawing/2014/main" id="{30D3E40F-4D4B-4E7E-9E76-82D2967139B5}"/>
              </a:ext>
            </a:extLst>
          </p:cNvPr>
          <p:cNvGrpSpPr>
            <a:grpSpLocks/>
          </p:cNvGrpSpPr>
          <p:nvPr/>
        </p:nvGrpSpPr>
        <p:grpSpPr bwMode="auto">
          <a:xfrm>
            <a:off x="2068513" y="3111500"/>
            <a:ext cx="1277937" cy="180975"/>
            <a:chOff x="1049" y="1712"/>
            <a:chExt cx="805" cy="114"/>
          </a:xfrm>
        </p:grpSpPr>
        <p:grpSp>
          <p:nvGrpSpPr>
            <p:cNvPr id="18556" name="Group 124">
              <a:extLst>
                <a:ext uri="{FF2B5EF4-FFF2-40B4-BE49-F238E27FC236}">
                  <a16:creationId xmlns:a16="http://schemas.microsoft.com/office/drawing/2014/main" id="{BA3E18B8-4543-4289-835D-39596B55AADF}"/>
                </a:ext>
              </a:extLst>
            </p:cNvPr>
            <p:cNvGrpSpPr>
              <a:grpSpLocks/>
            </p:cNvGrpSpPr>
            <p:nvPr/>
          </p:nvGrpSpPr>
          <p:grpSpPr bwMode="auto">
            <a:xfrm rot="14711709">
              <a:off x="1050" y="1782"/>
              <a:ext cx="43" cy="45"/>
              <a:chOff x="1124" y="1949"/>
              <a:chExt cx="43" cy="45"/>
            </a:xfrm>
          </p:grpSpPr>
          <p:sp>
            <p:nvSpPr>
              <p:cNvPr id="18557" name="Oval 125">
                <a:extLst>
                  <a:ext uri="{FF2B5EF4-FFF2-40B4-BE49-F238E27FC236}">
                    <a16:creationId xmlns:a16="http://schemas.microsoft.com/office/drawing/2014/main" id="{BFBAD4A2-BB35-4C9D-8860-574681F12E4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24" y="1949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58" name="Oval 126">
                <a:extLst>
                  <a:ext uri="{FF2B5EF4-FFF2-40B4-BE49-F238E27FC236}">
                    <a16:creationId xmlns:a16="http://schemas.microsoft.com/office/drawing/2014/main" id="{0FC2D9A5-3908-488C-A6F7-C063C9B368F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33" y="1960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59" name="Group 127">
              <a:extLst>
                <a:ext uri="{FF2B5EF4-FFF2-40B4-BE49-F238E27FC236}">
                  <a16:creationId xmlns:a16="http://schemas.microsoft.com/office/drawing/2014/main" id="{A89A6F1C-990F-4F99-A542-9793C4CE7F1E}"/>
                </a:ext>
              </a:extLst>
            </p:cNvPr>
            <p:cNvGrpSpPr>
              <a:grpSpLocks/>
            </p:cNvGrpSpPr>
            <p:nvPr/>
          </p:nvGrpSpPr>
          <p:grpSpPr bwMode="auto">
            <a:xfrm rot="3820725">
              <a:off x="1212" y="1718"/>
              <a:ext cx="43" cy="45"/>
              <a:chOff x="1258" y="1843"/>
              <a:chExt cx="43" cy="45"/>
            </a:xfrm>
          </p:grpSpPr>
          <p:sp>
            <p:nvSpPr>
              <p:cNvPr id="18560" name="Oval 128">
                <a:extLst>
                  <a:ext uri="{FF2B5EF4-FFF2-40B4-BE49-F238E27FC236}">
                    <a16:creationId xmlns:a16="http://schemas.microsoft.com/office/drawing/2014/main" id="{1629761F-BFBA-40B6-898B-8B74CBDBFF1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58" y="1843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61" name="Oval 129">
                <a:extLst>
                  <a:ext uri="{FF2B5EF4-FFF2-40B4-BE49-F238E27FC236}">
                    <a16:creationId xmlns:a16="http://schemas.microsoft.com/office/drawing/2014/main" id="{CF7D2531-FC0F-49DA-85AA-511AA5C9498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67" y="1854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62" name="Group 130">
              <a:extLst>
                <a:ext uri="{FF2B5EF4-FFF2-40B4-BE49-F238E27FC236}">
                  <a16:creationId xmlns:a16="http://schemas.microsoft.com/office/drawing/2014/main" id="{511A1813-DFA6-486D-9324-0CD7F6943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1" y="1749"/>
              <a:ext cx="43" cy="45"/>
              <a:chOff x="1869" y="1838"/>
              <a:chExt cx="43" cy="45"/>
            </a:xfrm>
          </p:grpSpPr>
          <p:sp>
            <p:nvSpPr>
              <p:cNvPr id="18563" name="Oval 131">
                <a:extLst>
                  <a:ext uri="{FF2B5EF4-FFF2-40B4-BE49-F238E27FC236}">
                    <a16:creationId xmlns:a16="http://schemas.microsoft.com/office/drawing/2014/main" id="{E830A008-7212-4898-9374-BE3E9B421CE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69" y="1838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64" name="Oval 132">
                <a:extLst>
                  <a:ext uri="{FF2B5EF4-FFF2-40B4-BE49-F238E27FC236}">
                    <a16:creationId xmlns:a16="http://schemas.microsoft.com/office/drawing/2014/main" id="{BA2D58FD-0986-4A88-8FB5-734C93676BD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78" y="1849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65" name="Group 133">
              <a:extLst>
                <a:ext uri="{FF2B5EF4-FFF2-40B4-BE49-F238E27FC236}">
                  <a16:creationId xmlns:a16="http://schemas.microsoft.com/office/drawing/2014/main" id="{ED5EC324-D35D-4285-9E56-42B417ED0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1" y="1775"/>
              <a:ext cx="43" cy="49"/>
              <a:chOff x="1621" y="1775"/>
              <a:chExt cx="43" cy="49"/>
            </a:xfrm>
          </p:grpSpPr>
          <p:sp>
            <p:nvSpPr>
              <p:cNvPr id="18566" name="Oval 134">
                <a:extLst>
                  <a:ext uri="{FF2B5EF4-FFF2-40B4-BE49-F238E27FC236}">
                    <a16:creationId xmlns:a16="http://schemas.microsoft.com/office/drawing/2014/main" id="{5BA606E9-2B72-4661-8C43-828AD8D852B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21" y="1775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67" name="Oval 135">
                <a:extLst>
                  <a:ext uri="{FF2B5EF4-FFF2-40B4-BE49-F238E27FC236}">
                    <a16:creationId xmlns:a16="http://schemas.microsoft.com/office/drawing/2014/main" id="{64F77B96-A26B-4937-B60C-750F3F6FEDF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30" y="1790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68" name="Group 136">
              <a:extLst>
                <a:ext uri="{FF2B5EF4-FFF2-40B4-BE49-F238E27FC236}">
                  <a16:creationId xmlns:a16="http://schemas.microsoft.com/office/drawing/2014/main" id="{30F8BAB8-054A-4B81-BEE1-6FFDE0756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7" y="1712"/>
              <a:ext cx="47" cy="39"/>
              <a:chOff x="1587" y="1712"/>
              <a:chExt cx="47" cy="39"/>
            </a:xfrm>
          </p:grpSpPr>
          <p:sp>
            <p:nvSpPr>
              <p:cNvPr id="18569" name="Oval 137">
                <a:extLst>
                  <a:ext uri="{FF2B5EF4-FFF2-40B4-BE49-F238E27FC236}">
                    <a16:creationId xmlns:a16="http://schemas.microsoft.com/office/drawing/2014/main" id="{27CD5CE0-F27B-49FD-9D55-63AABA97E63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00" y="1712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70" name="Oval 138">
                <a:extLst>
                  <a:ext uri="{FF2B5EF4-FFF2-40B4-BE49-F238E27FC236}">
                    <a16:creationId xmlns:a16="http://schemas.microsoft.com/office/drawing/2014/main" id="{91DB3DD2-1236-484D-B9AF-1C81709C96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87" y="1717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571" name="Group 139">
              <a:extLst>
                <a:ext uri="{FF2B5EF4-FFF2-40B4-BE49-F238E27FC236}">
                  <a16:creationId xmlns:a16="http://schemas.microsoft.com/office/drawing/2014/main" id="{B03D8C8B-B4E8-4B78-85E6-8203CDE3C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9" y="1728"/>
              <a:ext cx="50" cy="37"/>
              <a:chOff x="1439" y="1728"/>
              <a:chExt cx="50" cy="37"/>
            </a:xfrm>
          </p:grpSpPr>
          <p:sp>
            <p:nvSpPr>
              <p:cNvPr id="18572" name="Oval 140">
                <a:extLst>
                  <a:ext uri="{FF2B5EF4-FFF2-40B4-BE49-F238E27FC236}">
                    <a16:creationId xmlns:a16="http://schemas.microsoft.com/office/drawing/2014/main" id="{62378A17-10FE-4CAC-BBDC-2BAC836586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55" y="1728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8573" name="Oval 141">
                <a:extLst>
                  <a:ext uri="{FF2B5EF4-FFF2-40B4-BE49-F238E27FC236}">
                    <a16:creationId xmlns:a16="http://schemas.microsoft.com/office/drawing/2014/main" id="{AC2BDF8D-F31C-407E-AA71-F397FAA7CD3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39" y="1731"/>
                <a:ext cx="34" cy="34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18431"/>
                      <a:invGamma/>
                    </a:srgbClr>
                  </a:gs>
                  <a:gs pos="100000">
                    <a:srgbClr val="33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8574" name="Group 142">
            <a:extLst>
              <a:ext uri="{FF2B5EF4-FFF2-40B4-BE49-F238E27FC236}">
                <a16:creationId xmlns:a16="http://schemas.microsoft.com/office/drawing/2014/main" id="{E01020E8-79D5-48CF-8D36-6EE525C1A30B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4297363"/>
            <a:ext cx="68263" cy="71437"/>
            <a:chOff x="1869" y="1838"/>
            <a:chExt cx="43" cy="45"/>
          </a:xfrm>
        </p:grpSpPr>
        <p:sp>
          <p:nvSpPr>
            <p:cNvPr id="18575" name="Oval 143">
              <a:extLst>
                <a:ext uri="{FF2B5EF4-FFF2-40B4-BE49-F238E27FC236}">
                  <a16:creationId xmlns:a16="http://schemas.microsoft.com/office/drawing/2014/main" id="{E262CA67-4C27-40DE-90E3-197163E4ED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576" name="Oval 144">
              <a:extLst>
                <a:ext uri="{FF2B5EF4-FFF2-40B4-BE49-F238E27FC236}">
                  <a16:creationId xmlns:a16="http://schemas.microsoft.com/office/drawing/2014/main" id="{95A025FB-D60E-45E1-8873-FD031866BB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577" name="Group 145">
            <a:extLst>
              <a:ext uri="{FF2B5EF4-FFF2-40B4-BE49-F238E27FC236}">
                <a16:creationId xmlns:a16="http://schemas.microsoft.com/office/drawing/2014/main" id="{0F9DB64E-E153-47C1-83F3-311329E340F7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4295775"/>
            <a:ext cx="68262" cy="71438"/>
            <a:chOff x="1869" y="1838"/>
            <a:chExt cx="43" cy="45"/>
          </a:xfrm>
        </p:grpSpPr>
        <p:sp>
          <p:nvSpPr>
            <p:cNvPr id="18578" name="Oval 146">
              <a:extLst>
                <a:ext uri="{FF2B5EF4-FFF2-40B4-BE49-F238E27FC236}">
                  <a16:creationId xmlns:a16="http://schemas.microsoft.com/office/drawing/2014/main" id="{A5062F2C-7E9D-4E4C-ADE1-7FA3CCC49F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579" name="Oval 147">
              <a:extLst>
                <a:ext uri="{FF2B5EF4-FFF2-40B4-BE49-F238E27FC236}">
                  <a16:creationId xmlns:a16="http://schemas.microsoft.com/office/drawing/2014/main" id="{CCA1177B-2277-4660-A819-73ED8ADF25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580" name="Group 148">
            <a:extLst>
              <a:ext uri="{FF2B5EF4-FFF2-40B4-BE49-F238E27FC236}">
                <a16:creationId xmlns:a16="http://schemas.microsoft.com/office/drawing/2014/main" id="{3AA255BC-2D54-4533-A728-7179DEBBF6D4}"/>
              </a:ext>
            </a:extLst>
          </p:cNvPr>
          <p:cNvGrpSpPr>
            <a:grpSpLocks/>
          </p:cNvGrpSpPr>
          <p:nvPr/>
        </p:nvGrpSpPr>
        <p:grpSpPr bwMode="auto">
          <a:xfrm>
            <a:off x="2039938" y="3965575"/>
            <a:ext cx="68262" cy="71438"/>
            <a:chOff x="1869" y="1838"/>
            <a:chExt cx="43" cy="45"/>
          </a:xfrm>
        </p:grpSpPr>
        <p:sp>
          <p:nvSpPr>
            <p:cNvPr id="18581" name="Oval 149">
              <a:extLst>
                <a:ext uri="{FF2B5EF4-FFF2-40B4-BE49-F238E27FC236}">
                  <a16:creationId xmlns:a16="http://schemas.microsoft.com/office/drawing/2014/main" id="{8411AC5D-F648-4EEC-93BB-25211DEE7A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582" name="Oval 150">
              <a:extLst>
                <a:ext uri="{FF2B5EF4-FFF2-40B4-BE49-F238E27FC236}">
                  <a16:creationId xmlns:a16="http://schemas.microsoft.com/office/drawing/2014/main" id="{47EC3252-2188-4475-84AB-01AFFEC29F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583" name="Group 151">
            <a:extLst>
              <a:ext uri="{FF2B5EF4-FFF2-40B4-BE49-F238E27FC236}">
                <a16:creationId xmlns:a16="http://schemas.microsoft.com/office/drawing/2014/main" id="{83DD2206-9E01-4489-95F0-6E3929D28FE2}"/>
              </a:ext>
            </a:extLst>
          </p:cNvPr>
          <p:cNvGrpSpPr>
            <a:grpSpLocks/>
          </p:cNvGrpSpPr>
          <p:nvPr/>
        </p:nvGrpSpPr>
        <p:grpSpPr bwMode="auto">
          <a:xfrm>
            <a:off x="2490788" y="4364038"/>
            <a:ext cx="68262" cy="71437"/>
            <a:chOff x="1869" y="1838"/>
            <a:chExt cx="43" cy="45"/>
          </a:xfrm>
        </p:grpSpPr>
        <p:sp>
          <p:nvSpPr>
            <p:cNvPr id="18584" name="Oval 152">
              <a:extLst>
                <a:ext uri="{FF2B5EF4-FFF2-40B4-BE49-F238E27FC236}">
                  <a16:creationId xmlns:a16="http://schemas.microsoft.com/office/drawing/2014/main" id="{948A42CE-2A9E-4748-91D7-368328640E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585" name="Oval 153">
              <a:extLst>
                <a:ext uri="{FF2B5EF4-FFF2-40B4-BE49-F238E27FC236}">
                  <a16:creationId xmlns:a16="http://schemas.microsoft.com/office/drawing/2014/main" id="{AD0D0A78-5459-4CF2-94AB-9DACEF550D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586" name="Group 154">
            <a:extLst>
              <a:ext uri="{FF2B5EF4-FFF2-40B4-BE49-F238E27FC236}">
                <a16:creationId xmlns:a16="http://schemas.microsoft.com/office/drawing/2014/main" id="{94043CDC-7F03-4A33-8CA7-AC71617A4E0B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4214813"/>
            <a:ext cx="68262" cy="71437"/>
            <a:chOff x="1869" y="1838"/>
            <a:chExt cx="43" cy="45"/>
          </a:xfrm>
        </p:grpSpPr>
        <p:sp>
          <p:nvSpPr>
            <p:cNvPr id="18587" name="Oval 155">
              <a:extLst>
                <a:ext uri="{FF2B5EF4-FFF2-40B4-BE49-F238E27FC236}">
                  <a16:creationId xmlns:a16="http://schemas.microsoft.com/office/drawing/2014/main" id="{B6002681-F6F8-4BEA-BE4E-A8ACC8294E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588" name="Oval 156">
              <a:extLst>
                <a:ext uri="{FF2B5EF4-FFF2-40B4-BE49-F238E27FC236}">
                  <a16:creationId xmlns:a16="http://schemas.microsoft.com/office/drawing/2014/main" id="{7C02F12F-964E-41C5-BAC6-4A3744733D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589" name="Group 157">
            <a:extLst>
              <a:ext uri="{FF2B5EF4-FFF2-40B4-BE49-F238E27FC236}">
                <a16:creationId xmlns:a16="http://schemas.microsoft.com/office/drawing/2014/main" id="{D23676AB-73B5-4015-907F-CBC086BB172D}"/>
              </a:ext>
            </a:extLst>
          </p:cNvPr>
          <p:cNvGrpSpPr>
            <a:grpSpLocks/>
          </p:cNvGrpSpPr>
          <p:nvPr/>
        </p:nvGrpSpPr>
        <p:grpSpPr bwMode="auto">
          <a:xfrm>
            <a:off x="2778125" y="4318000"/>
            <a:ext cx="68263" cy="71438"/>
            <a:chOff x="1869" y="1838"/>
            <a:chExt cx="43" cy="45"/>
          </a:xfrm>
        </p:grpSpPr>
        <p:sp>
          <p:nvSpPr>
            <p:cNvPr id="18590" name="Oval 158">
              <a:extLst>
                <a:ext uri="{FF2B5EF4-FFF2-40B4-BE49-F238E27FC236}">
                  <a16:creationId xmlns:a16="http://schemas.microsoft.com/office/drawing/2014/main" id="{B1380B74-9C43-479A-8902-786D5AADAE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591" name="Oval 159">
              <a:extLst>
                <a:ext uri="{FF2B5EF4-FFF2-40B4-BE49-F238E27FC236}">
                  <a16:creationId xmlns:a16="http://schemas.microsoft.com/office/drawing/2014/main" id="{3DC9D923-EEC7-4FFB-9795-B4519FAA09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592" name="Group 160">
            <a:extLst>
              <a:ext uri="{FF2B5EF4-FFF2-40B4-BE49-F238E27FC236}">
                <a16:creationId xmlns:a16="http://schemas.microsoft.com/office/drawing/2014/main" id="{A8444BC1-F793-4AED-B27B-9AD95B4CE742}"/>
              </a:ext>
            </a:extLst>
          </p:cNvPr>
          <p:cNvGrpSpPr>
            <a:grpSpLocks/>
          </p:cNvGrpSpPr>
          <p:nvPr/>
        </p:nvGrpSpPr>
        <p:grpSpPr bwMode="auto">
          <a:xfrm>
            <a:off x="2995613" y="4368800"/>
            <a:ext cx="68262" cy="71438"/>
            <a:chOff x="1869" y="1838"/>
            <a:chExt cx="43" cy="45"/>
          </a:xfrm>
        </p:grpSpPr>
        <p:sp>
          <p:nvSpPr>
            <p:cNvPr id="18593" name="Oval 161">
              <a:extLst>
                <a:ext uri="{FF2B5EF4-FFF2-40B4-BE49-F238E27FC236}">
                  <a16:creationId xmlns:a16="http://schemas.microsoft.com/office/drawing/2014/main" id="{E8FA27A3-DF24-4FFC-B44B-B4C382A5FE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594" name="Oval 162">
              <a:extLst>
                <a:ext uri="{FF2B5EF4-FFF2-40B4-BE49-F238E27FC236}">
                  <a16:creationId xmlns:a16="http://schemas.microsoft.com/office/drawing/2014/main" id="{0669338B-DBCB-4EA1-924B-027C8B73AD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595" name="Group 163">
            <a:extLst>
              <a:ext uri="{FF2B5EF4-FFF2-40B4-BE49-F238E27FC236}">
                <a16:creationId xmlns:a16="http://schemas.microsoft.com/office/drawing/2014/main" id="{7545CA8F-B60A-4492-A2AB-EED96C4D0D33}"/>
              </a:ext>
            </a:extLst>
          </p:cNvPr>
          <p:cNvGrpSpPr>
            <a:grpSpLocks/>
          </p:cNvGrpSpPr>
          <p:nvPr/>
        </p:nvGrpSpPr>
        <p:grpSpPr bwMode="auto">
          <a:xfrm>
            <a:off x="3008313" y="4024313"/>
            <a:ext cx="68262" cy="71437"/>
            <a:chOff x="1869" y="1838"/>
            <a:chExt cx="43" cy="45"/>
          </a:xfrm>
        </p:grpSpPr>
        <p:sp>
          <p:nvSpPr>
            <p:cNvPr id="18596" name="Oval 164">
              <a:extLst>
                <a:ext uri="{FF2B5EF4-FFF2-40B4-BE49-F238E27FC236}">
                  <a16:creationId xmlns:a16="http://schemas.microsoft.com/office/drawing/2014/main" id="{8222C8D7-3CB0-4ECF-B46A-445F90AAE8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597" name="Oval 165">
              <a:extLst>
                <a:ext uri="{FF2B5EF4-FFF2-40B4-BE49-F238E27FC236}">
                  <a16:creationId xmlns:a16="http://schemas.microsoft.com/office/drawing/2014/main" id="{C414CEAA-233E-43DA-B082-CF106D5EB9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598" name="Group 166">
            <a:extLst>
              <a:ext uri="{FF2B5EF4-FFF2-40B4-BE49-F238E27FC236}">
                <a16:creationId xmlns:a16="http://schemas.microsoft.com/office/drawing/2014/main" id="{39B65D88-6C2B-40E9-A9B9-2A2AB1066E5D}"/>
              </a:ext>
            </a:extLst>
          </p:cNvPr>
          <p:cNvGrpSpPr>
            <a:grpSpLocks/>
          </p:cNvGrpSpPr>
          <p:nvPr/>
        </p:nvGrpSpPr>
        <p:grpSpPr bwMode="auto">
          <a:xfrm>
            <a:off x="3140075" y="4313238"/>
            <a:ext cx="68263" cy="71437"/>
            <a:chOff x="1869" y="1838"/>
            <a:chExt cx="43" cy="45"/>
          </a:xfrm>
        </p:grpSpPr>
        <p:sp>
          <p:nvSpPr>
            <p:cNvPr id="18599" name="Oval 167">
              <a:extLst>
                <a:ext uri="{FF2B5EF4-FFF2-40B4-BE49-F238E27FC236}">
                  <a16:creationId xmlns:a16="http://schemas.microsoft.com/office/drawing/2014/main" id="{62E2EA6D-FDAF-46D4-A085-0F82F0202D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00" name="Oval 168">
              <a:extLst>
                <a:ext uri="{FF2B5EF4-FFF2-40B4-BE49-F238E27FC236}">
                  <a16:creationId xmlns:a16="http://schemas.microsoft.com/office/drawing/2014/main" id="{6AE8BC15-2AEC-4FE1-9843-4089D02130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601" name="Group 169">
            <a:extLst>
              <a:ext uri="{FF2B5EF4-FFF2-40B4-BE49-F238E27FC236}">
                <a16:creationId xmlns:a16="http://schemas.microsoft.com/office/drawing/2014/main" id="{7C6446E4-26ED-464E-B811-7E0843078E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3978275"/>
            <a:ext cx="68262" cy="71438"/>
            <a:chOff x="1869" y="1838"/>
            <a:chExt cx="43" cy="45"/>
          </a:xfrm>
        </p:grpSpPr>
        <p:sp>
          <p:nvSpPr>
            <p:cNvPr id="18602" name="Oval 170">
              <a:extLst>
                <a:ext uri="{FF2B5EF4-FFF2-40B4-BE49-F238E27FC236}">
                  <a16:creationId xmlns:a16="http://schemas.microsoft.com/office/drawing/2014/main" id="{E313B0DC-1AC9-48DC-AC9C-21B253885D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03" name="Oval 171">
              <a:extLst>
                <a:ext uri="{FF2B5EF4-FFF2-40B4-BE49-F238E27FC236}">
                  <a16:creationId xmlns:a16="http://schemas.microsoft.com/office/drawing/2014/main" id="{A73F34C3-3C35-4441-9C17-4940BBEB7B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604" name="Group 172">
            <a:extLst>
              <a:ext uri="{FF2B5EF4-FFF2-40B4-BE49-F238E27FC236}">
                <a16:creationId xmlns:a16="http://schemas.microsoft.com/office/drawing/2014/main" id="{87F905FB-8D75-4DCB-81D8-B12C473D16B1}"/>
              </a:ext>
            </a:extLst>
          </p:cNvPr>
          <p:cNvGrpSpPr>
            <a:grpSpLocks/>
          </p:cNvGrpSpPr>
          <p:nvPr/>
        </p:nvGrpSpPr>
        <p:grpSpPr bwMode="auto">
          <a:xfrm>
            <a:off x="2817813" y="3752850"/>
            <a:ext cx="68262" cy="71438"/>
            <a:chOff x="1869" y="1838"/>
            <a:chExt cx="43" cy="45"/>
          </a:xfrm>
        </p:grpSpPr>
        <p:sp>
          <p:nvSpPr>
            <p:cNvPr id="18605" name="Oval 173">
              <a:extLst>
                <a:ext uri="{FF2B5EF4-FFF2-40B4-BE49-F238E27FC236}">
                  <a16:creationId xmlns:a16="http://schemas.microsoft.com/office/drawing/2014/main" id="{8BDEAD83-0259-4746-8D0E-F67FE9C99C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06" name="Oval 174">
              <a:extLst>
                <a:ext uri="{FF2B5EF4-FFF2-40B4-BE49-F238E27FC236}">
                  <a16:creationId xmlns:a16="http://schemas.microsoft.com/office/drawing/2014/main" id="{0CD21AC2-8786-493F-A873-2E1F10CD9C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607" name="Group 175">
            <a:extLst>
              <a:ext uri="{FF2B5EF4-FFF2-40B4-BE49-F238E27FC236}">
                <a16:creationId xmlns:a16="http://schemas.microsoft.com/office/drawing/2014/main" id="{3B74AB51-BE02-4819-BF00-C22BC288EE72}"/>
              </a:ext>
            </a:extLst>
          </p:cNvPr>
          <p:cNvGrpSpPr>
            <a:grpSpLocks/>
          </p:cNvGrpSpPr>
          <p:nvPr/>
        </p:nvGrpSpPr>
        <p:grpSpPr bwMode="auto">
          <a:xfrm>
            <a:off x="2706688" y="3822700"/>
            <a:ext cx="68262" cy="71438"/>
            <a:chOff x="1869" y="1838"/>
            <a:chExt cx="43" cy="45"/>
          </a:xfrm>
        </p:grpSpPr>
        <p:sp>
          <p:nvSpPr>
            <p:cNvPr id="18608" name="Oval 176">
              <a:extLst>
                <a:ext uri="{FF2B5EF4-FFF2-40B4-BE49-F238E27FC236}">
                  <a16:creationId xmlns:a16="http://schemas.microsoft.com/office/drawing/2014/main" id="{8A9ADF09-CACB-44EB-9E7B-EE5A2C9910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09" name="Oval 177">
              <a:extLst>
                <a:ext uri="{FF2B5EF4-FFF2-40B4-BE49-F238E27FC236}">
                  <a16:creationId xmlns:a16="http://schemas.microsoft.com/office/drawing/2014/main" id="{0AD0F6AF-19F0-4696-A305-CDB4773ADE7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610" name="Group 178">
            <a:extLst>
              <a:ext uri="{FF2B5EF4-FFF2-40B4-BE49-F238E27FC236}">
                <a16:creationId xmlns:a16="http://schemas.microsoft.com/office/drawing/2014/main" id="{917CE9FB-6F50-4CEE-85DF-8D5F64ED0ACE}"/>
              </a:ext>
            </a:extLst>
          </p:cNvPr>
          <p:cNvGrpSpPr>
            <a:grpSpLocks/>
          </p:cNvGrpSpPr>
          <p:nvPr/>
        </p:nvGrpSpPr>
        <p:grpSpPr bwMode="auto">
          <a:xfrm>
            <a:off x="2271713" y="3635375"/>
            <a:ext cx="68262" cy="71438"/>
            <a:chOff x="1869" y="1838"/>
            <a:chExt cx="43" cy="45"/>
          </a:xfrm>
        </p:grpSpPr>
        <p:sp>
          <p:nvSpPr>
            <p:cNvPr id="18611" name="Oval 179">
              <a:extLst>
                <a:ext uri="{FF2B5EF4-FFF2-40B4-BE49-F238E27FC236}">
                  <a16:creationId xmlns:a16="http://schemas.microsoft.com/office/drawing/2014/main" id="{26AC7ED4-F93B-447B-9075-44404B82FB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12" name="Oval 180">
              <a:extLst>
                <a:ext uri="{FF2B5EF4-FFF2-40B4-BE49-F238E27FC236}">
                  <a16:creationId xmlns:a16="http://schemas.microsoft.com/office/drawing/2014/main" id="{A1862186-FE5B-4138-99FE-80705E5920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613" name="Group 181">
            <a:extLst>
              <a:ext uri="{FF2B5EF4-FFF2-40B4-BE49-F238E27FC236}">
                <a16:creationId xmlns:a16="http://schemas.microsoft.com/office/drawing/2014/main" id="{ED1D5DBC-94F8-40A7-BE4E-B2474D425D20}"/>
              </a:ext>
            </a:extLst>
          </p:cNvPr>
          <p:cNvGrpSpPr>
            <a:grpSpLocks/>
          </p:cNvGrpSpPr>
          <p:nvPr/>
        </p:nvGrpSpPr>
        <p:grpSpPr bwMode="auto">
          <a:xfrm>
            <a:off x="2460625" y="3900488"/>
            <a:ext cx="68263" cy="71437"/>
            <a:chOff x="1869" y="1838"/>
            <a:chExt cx="43" cy="45"/>
          </a:xfrm>
        </p:grpSpPr>
        <p:sp>
          <p:nvSpPr>
            <p:cNvPr id="18614" name="Oval 182">
              <a:extLst>
                <a:ext uri="{FF2B5EF4-FFF2-40B4-BE49-F238E27FC236}">
                  <a16:creationId xmlns:a16="http://schemas.microsoft.com/office/drawing/2014/main" id="{4F570C43-4E9E-4D01-92F2-4919C6B91C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15" name="Oval 183">
              <a:extLst>
                <a:ext uri="{FF2B5EF4-FFF2-40B4-BE49-F238E27FC236}">
                  <a16:creationId xmlns:a16="http://schemas.microsoft.com/office/drawing/2014/main" id="{99F426F3-4AD7-4B62-B490-B9B47CEE0C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616" name="Group 184">
            <a:extLst>
              <a:ext uri="{FF2B5EF4-FFF2-40B4-BE49-F238E27FC236}">
                <a16:creationId xmlns:a16="http://schemas.microsoft.com/office/drawing/2014/main" id="{BF48B0F1-4507-439D-9813-D716201A5C8D}"/>
              </a:ext>
            </a:extLst>
          </p:cNvPr>
          <p:cNvGrpSpPr>
            <a:grpSpLocks/>
          </p:cNvGrpSpPr>
          <p:nvPr/>
        </p:nvGrpSpPr>
        <p:grpSpPr bwMode="auto">
          <a:xfrm>
            <a:off x="3054350" y="3651250"/>
            <a:ext cx="68263" cy="71438"/>
            <a:chOff x="1869" y="1838"/>
            <a:chExt cx="43" cy="45"/>
          </a:xfrm>
        </p:grpSpPr>
        <p:sp>
          <p:nvSpPr>
            <p:cNvPr id="18617" name="Oval 185">
              <a:extLst>
                <a:ext uri="{FF2B5EF4-FFF2-40B4-BE49-F238E27FC236}">
                  <a16:creationId xmlns:a16="http://schemas.microsoft.com/office/drawing/2014/main" id="{74B62F75-46EE-4C6D-A31E-4BE0B4A19F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18" name="Oval 186">
              <a:extLst>
                <a:ext uri="{FF2B5EF4-FFF2-40B4-BE49-F238E27FC236}">
                  <a16:creationId xmlns:a16="http://schemas.microsoft.com/office/drawing/2014/main" id="{D74C0B9A-D9BD-4786-BE56-67540AECB6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619" name="Group 187">
            <a:extLst>
              <a:ext uri="{FF2B5EF4-FFF2-40B4-BE49-F238E27FC236}">
                <a16:creationId xmlns:a16="http://schemas.microsoft.com/office/drawing/2014/main" id="{3DA0B808-4921-4BC7-87DE-0EE37C31BBCD}"/>
              </a:ext>
            </a:extLst>
          </p:cNvPr>
          <p:cNvGrpSpPr>
            <a:grpSpLocks/>
          </p:cNvGrpSpPr>
          <p:nvPr/>
        </p:nvGrpSpPr>
        <p:grpSpPr bwMode="auto">
          <a:xfrm>
            <a:off x="2622550" y="3657600"/>
            <a:ext cx="68263" cy="71438"/>
            <a:chOff x="1869" y="1838"/>
            <a:chExt cx="43" cy="45"/>
          </a:xfrm>
        </p:grpSpPr>
        <p:sp>
          <p:nvSpPr>
            <p:cNvPr id="18620" name="Oval 188">
              <a:extLst>
                <a:ext uri="{FF2B5EF4-FFF2-40B4-BE49-F238E27FC236}">
                  <a16:creationId xmlns:a16="http://schemas.microsoft.com/office/drawing/2014/main" id="{3CDED438-64EF-4A65-9765-24A7FB40B2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21" name="Oval 189">
              <a:extLst>
                <a:ext uri="{FF2B5EF4-FFF2-40B4-BE49-F238E27FC236}">
                  <a16:creationId xmlns:a16="http://schemas.microsoft.com/office/drawing/2014/main" id="{BD0DC215-F269-4253-8F0F-72A980EF280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622" name="Group 190">
            <a:extLst>
              <a:ext uri="{FF2B5EF4-FFF2-40B4-BE49-F238E27FC236}">
                <a16:creationId xmlns:a16="http://schemas.microsoft.com/office/drawing/2014/main" id="{487890E9-DCBA-40DB-B1B9-1D8F2E662CDD}"/>
              </a:ext>
            </a:extLst>
          </p:cNvPr>
          <p:cNvGrpSpPr>
            <a:grpSpLocks/>
          </p:cNvGrpSpPr>
          <p:nvPr/>
        </p:nvGrpSpPr>
        <p:grpSpPr bwMode="auto">
          <a:xfrm>
            <a:off x="3254375" y="3632200"/>
            <a:ext cx="68263" cy="71438"/>
            <a:chOff x="1869" y="1838"/>
            <a:chExt cx="43" cy="45"/>
          </a:xfrm>
        </p:grpSpPr>
        <p:sp>
          <p:nvSpPr>
            <p:cNvPr id="18623" name="Oval 191">
              <a:extLst>
                <a:ext uri="{FF2B5EF4-FFF2-40B4-BE49-F238E27FC236}">
                  <a16:creationId xmlns:a16="http://schemas.microsoft.com/office/drawing/2014/main" id="{D44A723B-28C7-4961-89BE-F03E9B1DD5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24" name="Oval 192">
              <a:extLst>
                <a:ext uri="{FF2B5EF4-FFF2-40B4-BE49-F238E27FC236}">
                  <a16:creationId xmlns:a16="http://schemas.microsoft.com/office/drawing/2014/main" id="{23CAD7EE-4D68-46B0-A01D-57AD74CA67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625" name="Group 193">
            <a:extLst>
              <a:ext uri="{FF2B5EF4-FFF2-40B4-BE49-F238E27FC236}">
                <a16:creationId xmlns:a16="http://schemas.microsoft.com/office/drawing/2014/main" id="{AE8B28FC-FDC3-4F82-894C-13D71458B7F7}"/>
              </a:ext>
            </a:extLst>
          </p:cNvPr>
          <p:cNvGrpSpPr>
            <a:grpSpLocks/>
          </p:cNvGrpSpPr>
          <p:nvPr/>
        </p:nvGrpSpPr>
        <p:grpSpPr bwMode="auto">
          <a:xfrm>
            <a:off x="1760538" y="3624263"/>
            <a:ext cx="68262" cy="71437"/>
            <a:chOff x="1869" y="1838"/>
            <a:chExt cx="43" cy="45"/>
          </a:xfrm>
        </p:grpSpPr>
        <p:sp>
          <p:nvSpPr>
            <p:cNvPr id="18626" name="Oval 194">
              <a:extLst>
                <a:ext uri="{FF2B5EF4-FFF2-40B4-BE49-F238E27FC236}">
                  <a16:creationId xmlns:a16="http://schemas.microsoft.com/office/drawing/2014/main" id="{37E9C031-7931-44BF-831F-6274738759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27" name="Oval 195">
              <a:extLst>
                <a:ext uri="{FF2B5EF4-FFF2-40B4-BE49-F238E27FC236}">
                  <a16:creationId xmlns:a16="http://schemas.microsoft.com/office/drawing/2014/main" id="{8F691E2D-8DA4-4DB2-BFC1-E7BF46829A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628" name="Group 196">
            <a:extLst>
              <a:ext uri="{FF2B5EF4-FFF2-40B4-BE49-F238E27FC236}">
                <a16:creationId xmlns:a16="http://schemas.microsoft.com/office/drawing/2014/main" id="{3FFE75D5-B2C7-4657-8BDA-DD4EC00BF58E}"/>
              </a:ext>
            </a:extLst>
          </p:cNvPr>
          <p:cNvGrpSpPr>
            <a:grpSpLocks/>
          </p:cNvGrpSpPr>
          <p:nvPr/>
        </p:nvGrpSpPr>
        <p:grpSpPr bwMode="auto">
          <a:xfrm>
            <a:off x="1944688" y="3694113"/>
            <a:ext cx="68262" cy="71437"/>
            <a:chOff x="1869" y="1838"/>
            <a:chExt cx="43" cy="45"/>
          </a:xfrm>
        </p:grpSpPr>
        <p:sp>
          <p:nvSpPr>
            <p:cNvPr id="18629" name="Oval 197">
              <a:extLst>
                <a:ext uri="{FF2B5EF4-FFF2-40B4-BE49-F238E27FC236}">
                  <a16:creationId xmlns:a16="http://schemas.microsoft.com/office/drawing/2014/main" id="{C15ACD15-F287-4A52-8D5A-6859165836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30" name="Oval 198">
              <a:extLst>
                <a:ext uri="{FF2B5EF4-FFF2-40B4-BE49-F238E27FC236}">
                  <a16:creationId xmlns:a16="http://schemas.microsoft.com/office/drawing/2014/main" id="{AB78DEF0-085E-4973-A272-6A0DD6F2920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631" name="Group 199">
            <a:extLst>
              <a:ext uri="{FF2B5EF4-FFF2-40B4-BE49-F238E27FC236}">
                <a16:creationId xmlns:a16="http://schemas.microsoft.com/office/drawing/2014/main" id="{45D9737D-A041-4678-BE8C-7D92D6FBD5BD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3783013"/>
            <a:ext cx="68262" cy="71437"/>
            <a:chOff x="1869" y="1838"/>
            <a:chExt cx="43" cy="45"/>
          </a:xfrm>
        </p:grpSpPr>
        <p:sp>
          <p:nvSpPr>
            <p:cNvPr id="18632" name="Oval 200">
              <a:extLst>
                <a:ext uri="{FF2B5EF4-FFF2-40B4-BE49-F238E27FC236}">
                  <a16:creationId xmlns:a16="http://schemas.microsoft.com/office/drawing/2014/main" id="{3A52FED6-852B-4F39-8BF2-92FDCC766E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69" y="1838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33" name="Oval 201">
              <a:extLst>
                <a:ext uri="{FF2B5EF4-FFF2-40B4-BE49-F238E27FC236}">
                  <a16:creationId xmlns:a16="http://schemas.microsoft.com/office/drawing/2014/main" id="{4E005223-D013-4DD9-85A0-5CBA101CCA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8" y="1849"/>
              <a:ext cx="34" cy="34"/>
            </a:xfrm>
            <a:prstGeom prst="ellipse">
              <a:avLst/>
            </a:prstGeom>
            <a:gradFill rotWithShape="1">
              <a:gsLst>
                <a:gs pos="0">
                  <a:srgbClr val="333399">
                    <a:gamma/>
                    <a:shade val="18431"/>
                    <a:invGamma/>
                  </a:srgbClr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634" name="Group 202">
            <a:extLst>
              <a:ext uri="{FF2B5EF4-FFF2-40B4-BE49-F238E27FC236}">
                <a16:creationId xmlns:a16="http://schemas.microsoft.com/office/drawing/2014/main" id="{B49FDBB5-742D-4336-9EDE-BBAA3A4AE85E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2738438"/>
            <a:ext cx="1655763" cy="812800"/>
            <a:chOff x="935" y="1191"/>
            <a:chExt cx="1043" cy="512"/>
          </a:xfrm>
        </p:grpSpPr>
        <p:sp>
          <p:nvSpPr>
            <p:cNvPr id="18635" name="Rectangle 203">
              <a:extLst>
                <a:ext uri="{FF2B5EF4-FFF2-40B4-BE49-F238E27FC236}">
                  <a16:creationId xmlns:a16="http://schemas.microsoft.com/office/drawing/2014/main" id="{069F04EE-3367-44C3-962E-3E6403E7C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1191"/>
              <a:ext cx="1043" cy="50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36" name="Rectangle 204">
              <a:extLst>
                <a:ext uri="{FF2B5EF4-FFF2-40B4-BE49-F238E27FC236}">
                  <a16:creationId xmlns:a16="http://schemas.microsoft.com/office/drawing/2014/main" id="{71C22974-BD46-4EBE-BF82-2FD45EC29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" y="1570"/>
              <a:ext cx="1007" cy="133"/>
            </a:xfrm>
            <a:prstGeom prst="rect">
              <a:avLst/>
            </a:prstGeom>
            <a:pattFill prst="pct50">
              <a:fgClr>
                <a:srgbClr val="DDDDDD"/>
              </a:fgClr>
              <a:bgClr>
                <a:schemeClr val="bg2"/>
              </a:bgClr>
            </a:pattFill>
            <a:ln w="19050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8637" name="Freeform 205">
            <a:extLst>
              <a:ext uri="{FF2B5EF4-FFF2-40B4-BE49-F238E27FC236}">
                <a16:creationId xmlns:a16="http://schemas.microsoft.com/office/drawing/2014/main" id="{9F3CDFE6-5856-4CCB-A321-89DC94658240}"/>
              </a:ext>
            </a:extLst>
          </p:cNvPr>
          <p:cNvSpPr>
            <a:spLocks/>
          </p:cNvSpPr>
          <p:nvPr/>
        </p:nvSpPr>
        <p:spPr bwMode="auto">
          <a:xfrm>
            <a:off x="1516063" y="2081213"/>
            <a:ext cx="2039937" cy="2581275"/>
          </a:xfrm>
          <a:custGeom>
            <a:avLst/>
            <a:gdLst>
              <a:gd name="T0" fmla="*/ 0 w 1285"/>
              <a:gd name="T1" fmla="*/ 1 h 1626"/>
              <a:gd name="T2" fmla="*/ 0 w 1285"/>
              <a:gd name="T3" fmla="*/ 1626 h 1626"/>
              <a:gd name="T4" fmla="*/ 1285 w 1285"/>
              <a:gd name="T5" fmla="*/ 1626 h 1626"/>
              <a:gd name="T6" fmla="*/ 1285 w 1285"/>
              <a:gd name="T7" fmla="*/ 0 h 1626"/>
              <a:gd name="T8" fmla="*/ 1161 w 1285"/>
              <a:gd name="T9" fmla="*/ 0 h 1626"/>
              <a:gd name="T10" fmla="*/ 1162 w 1285"/>
              <a:gd name="T11" fmla="*/ 1500 h 1626"/>
              <a:gd name="T12" fmla="*/ 124 w 1285"/>
              <a:gd name="T13" fmla="*/ 1500 h 1626"/>
              <a:gd name="T14" fmla="*/ 127 w 1285"/>
              <a:gd name="T15" fmla="*/ 1 h 1626"/>
              <a:gd name="T16" fmla="*/ 0 w 1285"/>
              <a:gd name="T17" fmla="*/ 1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5" h="1626">
                <a:moveTo>
                  <a:pt x="0" y="1"/>
                </a:moveTo>
                <a:lnTo>
                  <a:pt x="0" y="1626"/>
                </a:lnTo>
                <a:lnTo>
                  <a:pt x="1285" y="1626"/>
                </a:lnTo>
                <a:lnTo>
                  <a:pt x="1285" y="0"/>
                </a:lnTo>
                <a:lnTo>
                  <a:pt x="1161" y="0"/>
                </a:lnTo>
                <a:lnTo>
                  <a:pt x="1162" y="1500"/>
                </a:lnTo>
                <a:lnTo>
                  <a:pt x="124" y="1500"/>
                </a:lnTo>
                <a:lnTo>
                  <a:pt x="127" y="1"/>
                </a:lnTo>
                <a:lnTo>
                  <a:pt x="0" y="1"/>
                </a:lnTo>
                <a:close/>
              </a:path>
            </a:pathLst>
          </a:custGeom>
          <a:pattFill prst="pct50">
            <a:fgClr>
              <a:srgbClr val="DDDDDD"/>
            </a:fgClr>
            <a:bgClr>
              <a:schemeClr val="bg2"/>
            </a:bgClr>
          </a:pattFill>
          <a:ln w="19050" cmpd="sng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8639" name="Group 207">
            <a:extLst>
              <a:ext uri="{FF2B5EF4-FFF2-40B4-BE49-F238E27FC236}">
                <a16:creationId xmlns:a16="http://schemas.microsoft.com/office/drawing/2014/main" id="{8A966DB9-FCC0-4F67-9776-48841659113A}"/>
              </a:ext>
            </a:extLst>
          </p:cNvPr>
          <p:cNvGrpSpPr>
            <a:grpSpLocks/>
          </p:cNvGrpSpPr>
          <p:nvPr/>
        </p:nvGrpSpPr>
        <p:grpSpPr bwMode="auto">
          <a:xfrm>
            <a:off x="2533650" y="2736850"/>
            <a:ext cx="547688" cy="723900"/>
            <a:chOff x="1524" y="1860"/>
            <a:chExt cx="345" cy="456"/>
          </a:xfrm>
        </p:grpSpPr>
        <p:sp>
          <p:nvSpPr>
            <p:cNvPr id="18640" name="Line 208">
              <a:extLst>
                <a:ext uri="{FF2B5EF4-FFF2-40B4-BE49-F238E27FC236}">
                  <a16:creationId xmlns:a16="http://schemas.microsoft.com/office/drawing/2014/main" id="{1757DDDC-6F42-4974-BCC8-87DE1F2CAB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4" y="1860"/>
              <a:ext cx="0" cy="4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8641" name="Object 209">
              <a:extLst>
                <a:ext uri="{FF2B5EF4-FFF2-40B4-BE49-F238E27FC236}">
                  <a16:creationId xmlns:a16="http://schemas.microsoft.com/office/drawing/2014/main" id="{546CEFE2-22E8-40FA-BB0D-FA99BA8BCD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64" y="1946"/>
            <a:ext cx="305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ovnica" r:id="rId4" imgW="164880" imgH="164880" progId="Equation.3">
                    <p:embed/>
                  </p:oleObj>
                </mc:Choice>
                <mc:Fallback>
                  <p:oleObj name="Rovnica" r:id="rId4" imgW="164880" imgH="164880" progId="Equation.3">
                    <p:embed/>
                    <p:pic>
                      <p:nvPicPr>
                        <p:cNvPr id="0" name="Object 2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1946"/>
                          <a:ext cx="305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mpd="dbl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642" name="Line 210">
            <a:extLst>
              <a:ext uri="{FF2B5EF4-FFF2-40B4-BE49-F238E27FC236}">
                <a16:creationId xmlns:a16="http://schemas.microsoft.com/office/drawing/2014/main" id="{745BC4DB-503D-4311-A6F3-5EF5521D9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050" y="4408488"/>
            <a:ext cx="758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643" name="Rectangle 211">
            <a:extLst>
              <a:ext uri="{FF2B5EF4-FFF2-40B4-BE49-F238E27FC236}">
                <a16:creationId xmlns:a16="http://schemas.microsoft.com/office/drawing/2014/main" id="{3B32353F-5687-4D8D-AD05-0D7FA554D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501900"/>
            <a:ext cx="130175" cy="1957388"/>
          </a:xfrm>
          <a:prstGeom prst="rect">
            <a:avLst/>
          </a:prstGeom>
          <a:solidFill>
            <a:srgbClr val="FFFFFF"/>
          </a:solidFill>
          <a:ln w="15875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644" name="Rectangle 212">
            <a:extLst>
              <a:ext uri="{FF2B5EF4-FFF2-40B4-BE49-F238E27FC236}">
                <a16:creationId xmlns:a16="http://schemas.microsoft.com/office/drawing/2014/main" id="{441C7A79-EAE7-44AF-A7B2-F54EA302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4056063"/>
            <a:ext cx="88900" cy="384175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645" name="Rectangle 213">
            <a:extLst>
              <a:ext uri="{FF2B5EF4-FFF2-40B4-BE49-F238E27FC236}">
                <a16:creationId xmlns:a16="http://schemas.microsoft.com/office/drawing/2014/main" id="{E638CD7F-1B7E-46E7-B71A-C226B1636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2867025"/>
            <a:ext cx="88900" cy="1196975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8646" name="Object 214">
            <a:extLst>
              <a:ext uri="{FF2B5EF4-FFF2-40B4-BE49-F238E27FC236}">
                <a16:creationId xmlns:a16="http://schemas.microsoft.com/office/drawing/2014/main" id="{50EC8C85-A81A-4475-9E35-3BC9B78297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2405063"/>
          <a:ext cx="35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6" imgW="139680" imgH="164880" progId="Equation.3">
                  <p:embed/>
                </p:oleObj>
              </mc:Choice>
              <mc:Fallback>
                <p:oleObj name="Rovnica" r:id="rId6" imgW="139680" imgH="164880" progId="Equation.3">
                  <p:embed/>
                  <p:pic>
                    <p:nvPicPr>
                      <p:cNvPr id="0" name="Object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405063"/>
                        <a:ext cx="355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55" name="Line 223">
            <a:extLst>
              <a:ext uri="{FF2B5EF4-FFF2-40B4-BE49-F238E27FC236}">
                <a16:creationId xmlns:a16="http://schemas.microsoft.com/office/drawing/2014/main" id="{BB99E89F-B139-4B16-9229-6E8E7BAF4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7588" y="3549650"/>
            <a:ext cx="495300" cy="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656" name="Line 224">
            <a:extLst>
              <a:ext uri="{FF2B5EF4-FFF2-40B4-BE49-F238E27FC236}">
                <a16:creationId xmlns:a16="http://schemas.microsoft.com/office/drawing/2014/main" id="{EDAEA9C9-A99F-4D62-A6FB-B6327D21A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8063" y="2884488"/>
            <a:ext cx="504825" cy="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657" name="Line 225">
            <a:extLst>
              <a:ext uri="{FF2B5EF4-FFF2-40B4-BE49-F238E27FC236}">
                <a16:creationId xmlns:a16="http://schemas.microsoft.com/office/drawing/2014/main" id="{77712498-6ED8-4807-BFF8-2E1400B812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6688" y="2884488"/>
            <a:ext cx="0" cy="66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18658" name="Object 226">
            <a:extLst>
              <a:ext uri="{FF2B5EF4-FFF2-40B4-BE49-F238E27FC236}">
                <a16:creationId xmlns:a16="http://schemas.microsoft.com/office/drawing/2014/main" id="{4E365C2E-1F2F-4A71-A734-695DC868EB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24313" y="2960688"/>
          <a:ext cx="5222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8" imgW="203040" imgH="177480" progId="Equation.3">
                  <p:embed/>
                </p:oleObj>
              </mc:Choice>
              <mc:Fallback>
                <p:oleObj name="Rovnica" r:id="rId8" imgW="203040" imgH="177480" progId="Equation.3">
                  <p:embed/>
                  <p:pic>
                    <p:nvPicPr>
                      <p:cNvPr id="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2960688"/>
                        <a:ext cx="5222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C08293E0-BABC-462C-921A-43E4B2F56F30}"/>
              </a:ext>
            </a:extLst>
          </p:cNvPr>
          <p:cNvSpPr txBox="1"/>
          <p:nvPr/>
        </p:nvSpPr>
        <p:spPr>
          <a:xfrm>
            <a:off x="359024" y="148580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4.44444E-6 L 0.00035 -0.09398 " pathEditMode="relative" rAng="0" ptsTypes="AA">
                                      <p:cBhvr>
                                        <p:cTn id="25" dur="10000" fill="hold"/>
                                        <p:tgtEl>
                                          <p:spTgt spid="1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4.44444E-6 -0.09305 " pathEditMode="relative" rAng="0" ptsTypes="AA">
                                      <p:cBhvr>
                                        <p:cTn id="27" dur="10000" fill="hold"/>
                                        <p:tgtEl>
                                          <p:spTgt spid="18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8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8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8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8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8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8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8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8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8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8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8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8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8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8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8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10000"/>
                                        <p:tgtEl>
                                          <p:spTgt spid="18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utoUpdateAnimBg="0"/>
      <p:bldP spid="18438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BC3652-E04A-4BE3-8E11-8525E9B05CE6}"/>
              </a:ext>
            </a:extLst>
          </p:cNvPr>
          <p:cNvSpPr txBox="1"/>
          <p:nvPr/>
        </p:nvSpPr>
        <p:spPr>
          <a:xfrm>
            <a:off x="381137" y="426128"/>
            <a:ext cx="580960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Využití energie páry ve starověku:</a:t>
            </a:r>
          </a:p>
          <a:p>
            <a:r>
              <a:rPr lang="cs-CZ" dirty="0" err="1"/>
              <a:t>Hérón</a:t>
            </a:r>
            <a:r>
              <a:rPr lang="cs-CZ" dirty="0"/>
              <a:t> Alexandrijský</a:t>
            </a:r>
          </a:p>
          <a:p>
            <a:r>
              <a:rPr lang="cs-CZ" dirty="0" err="1"/>
              <a:t>Heronova</a:t>
            </a:r>
            <a:r>
              <a:rPr lang="cs-CZ" dirty="0"/>
              <a:t> baňka</a:t>
            </a:r>
          </a:p>
          <a:p>
            <a:endParaRPr lang="cs-CZ" dirty="0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CE6D5792-9432-469F-803D-0AB4FA7E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190750"/>
            <a:ext cx="26860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OSEL.CZ :: - Hračky a vývoj nových technologií">
            <a:extLst>
              <a:ext uri="{FF2B5EF4-FFF2-40B4-BE49-F238E27FC236}">
                <a16:creationId xmlns:a16="http://schemas.microsoft.com/office/drawing/2014/main" id="{A570FB01-852B-4CEE-AC05-BF8027151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13" y="933450"/>
            <a:ext cx="23812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eron Alexandrijský | Fyzika-sandra.blogerka.cz">
            <a:extLst>
              <a:ext uri="{FF2B5EF4-FFF2-40B4-BE49-F238E27FC236}">
                <a16:creationId xmlns:a16="http://schemas.microsoft.com/office/drawing/2014/main" id="{37B4F0F0-0192-4EDB-84F8-2AE5BFD45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59" y="2190750"/>
            <a:ext cx="17621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C5116BC-F4F3-4AEE-AAC4-5011C6075CB7}"/>
              </a:ext>
            </a:extLst>
          </p:cNvPr>
          <p:cNvSpPr txBox="1"/>
          <p:nvPr/>
        </p:nvSpPr>
        <p:spPr>
          <a:xfrm>
            <a:off x="594804" y="5344357"/>
            <a:ext cx="7670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Uvnitř nádoby je voda, která se zahříváním mění na páru.</a:t>
            </a:r>
          </a:p>
          <a:p>
            <a:r>
              <a:rPr lang="cs-CZ" dirty="0"/>
              <a:t>Pára uniká otvory ven a roztáčí baňku (zákon akce a reakce).</a:t>
            </a:r>
          </a:p>
          <a:p>
            <a:r>
              <a:rPr lang="cs-CZ" dirty="0"/>
              <a:t>Tento princip se využívá u raketových (reaktivních) motorů.</a:t>
            </a:r>
          </a:p>
        </p:txBody>
      </p:sp>
    </p:spTree>
    <p:extLst>
      <p:ext uri="{BB962C8B-B14F-4D97-AF65-F5344CB8AC3E}">
        <p14:creationId xmlns:p14="http://schemas.microsoft.com/office/powerpoint/2010/main" val="17486137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BC3652-E04A-4BE3-8E11-8525E9B05CE6}"/>
              </a:ext>
            </a:extLst>
          </p:cNvPr>
          <p:cNvSpPr txBox="1"/>
          <p:nvPr/>
        </p:nvSpPr>
        <p:spPr>
          <a:xfrm>
            <a:off x="381137" y="426128"/>
            <a:ext cx="580960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Využití energie páry ve starověku:</a:t>
            </a:r>
          </a:p>
          <a:p>
            <a:r>
              <a:rPr lang="cs-CZ" dirty="0" err="1"/>
              <a:t>Archimédés</a:t>
            </a:r>
            <a:r>
              <a:rPr lang="cs-CZ" dirty="0"/>
              <a:t> ze Syrakus</a:t>
            </a:r>
          </a:p>
          <a:p>
            <a:r>
              <a:rPr lang="cs-CZ" dirty="0"/>
              <a:t>Parní dělo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C5116BC-F4F3-4AEE-AAC4-5011C6075CB7}"/>
              </a:ext>
            </a:extLst>
          </p:cNvPr>
          <p:cNvSpPr txBox="1"/>
          <p:nvPr/>
        </p:nvSpPr>
        <p:spPr>
          <a:xfrm>
            <a:off x="594804" y="5344357"/>
            <a:ext cx="8407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 konci děla je voda, která se zahříváním mění na páru.</a:t>
            </a:r>
          </a:p>
          <a:p>
            <a:r>
              <a:rPr lang="cs-CZ" dirty="0"/>
              <a:t>Pára se rozpíná a při velkém tlaku prudce vyrazí  projektil (dělovou kouli) z hlavně děla.</a:t>
            </a:r>
          </a:p>
          <a:p>
            <a:r>
              <a:rPr lang="cs-CZ" dirty="0"/>
              <a:t>Tento princip se využívá u parních katapultů na letadlových lodích.</a:t>
            </a:r>
          </a:p>
        </p:txBody>
      </p:sp>
      <p:pic>
        <p:nvPicPr>
          <p:cNvPr id="7" name="Picture 2" descr="Archimedes">
            <a:extLst>
              <a:ext uri="{FF2B5EF4-FFF2-40B4-BE49-F238E27FC236}">
                <a16:creationId xmlns:a16="http://schemas.microsoft.com/office/drawing/2014/main" id="{6D626253-217C-45F5-B48B-E399D46A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7" y="1892019"/>
            <a:ext cx="2444503" cy="30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e steam cannon">
            <a:extLst>
              <a:ext uri="{FF2B5EF4-FFF2-40B4-BE49-F238E27FC236}">
                <a16:creationId xmlns:a16="http://schemas.microsoft.com/office/drawing/2014/main" id="{86AC52DD-26B0-4713-B6C4-6B12CA415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08" y="1801669"/>
            <a:ext cx="4219083" cy="316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846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4AC655C-CA80-4074-92BA-A00E8D38993F}"/>
              </a:ext>
            </a:extLst>
          </p:cNvPr>
          <p:cNvSpPr txBox="1"/>
          <p:nvPr/>
        </p:nvSpPr>
        <p:spPr>
          <a:xfrm>
            <a:off x="656947" y="355107"/>
            <a:ext cx="1770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Parní stroj:</a:t>
            </a:r>
          </a:p>
        </p:txBody>
      </p:sp>
      <p:pic>
        <p:nvPicPr>
          <p:cNvPr id="29698" name="Picture 2" descr="Parní pístový motor - Martin Pavlíček">
            <a:extLst>
              <a:ext uri="{FF2B5EF4-FFF2-40B4-BE49-F238E27FC236}">
                <a16:creationId xmlns:a16="http://schemas.microsoft.com/office/drawing/2014/main" id="{AF6F0211-FD5F-4EB0-9441-E8462AD0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7" y="878327"/>
            <a:ext cx="5763384" cy="268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rní stroj">
            <a:hlinkClick r:id="" action="ppaction://media"/>
            <a:extLst>
              <a:ext uri="{FF2B5EF4-FFF2-40B4-BE49-F238E27FC236}">
                <a16:creationId xmlns:a16="http://schemas.microsoft.com/office/drawing/2014/main" id="{26D16930-E35F-4558-AA59-A5B1186FE4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1306" y="3693111"/>
            <a:ext cx="4020136" cy="30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477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47C11AC-E8AB-4F26-A80E-6DDF74407F23}"/>
              </a:ext>
            </a:extLst>
          </p:cNvPr>
          <p:cNvSpPr txBox="1"/>
          <p:nvPr/>
        </p:nvSpPr>
        <p:spPr>
          <a:xfrm>
            <a:off x="148495" y="745725"/>
            <a:ext cx="87114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Parní stroj:</a:t>
            </a:r>
          </a:p>
          <a:p>
            <a:r>
              <a:rPr lang="cs-CZ" dirty="0"/>
              <a:t>Využívá přeměny vnitřní energie plynu (páry) na mechanickou práci.</a:t>
            </a:r>
          </a:p>
          <a:p>
            <a:r>
              <a:rPr lang="cs-CZ" dirty="0"/>
              <a:t>Byl vynalezen v 18. století a zdokonalen v 19. století (James Watt).</a:t>
            </a:r>
          </a:p>
          <a:p>
            <a:r>
              <a:rPr lang="cs-CZ" dirty="0"/>
              <a:t>Nejprve byl používán na odčerpávání vody z uhelných dolů.</a:t>
            </a:r>
          </a:p>
          <a:p>
            <a:r>
              <a:rPr lang="cs-CZ" dirty="0"/>
              <a:t>Později využíván na pohon strojů v textilních továrnách.</a:t>
            </a:r>
          </a:p>
          <a:p>
            <a:r>
              <a:rPr lang="cs-CZ" dirty="0"/>
              <a:t>Na počátku 19. století po zdokonalení (zmenšení velikost, snížení hmotnost a zvýšení účinnosti) se začíná používat na pohon dopravních prostředků (lodě, lokomotivy, automobily).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87830E4-F2AC-45D9-8B90-37CC6DD84E52}"/>
              </a:ext>
            </a:extLst>
          </p:cNvPr>
          <p:cNvSpPr txBox="1"/>
          <p:nvPr/>
        </p:nvSpPr>
        <p:spPr>
          <a:xfrm>
            <a:off x="359024" y="148580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Zapiš si do sešitu:</a:t>
            </a:r>
          </a:p>
        </p:txBody>
      </p:sp>
      <p:pic>
        <p:nvPicPr>
          <p:cNvPr id="27650" name="Picture 2" descr="Parní stroj - Historik.webgarden.cz">
            <a:extLst>
              <a:ext uri="{FF2B5EF4-FFF2-40B4-BE49-F238E27FC236}">
                <a16:creationId xmlns:a16="http://schemas.microsoft.com/office/drawing/2014/main" id="{2897E3BA-8751-4AA1-925A-8BFEE7CD8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26" y="5253006"/>
            <a:ext cx="1780169" cy="14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Průmyslová revoluce">
            <a:extLst>
              <a:ext uri="{FF2B5EF4-FFF2-40B4-BE49-F238E27FC236}">
                <a16:creationId xmlns:a16="http://schemas.microsoft.com/office/drawing/2014/main" id="{37FF4816-3410-4DD8-9EAC-30AAD568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25" y="3680759"/>
            <a:ext cx="1780169" cy="14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Parní stroj | Eduportál Techmania">
            <a:extLst>
              <a:ext uri="{FF2B5EF4-FFF2-40B4-BE49-F238E27FC236}">
                <a16:creationId xmlns:a16="http://schemas.microsoft.com/office/drawing/2014/main" id="{2AD6CC05-576C-4957-8EFD-7DFE0ACD6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9" y="3796592"/>
            <a:ext cx="2390348" cy="29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První český kolesový parník">
            <a:extLst>
              <a:ext uri="{FF2B5EF4-FFF2-40B4-BE49-F238E27FC236}">
                <a16:creationId xmlns:a16="http://schemas.microsoft.com/office/drawing/2014/main" id="{4C0AEA9D-FDFB-4369-AC9F-FA7519820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24" y="5275199"/>
            <a:ext cx="2154378" cy="145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Parní stroj Max - Wiki">
            <a:extLst>
              <a:ext uri="{FF2B5EF4-FFF2-40B4-BE49-F238E27FC236}">
                <a16:creationId xmlns:a16="http://schemas.microsoft.com/office/drawing/2014/main" id="{9909566E-069F-4FDA-8368-CEFC153A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00" y="3854268"/>
            <a:ext cx="1720981" cy="129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515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B85C2386-8051-45D7-8160-DC866DDC7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6170613"/>
            <a:ext cx="7056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sz="3200" dirty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James Watt (1736 - 1819), </a:t>
            </a:r>
            <a:r>
              <a:rPr lang="sk-SK" altLang="cs-CZ" sz="3200" dirty="0" err="1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skotský</a:t>
            </a:r>
            <a:r>
              <a:rPr lang="sk-SK" altLang="cs-CZ" sz="3200" dirty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fyzik</a:t>
            </a:r>
          </a:p>
        </p:txBody>
      </p:sp>
      <p:graphicFrame>
        <p:nvGraphicFramePr>
          <p:cNvPr id="18448" name="Object 16">
            <a:extLst>
              <a:ext uri="{FF2B5EF4-FFF2-40B4-BE49-F238E27FC236}">
                <a16:creationId xmlns:a16="http://schemas.microsoft.com/office/drawing/2014/main" id="{2DF4753B-C41E-4A7C-B06A-85511242E8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8925" y="257175"/>
          <a:ext cx="4481513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programu Photo Editor" r:id="rId2" imgW="3315163" imgH="3142857" progId="MSPhotoEd.3">
                  <p:embed/>
                </p:oleObj>
              </mc:Choice>
              <mc:Fallback>
                <p:oleObj name="Fotografia programu Photo Editor" r:id="rId2" imgW="3315163" imgH="3142857" progId="MSPhotoEd.3">
                  <p:embed/>
                  <p:pic>
                    <p:nvPicPr>
                      <p:cNvPr id="18448" name="Object 16">
                        <a:extLst>
                          <a:ext uri="{FF2B5EF4-FFF2-40B4-BE49-F238E27FC236}">
                            <a16:creationId xmlns:a16="http://schemas.microsoft.com/office/drawing/2014/main" id="{2DF4753B-C41E-4A7C-B06A-85511242E8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763" t="1260" r="8470" b="917"/>
                      <a:stretch>
                        <a:fillRect/>
                      </a:stretch>
                    </p:blipFill>
                    <p:spPr bwMode="auto">
                      <a:xfrm>
                        <a:off x="288925" y="257175"/>
                        <a:ext cx="4481513" cy="5816600"/>
                      </a:xfrm>
                      <a:prstGeom prst="rect">
                        <a:avLst/>
                      </a:prstGeom>
                      <a:noFill/>
                      <a:ln w="57150" cmpd="thickThin">
                        <a:solidFill>
                          <a:srgbClr val="333333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17">
            <a:extLst>
              <a:ext uri="{FF2B5EF4-FFF2-40B4-BE49-F238E27FC236}">
                <a16:creationId xmlns:a16="http://schemas.microsoft.com/office/drawing/2014/main" id="{3234028F-2EBE-4D16-8222-F59FB5434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69" y="2138218"/>
            <a:ext cx="4002232" cy="187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sz="2900" i="1" dirty="0"/>
              <a:t>Zdokonalil</a:t>
            </a:r>
            <a:r>
              <a:rPr lang="sk-SK" altLang="cs-CZ" sz="2900" b="0" i="1" dirty="0"/>
              <a:t> parní stroj,</a:t>
            </a:r>
          </a:p>
          <a:p>
            <a:r>
              <a:rPr lang="sk-SK" altLang="cs-CZ" sz="2900" i="1" dirty="0"/>
              <a:t>Na jeho </a:t>
            </a:r>
            <a:r>
              <a:rPr lang="sk-SK" altLang="cs-CZ" sz="2900" i="1" dirty="0" err="1"/>
              <a:t>počest</a:t>
            </a:r>
            <a:r>
              <a:rPr lang="sk-SK" altLang="cs-CZ" sz="2900" i="1" dirty="0"/>
              <a:t> je </a:t>
            </a:r>
            <a:r>
              <a:rPr lang="sk-SK" altLang="cs-CZ" sz="2900" i="1" dirty="0" err="1"/>
              <a:t>pojmenovaná</a:t>
            </a:r>
            <a:r>
              <a:rPr lang="sk-SK" altLang="cs-CZ" sz="2900" i="1" dirty="0"/>
              <a:t> jednotka výkonu - watt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Předvádění na obrazovce (4:3)</PresentationFormat>
  <Paragraphs>32</Paragraphs>
  <Slides>7</Slides>
  <Notes>0</Notes>
  <HiddenSlides>0</HiddenSlides>
  <MMClips>1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Arial</vt:lpstr>
      <vt:lpstr>Times New Roman</vt:lpstr>
      <vt:lpstr>Default Design</vt:lpstr>
      <vt:lpstr>Slide</vt:lpstr>
      <vt:lpstr>Rovnice</vt:lpstr>
      <vt:lpstr>Rovnica</vt:lpstr>
      <vt:lpstr>Fotografia programu Photo Editor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WinG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Praca plynu</dc:title>
  <dc:subject>fyzika</dc:subject>
  <dc:creator>Jozef Beňuška</dc:creator>
  <cp:lastModifiedBy>Jaroslav Vrba</cp:lastModifiedBy>
  <cp:revision>193</cp:revision>
  <dcterms:created xsi:type="dcterms:W3CDTF">2000-10-07T06:49:27Z</dcterms:created>
  <dcterms:modified xsi:type="dcterms:W3CDTF">2021-03-21T14:24:12Z</dcterms:modified>
</cp:coreProperties>
</file>