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6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-PCYeyNyJU4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Brouci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>
            <a:normAutofit/>
          </a:bodyPr>
          <a:lstStyle/>
          <a:p>
            <a:r>
              <a:rPr lang="cs-CZ" dirty="0"/>
              <a:t>Býložraví</a:t>
            </a:r>
          </a:p>
        </p:txBody>
      </p:sp>
      <p:pic>
        <p:nvPicPr>
          <p:cNvPr id="10" name="Zástupný obsah 9" descr="Obsah obrázku hmyz, rostlina&#10;&#10;Popis byl vytvořen automaticky">
            <a:extLst>
              <a:ext uri="{FF2B5EF4-FFF2-40B4-BE49-F238E27FC236}">
                <a16:creationId xmlns:a16="http://schemas.microsoft.com/office/drawing/2014/main" id="{9E3013C5-5D1E-489B-8F93-5E66DC04F4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67528"/>
            <a:ext cx="6196084" cy="4126592"/>
          </a:xfrm>
        </p:spPr>
      </p:pic>
    </p:spTree>
    <p:extLst>
      <p:ext uri="{BB962C8B-B14F-4D97-AF65-F5344CB8AC3E}">
        <p14:creationId xmlns:p14="http://schemas.microsoft.com/office/powerpoint/2010/main" val="731692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Goliáš perlový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6552728" cy="4914546"/>
          </a:xfrm>
        </p:spPr>
      </p:pic>
    </p:spTree>
    <p:extLst>
      <p:ext uri="{BB962C8B-B14F-4D97-AF65-F5344CB8AC3E}">
        <p14:creationId xmlns:p14="http://schemas.microsoft.com/office/powerpoint/2010/main" val="3514699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Páteříček sněhový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06" y="1340768"/>
            <a:ext cx="5088566" cy="3816424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E54FEE7-C34B-4827-8F4C-A2746863524B}"/>
              </a:ext>
            </a:extLst>
          </p:cNvPr>
          <p:cNvSpPr txBox="1"/>
          <p:nvPr/>
        </p:nvSpPr>
        <p:spPr>
          <a:xfrm>
            <a:off x="1435608" y="5733256"/>
            <a:ext cx="601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Má protáhlé tělo, červený štít za hlavou, tmavé krovky</a:t>
            </a:r>
          </a:p>
        </p:txBody>
      </p:sp>
    </p:spTree>
    <p:extLst>
      <p:ext uri="{BB962C8B-B14F-4D97-AF65-F5344CB8AC3E}">
        <p14:creationId xmlns:p14="http://schemas.microsoft.com/office/powerpoint/2010/main" val="69182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Slunečko sedmitečné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95763"/>
            <a:ext cx="5688632" cy="4266474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522516B-52EC-4807-8120-05A05C2A782A}"/>
              </a:ext>
            </a:extLst>
          </p:cNvPr>
          <p:cNvSpPr txBox="1"/>
          <p:nvPr/>
        </p:nvSpPr>
        <p:spPr>
          <a:xfrm>
            <a:off x="1619672" y="580526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Při podráždění vylučují páchnoucí tekutinu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Požírají mšice</a:t>
            </a:r>
          </a:p>
        </p:txBody>
      </p:sp>
    </p:spTree>
    <p:extLst>
      <p:ext uri="{BB962C8B-B14F-4D97-AF65-F5344CB8AC3E}">
        <p14:creationId xmlns:p14="http://schemas.microsoft.com/office/powerpoint/2010/main" val="359458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Slunéčko </a:t>
            </a:r>
            <a:r>
              <a:rPr lang="cs-CZ" dirty="0" err="1"/>
              <a:t>dvojtečné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192688" cy="4764375"/>
          </a:xfrm>
        </p:spPr>
      </p:pic>
    </p:spTree>
    <p:extLst>
      <p:ext uri="{BB962C8B-B14F-4D97-AF65-F5344CB8AC3E}">
        <p14:creationId xmlns:p14="http://schemas.microsoft.com/office/powerpoint/2010/main" val="281308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cs-CZ" dirty="0"/>
              <a:t>Tesařík obecný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43" y="994718"/>
            <a:ext cx="7560840" cy="5044498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6AFD64E-415C-4B14-8A80-1085FB35E393}"/>
              </a:ext>
            </a:extLst>
          </p:cNvPr>
          <p:cNvSpPr txBox="1"/>
          <p:nvPr/>
        </p:nvSpPr>
        <p:spPr>
          <a:xfrm>
            <a:off x="1317044" y="6309320"/>
            <a:ext cx="6423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Hlavní znak – dlouhá nápadná tykadla, štíhlé tělo</a:t>
            </a:r>
          </a:p>
        </p:txBody>
      </p:sp>
    </p:spTree>
    <p:extLst>
      <p:ext uri="{BB962C8B-B14F-4D97-AF65-F5344CB8AC3E}">
        <p14:creationId xmlns:p14="http://schemas.microsoft.com/office/powerpoint/2010/main" val="132929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Tesařík alpský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1"/>
            <a:ext cx="7056784" cy="4833897"/>
          </a:xfrm>
        </p:spPr>
      </p:pic>
    </p:spTree>
    <p:extLst>
      <p:ext uri="{BB962C8B-B14F-4D97-AF65-F5344CB8AC3E}">
        <p14:creationId xmlns:p14="http://schemas.microsoft.com/office/powerpoint/2010/main" val="3725213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Tesařík obrovský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3170182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Mandelinka bramborová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398013"/>
            <a:ext cx="5258259" cy="3399139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D68784D-AAA8-4DB2-BB1E-767BC42B4DE8}"/>
              </a:ext>
            </a:extLst>
          </p:cNvPr>
          <p:cNvSpPr txBox="1"/>
          <p:nvPr/>
        </p:nvSpPr>
        <p:spPr>
          <a:xfrm>
            <a:off x="1435608" y="5229200"/>
            <a:ext cx="58176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Brouk s vyklenutým tělem – nápadné pruhované zbarvení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Ničí úrodu brambor – požírají nať</a:t>
            </a:r>
          </a:p>
        </p:txBody>
      </p:sp>
    </p:spTree>
    <p:extLst>
      <p:ext uri="{BB962C8B-B14F-4D97-AF65-F5344CB8AC3E}">
        <p14:creationId xmlns:p14="http://schemas.microsoft.com/office/powerpoint/2010/main" val="384618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Mandelinka topolová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7416824" cy="4942027"/>
          </a:xfrm>
        </p:spPr>
      </p:pic>
    </p:spTree>
    <p:extLst>
      <p:ext uri="{BB962C8B-B14F-4D97-AF65-F5344CB8AC3E}">
        <p14:creationId xmlns:p14="http://schemas.microsoft.com/office/powerpoint/2010/main" val="427551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FBDFF-8F42-429E-B555-1F7FE892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Vrubounovití</a:t>
            </a:r>
          </a:p>
        </p:txBody>
      </p:sp>
      <p:pic>
        <p:nvPicPr>
          <p:cNvPr id="5" name="Zástupný obsah 4" descr="Obsah obrázku hmyz&#10;&#10;Popis byl vytvořen automaticky">
            <a:hlinkClick r:id="rId2"/>
            <a:extLst>
              <a:ext uri="{FF2B5EF4-FFF2-40B4-BE49-F238E27FC236}">
                <a16:creationId xmlns:a16="http://schemas.microsoft.com/office/drawing/2014/main" id="{96937BC4-803C-427F-9077-DE251DA7B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75" y="1458038"/>
            <a:ext cx="5760640" cy="3941924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93E31B3-082E-4CFA-A16B-D0EB26AA251C}"/>
              </a:ext>
            </a:extLst>
          </p:cNvPr>
          <p:cNvSpPr txBox="1"/>
          <p:nvPr/>
        </p:nvSpPr>
        <p:spPr>
          <a:xfrm>
            <a:off x="4860032" y="76470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/>
              </a:rPr>
              <a:t>VIDEO VRUBOUNOVITÍ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2F5BA8B-ACDD-4C73-8DEB-46FAD28ED3BD}"/>
              </a:ext>
            </a:extLst>
          </p:cNvPr>
          <p:cNvSpPr txBox="1"/>
          <p:nvPr/>
        </p:nvSpPr>
        <p:spPr>
          <a:xfrm>
            <a:off x="1691680" y="573325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Znaky: Zavalité tělo, na konci tykadel vějířek</a:t>
            </a:r>
          </a:p>
        </p:txBody>
      </p:sp>
    </p:spTree>
    <p:extLst>
      <p:ext uri="{BB962C8B-B14F-4D97-AF65-F5344CB8AC3E}">
        <p14:creationId xmlns:p14="http://schemas.microsoft.com/office/powerpoint/2010/main" val="281400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Lýkožrout smrkový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5281"/>
            <a:ext cx="5513468" cy="3669903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B681276-2B9F-45B4-8D48-15F066DFCFB4}"/>
              </a:ext>
            </a:extLst>
          </p:cNvPr>
          <p:cNvSpPr txBox="1"/>
          <p:nvPr/>
        </p:nvSpPr>
        <p:spPr>
          <a:xfrm>
            <a:off x="1435608" y="5589240"/>
            <a:ext cx="3603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Patří mezi kůrovce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Žijí pod kůrou, larvy vykusují lýko</a:t>
            </a:r>
          </a:p>
        </p:txBody>
      </p:sp>
    </p:spTree>
    <p:extLst>
      <p:ext uri="{BB962C8B-B14F-4D97-AF65-F5344CB8AC3E}">
        <p14:creationId xmlns:p14="http://schemas.microsoft.com/office/powerpoint/2010/main" val="222672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3202"/>
            <a:ext cx="5160976" cy="387073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365104"/>
            <a:ext cx="5486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21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Červotoč proužkovaný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4608512" cy="3046137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89942" y="2815114"/>
            <a:ext cx="3657600" cy="243710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40409BD-F1CC-43EE-A753-42468B66F9FE}"/>
              </a:ext>
            </a:extLst>
          </p:cNvPr>
          <p:cNvSpPr txBox="1"/>
          <p:nvPr/>
        </p:nvSpPr>
        <p:spPr>
          <a:xfrm>
            <a:off x="1331641" y="515719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Drobný škůdce starého dřeva, larvy ve dřevě vytváří chodbičky</a:t>
            </a:r>
          </a:p>
        </p:txBody>
      </p:sp>
    </p:spTree>
    <p:extLst>
      <p:ext uri="{BB962C8B-B14F-4D97-AF65-F5344CB8AC3E}">
        <p14:creationId xmlns:p14="http://schemas.microsoft.com/office/powerpoint/2010/main" val="170523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3064384" cy="1143000"/>
          </a:xfrm>
        </p:spPr>
        <p:txBody>
          <a:bodyPr/>
          <a:lstStyle/>
          <a:p>
            <a:r>
              <a:rPr lang="cs-CZ" dirty="0"/>
              <a:t>Nosatci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4032448" cy="302433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40968"/>
            <a:ext cx="4894970" cy="327405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004048" y="98072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Pilous černý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EA1563B-A44A-439E-B79F-82E627C7BF29}"/>
              </a:ext>
            </a:extLst>
          </p:cNvPr>
          <p:cNvSpPr txBox="1"/>
          <p:nvPr/>
        </p:nvSpPr>
        <p:spPr>
          <a:xfrm>
            <a:off x="1115616" y="5013176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Mají přední část hlavy protaženou v nosec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BD1674F-F7C0-4873-A6D6-A8E0FE8081A0}"/>
              </a:ext>
            </a:extLst>
          </p:cNvPr>
          <p:cNvSpPr txBox="1"/>
          <p:nvPr/>
        </p:nvSpPr>
        <p:spPr>
          <a:xfrm>
            <a:off x="5436096" y="18448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Škůdce v obilí</a:t>
            </a:r>
          </a:p>
        </p:txBody>
      </p:sp>
    </p:spTree>
    <p:extLst>
      <p:ext uri="{BB962C8B-B14F-4D97-AF65-F5344CB8AC3E}">
        <p14:creationId xmlns:p14="http://schemas.microsoft.com/office/powerpoint/2010/main" val="388918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74320"/>
            <a:ext cx="2952328" cy="1143000"/>
          </a:xfrm>
        </p:spPr>
        <p:txBody>
          <a:bodyPr/>
          <a:lstStyle/>
          <a:p>
            <a:r>
              <a:rPr lang="cs-CZ" dirty="0"/>
              <a:t>Nosatci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3660406" cy="4392488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64904"/>
            <a:ext cx="3888432" cy="2592288"/>
          </a:xfrm>
        </p:spPr>
      </p:pic>
      <p:sp>
        <p:nvSpPr>
          <p:cNvPr id="8" name="TextovéPole 7"/>
          <p:cNvSpPr txBox="1"/>
          <p:nvPr/>
        </p:nvSpPr>
        <p:spPr>
          <a:xfrm>
            <a:off x="5076056" y="908720"/>
            <a:ext cx="200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Květopas jabloňový</a:t>
            </a:r>
          </a:p>
        </p:txBody>
      </p:sp>
    </p:spTree>
    <p:extLst>
      <p:ext uri="{BB962C8B-B14F-4D97-AF65-F5344CB8AC3E}">
        <p14:creationId xmlns:p14="http://schemas.microsoft.com/office/powerpoint/2010/main" val="369023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Nosatec - klikoroh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6552728" cy="4680520"/>
          </a:xfrm>
        </p:spPr>
      </p:pic>
    </p:spTree>
    <p:extLst>
      <p:ext uri="{BB962C8B-B14F-4D97-AF65-F5344CB8AC3E}">
        <p14:creationId xmlns:p14="http://schemas.microsoft.com/office/powerpoint/2010/main" val="3134590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Chroust obecný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72816"/>
            <a:ext cx="6152289" cy="4104456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452D047-94DE-459E-A73C-47742ADC7090}"/>
              </a:ext>
            </a:extLst>
          </p:cNvPr>
          <p:cNvSpPr txBox="1"/>
          <p:nvPr/>
        </p:nvSpPr>
        <p:spPr>
          <a:xfrm>
            <a:off x="179512" y="3310533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Dospělci okusují listy stromů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Má tmavě hnědé krovky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Larvy - ponravy</a:t>
            </a:r>
          </a:p>
        </p:txBody>
      </p:sp>
    </p:spTree>
    <p:extLst>
      <p:ext uri="{BB962C8B-B14F-4D97-AF65-F5344CB8AC3E}">
        <p14:creationId xmlns:p14="http://schemas.microsoft.com/office/powerpoint/2010/main" val="86363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Chroustek letní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6720746" cy="5040560"/>
          </a:xfrm>
        </p:spPr>
      </p:pic>
    </p:spTree>
    <p:extLst>
      <p:ext uri="{BB962C8B-B14F-4D97-AF65-F5344CB8AC3E}">
        <p14:creationId xmlns:p14="http://schemas.microsoft.com/office/powerpoint/2010/main" val="129768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Nosorožík kapucínek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921" y="1447800"/>
            <a:ext cx="7508304" cy="5005536"/>
          </a:xfrm>
        </p:spPr>
      </p:pic>
    </p:spTree>
    <p:extLst>
      <p:ext uri="{BB962C8B-B14F-4D97-AF65-F5344CB8AC3E}">
        <p14:creationId xmlns:p14="http://schemas.microsoft.com/office/powerpoint/2010/main" val="304261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41955" cy="618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16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Chrobák velký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3"/>
            <a:ext cx="7560840" cy="5173775"/>
          </a:xfrm>
        </p:spPr>
      </p:pic>
    </p:spTree>
    <p:extLst>
      <p:ext uri="{BB962C8B-B14F-4D97-AF65-F5344CB8AC3E}">
        <p14:creationId xmlns:p14="http://schemas.microsoft.com/office/powerpoint/2010/main" val="25119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Zlatohlávek zlatý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6836097" cy="5127073"/>
          </a:xfrm>
        </p:spPr>
      </p:pic>
    </p:spTree>
    <p:extLst>
      <p:ext uri="{BB962C8B-B14F-4D97-AF65-F5344CB8AC3E}">
        <p14:creationId xmlns:p14="http://schemas.microsoft.com/office/powerpoint/2010/main" val="262152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Vruboun posvátný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735783"/>
            <a:ext cx="7499350" cy="4224633"/>
          </a:xfrm>
        </p:spPr>
      </p:pic>
    </p:spTree>
    <p:extLst>
      <p:ext uri="{BB962C8B-B14F-4D97-AF65-F5344CB8AC3E}">
        <p14:creationId xmlns:p14="http://schemas.microsoft.com/office/powerpoint/2010/main" val="45913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139</Words>
  <Application>Microsoft Office PowerPoint</Application>
  <PresentationFormat>Předvádění na obrazovce (4:3)</PresentationFormat>
  <Paragraphs>43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Gill Sans MT</vt:lpstr>
      <vt:lpstr>Verdana</vt:lpstr>
      <vt:lpstr>Wingdings 2</vt:lpstr>
      <vt:lpstr>Slunovrat</vt:lpstr>
      <vt:lpstr>Brouci</vt:lpstr>
      <vt:lpstr>Vrubounovití</vt:lpstr>
      <vt:lpstr>Chroust obecný</vt:lpstr>
      <vt:lpstr>Chroustek letní</vt:lpstr>
      <vt:lpstr>Nosorožík kapucínek</vt:lpstr>
      <vt:lpstr>Prezentace aplikace PowerPoint</vt:lpstr>
      <vt:lpstr>Chrobák velký</vt:lpstr>
      <vt:lpstr>Zlatohlávek zlatý</vt:lpstr>
      <vt:lpstr>Vruboun posvátný</vt:lpstr>
      <vt:lpstr>Goliáš perlový</vt:lpstr>
      <vt:lpstr>Páteříček sněhový</vt:lpstr>
      <vt:lpstr>Slunečko sedmitečné</vt:lpstr>
      <vt:lpstr>Slunéčko dvojtečné</vt:lpstr>
      <vt:lpstr>Prezentace aplikace PowerPoint</vt:lpstr>
      <vt:lpstr>Tesařík obecný</vt:lpstr>
      <vt:lpstr>Tesařík alpský</vt:lpstr>
      <vt:lpstr>Tesařík obrovský</vt:lpstr>
      <vt:lpstr>Mandelinka bramborová</vt:lpstr>
      <vt:lpstr>Mandelinka topolová</vt:lpstr>
      <vt:lpstr>Lýkožrout smrkový</vt:lpstr>
      <vt:lpstr>Prezentace aplikace PowerPoint</vt:lpstr>
      <vt:lpstr>Červotoč proužkovaný</vt:lpstr>
      <vt:lpstr>Nosatci</vt:lpstr>
      <vt:lpstr>Nosatci</vt:lpstr>
      <vt:lpstr>Nosatec - klikoroh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Brouci</dc:title>
  <cp:lastModifiedBy>Šnircová Monika</cp:lastModifiedBy>
  <cp:revision>8</cp:revision>
  <dcterms:modified xsi:type="dcterms:W3CDTF">2021-03-02T20:38:11Z</dcterms:modified>
</cp:coreProperties>
</file>