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9AE8C-1433-41E2-BCB9-6D5A33586335}" v="307" dt="2021-03-11T11:44:25.392"/>
    <p1510:client id="{6EFCDE36-D05F-4796-A454-95EC4CE04BB8}" v="209" dt="2021-03-11T11:24:46.578"/>
    <p1510:client id="{733D82B5-E17D-4DAD-951D-9A722AA2559A}" v="11" dt="2021-03-11T12:32:00.614"/>
    <p1510:client id="{B836A7A3-A0F6-49DC-AC0A-26E82CA2F3F1}" v="3" dt="2021-03-11T12:09:51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46427202-D4E6-40D9-86EF-39C5684AC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485" y="3374756"/>
            <a:ext cx="483031" cy="4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4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BFA7A30B-78A1-4B90-BD82-CEE7C284E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92" y="2703163"/>
            <a:ext cx="1451675" cy="14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4BAC78BC-DB8F-42A4-BAC0-48A7459A2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247" y="2535264"/>
            <a:ext cx="2200760" cy="22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683942FB-0CE6-4B1F-AA06-581E2025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383" y="212197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021B7C1E-E155-4EB8-9355-09A047C1B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824" y="2599841"/>
            <a:ext cx="1994116" cy="19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498B7251-509A-41A0-B5C0-E4C80ECA3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383" y="2871061"/>
            <a:ext cx="1451675" cy="14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7AFE0A16-D4ED-438F-AE79-FD6577ABA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41" y="3336010"/>
            <a:ext cx="638014" cy="6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1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C8D752CF-C265-4401-AFC3-E01140C03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304" y="2944660"/>
            <a:ext cx="1114817" cy="11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25751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1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75B6F415-0BCE-475E-BE03-14E218C70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04145" y="729673"/>
            <a:ext cx="2743200" cy="2743200"/>
          </a:xfrm>
          <a:prstGeom prst="rect">
            <a:avLst/>
          </a:prstGeom>
        </p:spPr>
      </p:pic>
      <p:pic>
        <p:nvPicPr>
          <p:cNvPr id="3" name="Obrázek 6">
            <a:extLst>
              <a:ext uri="{FF2B5EF4-FFF2-40B4-BE49-F238E27FC236}">
                <a16:creationId xmlns:a16="http://schemas.microsoft.com/office/drawing/2014/main" id="{A6414835-AB53-418D-98E1-869A18B26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42691" y="868218"/>
            <a:ext cx="2743200" cy="2743200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FF510DA6-DEFC-4C17-85D2-4943D6B05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49782" y="1283855"/>
            <a:ext cx="2743200" cy="2743200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110C7DBD-40F2-42FA-91A3-52307FF45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537" y="2767208"/>
            <a:ext cx="1699365" cy="16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0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F6E17B16-2734-481F-8DF3-533BBCC92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688" y="223485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67DA8196-130E-45AD-B725-5529CC2E7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84" y="2777647"/>
            <a:ext cx="1563666" cy="15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2E1FA816-E1A5-414D-A8CC-FADC7CF54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688" y="3174304"/>
            <a:ext cx="874735" cy="8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D2503B29-F7CB-4DBC-8187-82FB637AF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424825"/>
            <a:ext cx="384132" cy="3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5289E34B-D6B2-4F61-9AA9-4075E9979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633" y="3425660"/>
            <a:ext cx="1167009" cy="5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3CA0FC04-AB05-49AD-9A6B-0C4DD883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962" y="3310837"/>
            <a:ext cx="1814187" cy="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93889AE8-2B91-4FD5-9E8C-F2FDDF75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551" y="3143824"/>
            <a:ext cx="27432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1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F56C75ED-69EF-4E34-9DBD-071C62D64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222" y="3039441"/>
            <a:ext cx="3160734" cy="14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1F812857-E583-41F8-A844-8EB15BB75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22" y="2767739"/>
            <a:ext cx="1425845" cy="14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7575F04A-F890-47E1-A905-3BE7395FD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551" y="3081194"/>
            <a:ext cx="27432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8DFC4C30-2740-4CB0-BA04-4E180744A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993" y="3229070"/>
            <a:ext cx="1896903" cy="8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2A20438D-F72B-49D5-8984-B72D1A619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551" y="3394345"/>
            <a:ext cx="1156570" cy="5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D5990222-CD86-4F2A-BF2D-CBA478408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564" y="3613550"/>
            <a:ext cx="478077" cy="2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80000">
            <a:off x="8620552" y="414967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713329" y="3790624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641428" y="3909593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9671575" y="3529665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00">
            <a:off x="8641429" y="3335483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40000" flipH="1">
            <a:off x="9494123" y="2913802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2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0000">
            <a:off x="8171702" y="2855319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 flipH="1">
            <a:off x="9055712" y="2558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0000">
            <a:off x="7743730" y="2604798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 flipH="1">
            <a:off x="7656972" y="198478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388F8817-316B-4454-BA30-E93879A7B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824" y="2522349"/>
            <a:ext cx="1955370" cy="19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87" y="2249894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 flipH="1">
            <a:off x="5256150" y="1713391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60000">
            <a:off x="4319949" y="2208141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10014" y="1567254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4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60000">
            <a:off x="3453566" y="255260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0" flipH="1">
            <a:off x="4254068" y="1723830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60000">
            <a:off x="3088223" y="3241538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20000" flipH="1">
            <a:off x="3293740" y="2433637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40000">
            <a:off x="2879456" y="3711264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0000" flipH="1">
            <a:off x="3095411" y="2861611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00000">
            <a:off x="2921209" y="3972223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00000" flipH="1">
            <a:off x="3105849" y="3185199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60000">
            <a:off x="2743757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60000" flipH="1">
            <a:off x="3178918" y="3780186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2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00000">
            <a:off x="3620579" y="478641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20000" flipH="1">
            <a:off x="4076616" y="4416925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24333" y="509956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4828178" y="4594377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60442" y="5078689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6571384" y="4573501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9AE72DBE-2AA6-4E2B-91C9-F4166995D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214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41648" y="5203949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0000" flipH="1">
            <a:off x="8105822" y="4291665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40000">
            <a:off x="9173785" y="4671593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" flipH="1">
            <a:off x="8231083" y="2872049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16579" y="3679949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0000" flipH="1">
            <a:off x="6915849" y="2297939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0000">
            <a:off x="9205100" y="2667428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60000" flipH="1">
            <a:off x="5464917" y="201610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7921182" y="2082880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120000" flipH="1">
            <a:off x="4160123" y="2162240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5B97C72F-5565-442C-8E02-B2DEEE922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80000">
            <a:off x="8751665" y="1927114"/>
            <a:ext cx="1114817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60000">
            <a:off x="5645620" y="171753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00000" flipH="1">
            <a:off x="3199795" y="2809419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příroda, oheň, krb&#10;&#10;Popis se vygeneroval automaticky.">
            <a:extLst>
              <a:ext uri="{FF2B5EF4-FFF2-40B4-BE49-F238E27FC236}">
                <a16:creationId xmlns:a16="http://schemas.microsoft.com/office/drawing/2014/main" id="{3292A1D6-55AC-45A0-9D09-43BA19EC8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00000">
            <a:off x="6423742" y="1250691"/>
            <a:ext cx="1208762" cy="1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0000">
            <a:off x="3944168" y="2333400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0000" flipH="1">
            <a:off x="2886644" y="3571419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příroda, oheň, krb&#10;&#10;Popis se vygeneroval automaticky.">
            <a:extLst>
              <a:ext uri="{FF2B5EF4-FFF2-40B4-BE49-F238E27FC236}">
                <a16:creationId xmlns:a16="http://schemas.microsoft.com/office/drawing/2014/main" id="{A79C4D31-32CA-4420-B2A2-60E9A565E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948" y="1525044"/>
            <a:ext cx="1020872" cy="10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20000">
            <a:off x="3150853" y="2991018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60000" flipH="1">
            <a:off x="3168479" y="398895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8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42086" y="3742579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60000" flipH="1">
            <a:off x="2970151" y="4135090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40000">
            <a:off x="3098661" y="408704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3116288" y="462569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7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11143CDA-83CD-493E-B5B2-C76072EA6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875" y="212197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40000">
            <a:off x="4257319" y="4598524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80000" flipH="1">
            <a:off x="3627767" y="5011912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8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20000">
            <a:off x="5729127" y="4556771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20000" flipH="1">
            <a:off x="4849055" y="5168487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40000">
            <a:off x="6710332" y="4598524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0000" flipH="1">
            <a:off x="6435685" y="5158049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0000">
            <a:off x="8088195" y="4337566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60000" flipH="1">
            <a:off x="7907493" y="506410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0">
            <a:off x="8753720" y="3652588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0">
            <a:off x="8441992" y="3086860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747490" y="3528716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9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000">
            <a:off x="7495265" y="2486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" flipH="1">
            <a:off x="8604490" y="305535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4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6502356" y="2244042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 flipH="1">
            <a:off x="7553854" y="242035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20000">
            <a:off x="4805174" y="2174769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60000" flipH="1">
            <a:off x="5741218" y="2166353"/>
            <a:ext cx="1015138" cy="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60000">
            <a:off x="4943720" y="216322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98945" y="2097080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4647AB1A-33BA-490C-8A5F-6363B518E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2123625"/>
            <a:ext cx="43411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4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15B7BA81-C9F6-4034-A097-FAD90A9C9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688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60000">
            <a:off x="4943720" y="216322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98945" y="2097080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3CDDA18D-4D3F-4FF1-A269-EAC6DA4E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491" y="2042807"/>
            <a:ext cx="584200" cy="6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60000">
            <a:off x="4943720" y="2163225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98945" y="2097080"/>
            <a:ext cx="1015138" cy="49484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F037F667-E6CB-456D-8607-01CA3BCFF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715" y="1953764"/>
            <a:ext cx="749474" cy="7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97DE2A77-96E9-4350-91BE-A407030E6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315" y="2599841"/>
            <a:ext cx="2071607" cy="20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ilueta, vektorová grafika&#10;&#10;Popis se vygeneroval automaticky.">
            <a:extLst>
              <a:ext uri="{FF2B5EF4-FFF2-40B4-BE49-F238E27FC236}">
                <a16:creationId xmlns:a16="http://schemas.microsoft.com/office/drawing/2014/main" id="{F0F40B5F-D948-4636-9E54-7B77D63D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30919"/>
            <a:ext cx="10091978" cy="5195788"/>
          </a:xfrm>
          <a:prstGeom prst="rect">
            <a:avLst/>
          </a:prstGeom>
        </p:spPr>
      </p:pic>
      <p:pic>
        <p:nvPicPr>
          <p:cNvPr id="5" name="Obrázek 5" descr="Obsah obrázku mikrovlnná trouba, kuchyňské spotřebiče&#10;&#10;Popis se vygeneroval automaticky.">
            <a:extLst>
              <a:ext uri="{FF2B5EF4-FFF2-40B4-BE49-F238E27FC236}">
                <a16:creationId xmlns:a16="http://schemas.microsoft.com/office/drawing/2014/main" id="{78CAD128-97E8-498E-837D-B4B62097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000">
            <a:off x="8453538" y="4264497"/>
            <a:ext cx="1051303" cy="56183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A270C71-07F1-414A-BD61-03F09E60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0000" flipH="1">
            <a:off x="9608945" y="4082898"/>
            <a:ext cx="1015138" cy="494848"/>
          </a:xfrm>
          <a:prstGeom prst="rect">
            <a:avLst/>
          </a:prstGeom>
        </p:spPr>
      </p:pic>
      <p:pic>
        <p:nvPicPr>
          <p:cNvPr id="2" name="Obrázek 2" descr="Obsah obrázku text, zařízení&#10;&#10;Popis se vygeneroval automaticky.">
            <a:extLst>
              <a:ext uri="{FF2B5EF4-FFF2-40B4-BE49-F238E27FC236}">
                <a16:creationId xmlns:a16="http://schemas.microsoft.com/office/drawing/2014/main" id="{8F08B0D7-7B14-4EAE-B21E-163B94B3E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536" y="2896892"/>
            <a:ext cx="1374184" cy="13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ut/>
      </p:transition>
    </mc:Choice>
    <mc:Fallback>
      <p:transition advClick="0" advTm="0"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71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Lokvenc Tomáš</cp:lastModifiedBy>
  <cp:revision>193</cp:revision>
  <dcterms:created xsi:type="dcterms:W3CDTF">2021-03-11T11:03:53Z</dcterms:created>
  <dcterms:modified xsi:type="dcterms:W3CDTF">2021-03-19T06:58:44Z</dcterms:modified>
</cp:coreProperties>
</file>