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74B4F-B3A2-4BE7-9465-D416DD3973B6}" type="datetimeFigureOut">
              <a:rPr lang="cs-CZ" smtClean="0"/>
              <a:t>18.03.2021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E42C5-30A6-4E6C-88AA-218D1BBA6EC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43172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74B4F-B3A2-4BE7-9465-D416DD3973B6}" type="datetimeFigureOut">
              <a:rPr lang="cs-CZ" smtClean="0"/>
              <a:t>18.03.2021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E42C5-30A6-4E6C-88AA-218D1BBA6EC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2307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74B4F-B3A2-4BE7-9465-D416DD3973B6}" type="datetimeFigureOut">
              <a:rPr lang="cs-CZ" smtClean="0"/>
              <a:t>18.03.2021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E42C5-30A6-4E6C-88AA-218D1BBA6EC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8717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74B4F-B3A2-4BE7-9465-D416DD3973B6}" type="datetimeFigureOut">
              <a:rPr lang="cs-CZ" smtClean="0"/>
              <a:t>18.03.2021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E42C5-30A6-4E6C-88AA-218D1BBA6EC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1708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74B4F-B3A2-4BE7-9465-D416DD3973B6}" type="datetimeFigureOut">
              <a:rPr lang="cs-CZ" smtClean="0"/>
              <a:t>18.03.2021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E42C5-30A6-4E6C-88AA-218D1BBA6EC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88966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74B4F-B3A2-4BE7-9465-D416DD3973B6}" type="datetimeFigureOut">
              <a:rPr lang="cs-CZ" smtClean="0"/>
              <a:t>18.03.2021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E42C5-30A6-4E6C-88AA-218D1BBA6EC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0134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74B4F-B3A2-4BE7-9465-D416DD3973B6}" type="datetimeFigureOut">
              <a:rPr lang="cs-CZ" smtClean="0"/>
              <a:t>18.03.2021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E42C5-30A6-4E6C-88AA-218D1BBA6EC8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898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74B4F-B3A2-4BE7-9465-D416DD3973B6}" type="datetimeFigureOut">
              <a:rPr lang="cs-CZ" smtClean="0"/>
              <a:t>18.03.2021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E42C5-30A6-4E6C-88AA-218D1BBA6EC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6268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74B4F-B3A2-4BE7-9465-D416DD3973B6}" type="datetimeFigureOut">
              <a:rPr lang="cs-CZ" smtClean="0"/>
              <a:t>18.03.2021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E42C5-30A6-4E6C-88AA-218D1BBA6EC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8535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74B4F-B3A2-4BE7-9465-D416DD3973B6}" type="datetimeFigureOut">
              <a:rPr lang="cs-CZ" smtClean="0"/>
              <a:t>18.03.2021</a:t>
            </a:fld>
            <a:endParaRPr lang="cs-CZ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cs-CZ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E42C5-30A6-4E6C-88AA-218D1BBA6EC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8732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7E74B4F-B3A2-4BE7-9465-D416DD3973B6}" type="datetimeFigureOut">
              <a:rPr lang="cs-CZ" smtClean="0"/>
              <a:t>18.03.2021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cs-CZ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E42C5-30A6-4E6C-88AA-218D1BBA6EC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9534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07E74B4F-B3A2-4BE7-9465-D416DD3973B6}" type="datetimeFigureOut">
              <a:rPr lang="cs-CZ" smtClean="0"/>
              <a:t>18.03.2021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411E42C5-30A6-4E6C-88AA-218D1BBA6EC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2271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2F38BC-D98D-4D85-8CF7-BA70EEDEDD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6858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2068706-584B-46FA-A8D8-8D2B03AFAA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672" y="2386744"/>
            <a:ext cx="5925310" cy="1645920"/>
          </a:xfrm>
        </p:spPr>
        <p:txBody>
          <a:bodyPr>
            <a:normAutofit/>
          </a:bodyPr>
          <a:lstStyle/>
          <a:p>
            <a:r>
              <a:rPr lang="cs-CZ" dirty="0"/>
              <a:t>Fenoly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630ACD5-77AF-4BFC-AA6A-848760F878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8615" y="4352544"/>
            <a:ext cx="5242560" cy="1239894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Deriváty uhlovodíků, které obsahují hydroxylovou skupinu vázanou na benzenové jádro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501A2F0-90BE-4D86-9A8A-4390413F7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640080"/>
            <a:ext cx="4017265" cy="5263134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0F5EB4E-25CD-44CC-AF95-30C925342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00771" y="802767"/>
            <a:ext cx="3685032" cy="4937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4877264-CB10-4ECC-9B67-6E72F97087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915" y="1122807"/>
            <a:ext cx="2352744" cy="429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6651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151040-487D-425E-BB9C-5DE264F8D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vlastnosti</a:t>
            </a:r>
          </a:p>
        </p:txBody>
      </p:sp>
      <p:pic>
        <p:nvPicPr>
          <p:cNvPr id="6" name="Zástupný obsah 5" descr="Obsah obrázku ryba&#10;&#10;Popis byl vytvořen automaticky">
            <a:extLst>
              <a:ext uri="{FF2B5EF4-FFF2-40B4-BE49-F238E27FC236}">
                <a16:creationId xmlns:a16="http://schemas.microsoft.com/office/drawing/2014/main" id="{CC52FC85-92EE-4D02-9522-3721522978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5763" y="1725122"/>
            <a:ext cx="4816475" cy="3407756"/>
          </a:xfrm>
        </p:spPr>
      </p:pic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86AC99B-771F-4914-8287-F711DEC444A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cs-CZ" sz="2000" dirty="0"/>
              <a:t>Bezbarvá krystalická látka</a:t>
            </a: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cs-CZ" sz="2000" dirty="0"/>
              <a:t>Na vzduchu tmavne</a:t>
            </a: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cs-CZ" sz="2000" dirty="0"/>
              <a:t>Má leptavé účinky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6AFDA393-F273-43D3-8E4D-7D261EB889C5}"/>
              </a:ext>
            </a:extLst>
          </p:cNvPr>
          <p:cNvSpPr txBox="1"/>
          <p:nvPr/>
        </p:nvSpPr>
        <p:spPr>
          <a:xfrm>
            <a:off x="2305455" y="1114046"/>
            <a:ext cx="861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VIDEO</a:t>
            </a:r>
          </a:p>
        </p:txBody>
      </p:sp>
    </p:spTree>
    <p:extLst>
      <p:ext uri="{BB962C8B-B14F-4D97-AF65-F5344CB8AC3E}">
        <p14:creationId xmlns:p14="http://schemas.microsoft.com/office/powerpoint/2010/main" val="2317849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BBF3C51E-2959-4CE7-8633-889F9B7AE3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756" y="1961389"/>
            <a:ext cx="3161116" cy="704087"/>
          </a:xfrm>
        </p:spPr>
        <p:txBody>
          <a:bodyPr/>
          <a:lstStyle/>
          <a:p>
            <a:r>
              <a:rPr lang="cs-CZ" dirty="0"/>
              <a:t>Barvy, lepidla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0BF1CA79-4A97-4BE4-8685-DAB880ACB94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56462" y="1986264"/>
            <a:ext cx="4270248" cy="704087"/>
          </a:xfrm>
        </p:spPr>
        <p:txBody>
          <a:bodyPr/>
          <a:lstStyle/>
          <a:p>
            <a:r>
              <a:rPr lang="cs-CZ" dirty="0"/>
              <a:t>Plasty a syntetická vlákna</a:t>
            </a:r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3A1076B9-25B3-4C26-9037-CD995E302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2358" y="420441"/>
            <a:ext cx="7729728" cy="1188720"/>
          </a:xfrm>
        </p:spPr>
        <p:txBody>
          <a:bodyPr/>
          <a:lstStyle/>
          <a:p>
            <a:r>
              <a:rPr lang="cs-CZ" dirty="0"/>
              <a:t>Využití fenolu</a:t>
            </a:r>
          </a:p>
        </p:txBody>
      </p:sp>
      <p:pic>
        <p:nvPicPr>
          <p:cNvPr id="12" name="Obrázek 11" descr="Obsah obrázku láhev&#10;&#10;Popis byl vytvořen automaticky">
            <a:extLst>
              <a:ext uri="{FF2B5EF4-FFF2-40B4-BE49-F238E27FC236}">
                <a16:creationId xmlns:a16="http://schemas.microsoft.com/office/drawing/2014/main" id="{6C66494C-820B-4821-B564-45A7780C3B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833" y="4740485"/>
            <a:ext cx="4756467" cy="1695124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2A7F5F5C-A6C5-419C-8409-384B1C1890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549671" y="3376758"/>
            <a:ext cx="2143125" cy="2143125"/>
          </a:xfrm>
          <a:prstGeom prst="rect">
            <a:avLst/>
          </a:prstGeom>
        </p:spPr>
      </p:pic>
      <p:pic>
        <p:nvPicPr>
          <p:cNvPr id="14" name="Obrázek 13" descr="Obsah obrázku text&#10;&#10;Popis byl vytvořen automaticky">
            <a:extLst>
              <a:ext uri="{FF2B5EF4-FFF2-40B4-BE49-F238E27FC236}">
                <a16:creationId xmlns:a16="http://schemas.microsoft.com/office/drawing/2014/main" id="{744B5EA5-5A2A-473D-8556-8F284E43D4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203" y="2835224"/>
            <a:ext cx="2476500" cy="1847850"/>
          </a:xfrm>
          <a:prstGeom prst="rect">
            <a:avLst/>
          </a:prstGeom>
        </p:spPr>
      </p:pic>
      <p:pic>
        <p:nvPicPr>
          <p:cNvPr id="10" name="Zástupný obsah 9" descr="Obsah obrázku text, láhev, interiér, několik&#10;&#10;Popis byl vytvořen automaticky">
            <a:extLst>
              <a:ext uri="{FF2B5EF4-FFF2-40B4-BE49-F238E27FC236}">
                <a16:creationId xmlns:a16="http://schemas.microsoft.com/office/drawing/2014/main" id="{11EA0CE7-7701-402C-A267-EBCBB9B407E3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337" y="4359967"/>
            <a:ext cx="2143125" cy="2143125"/>
          </a:xfrm>
        </p:spPr>
      </p:pic>
      <p:pic>
        <p:nvPicPr>
          <p:cNvPr id="18" name="Obrázek 17" descr="Obsah obrázku konzerva&#10;&#10;Popis byl vytvořen automaticky">
            <a:extLst>
              <a:ext uri="{FF2B5EF4-FFF2-40B4-BE49-F238E27FC236}">
                <a16:creationId xmlns:a16="http://schemas.microsoft.com/office/drawing/2014/main" id="{BC3800B9-67A0-4139-9520-BD74C22AF17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6462" y="2988330"/>
            <a:ext cx="4756467" cy="1291199"/>
          </a:xfrm>
          <a:prstGeom prst="rect">
            <a:avLst/>
          </a:prstGeom>
        </p:spPr>
      </p:pic>
      <p:pic>
        <p:nvPicPr>
          <p:cNvPr id="8" name="Zástupný obsah 7">
            <a:extLst>
              <a:ext uri="{FF2B5EF4-FFF2-40B4-BE49-F238E27FC236}">
                <a16:creationId xmlns:a16="http://schemas.microsoft.com/office/drawing/2014/main" id="{E8B5D3BB-8A85-4A90-94B1-3DEF83459AC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0394" y="332024"/>
            <a:ext cx="3245814" cy="1365553"/>
          </a:xfrm>
        </p:spPr>
      </p:pic>
      <p:sp>
        <p:nvSpPr>
          <p:cNvPr id="19" name="TextovéPole 18">
            <a:extLst>
              <a:ext uri="{FF2B5EF4-FFF2-40B4-BE49-F238E27FC236}">
                <a16:creationId xmlns:a16="http://schemas.microsoft.com/office/drawing/2014/main" id="{1E30A704-31E7-4BAB-A26A-ACBA73BE9CE5}"/>
              </a:ext>
            </a:extLst>
          </p:cNvPr>
          <p:cNvSpPr txBox="1"/>
          <p:nvPr/>
        </p:nvSpPr>
        <p:spPr>
          <a:xfrm>
            <a:off x="9381300" y="2192779"/>
            <a:ext cx="2430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FENOLFTALEINOVÝ</a:t>
            </a:r>
          </a:p>
          <a:p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INDIKÁTOR</a:t>
            </a:r>
          </a:p>
        </p:txBody>
      </p:sp>
    </p:spTree>
    <p:extLst>
      <p:ext uri="{BB962C8B-B14F-4D97-AF65-F5344CB8AC3E}">
        <p14:creationId xmlns:p14="http://schemas.microsoft.com/office/powerpoint/2010/main" val="2923366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5" grpId="0" build="p"/>
      <p:bldP spid="19" grpId="0"/>
    </p:bldLst>
  </p:timing>
</p:sld>
</file>

<file path=ppt/theme/theme1.xml><?xml version="1.0" encoding="utf-8"?>
<a:theme xmlns:a="http://schemas.openxmlformats.org/drawingml/2006/main" name="Balík">
  <a:themeElements>
    <a:clrScheme name="Balík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Balík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lík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Balík</Template>
  <TotalTime>0</TotalTime>
  <Words>34</Words>
  <Application>Microsoft Office PowerPoint</Application>
  <PresentationFormat>Širokoúhlá obrazovka</PresentationFormat>
  <Paragraphs>12</Paragraphs>
  <Slides>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</vt:i4>
      </vt:variant>
    </vt:vector>
  </HeadingPairs>
  <TitlesOfParts>
    <vt:vector size="6" baseType="lpstr">
      <vt:lpstr>Arial</vt:lpstr>
      <vt:lpstr>Gill Sans MT</vt:lpstr>
      <vt:lpstr>Balík</vt:lpstr>
      <vt:lpstr>Fenoly</vt:lpstr>
      <vt:lpstr>vlastnosti</vt:lpstr>
      <vt:lpstr>Využití fenolu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Fenoly</dc:title>
  <dc:creator>Šnircová Monika</dc:creator>
  <cp:lastModifiedBy>Šnircová Monika</cp:lastModifiedBy>
  <cp:revision>3</cp:revision>
  <dcterms:created xsi:type="dcterms:W3CDTF">2021-03-18T19:50:41Z</dcterms:created>
  <dcterms:modified xsi:type="dcterms:W3CDTF">2021-03-18T20:11:09Z</dcterms:modified>
</cp:coreProperties>
</file>