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B8D7-38F1-41CD-8BC3-6F18DBAC63CC}" type="datetimeFigureOut">
              <a:rPr lang="cs-CZ" smtClean="0"/>
              <a:t>28.02.2021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2411-36B8-4234-81AD-35C666CCB1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4191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B8D7-38F1-41CD-8BC3-6F18DBAC63CC}" type="datetimeFigureOut">
              <a:rPr lang="cs-CZ" smtClean="0"/>
              <a:t>28.02.2021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2411-36B8-4234-81AD-35C666CCB1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4121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B8D7-38F1-41CD-8BC3-6F18DBAC63CC}" type="datetimeFigureOut">
              <a:rPr lang="cs-CZ" smtClean="0"/>
              <a:t>28.02.2021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2411-36B8-4234-81AD-35C666CCB1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823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B8D7-38F1-41CD-8BC3-6F18DBAC63CC}" type="datetimeFigureOut">
              <a:rPr lang="cs-CZ" smtClean="0"/>
              <a:t>28.02.2021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2411-36B8-4234-81AD-35C666CCB1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01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B8D7-38F1-41CD-8BC3-6F18DBAC63CC}" type="datetimeFigureOut">
              <a:rPr lang="cs-CZ" smtClean="0"/>
              <a:t>28.02.2021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2411-36B8-4234-81AD-35C666CCB1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82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B8D7-38F1-41CD-8BC3-6F18DBAC63CC}" type="datetimeFigureOut">
              <a:rPr lang="cs-CZ" smtClean="0"/>
              <a:t>28.02.2021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2411-36B8-4234-81AD-35C666CCB1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1516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B8D7-38F1-41CD-8BC3-6F18DBAC63CC}" type="datetimeFigureOut">
              <a:rPr lang="cs-CZ" smtClean="0"/>
              <a:t>28.02.2021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2411-36B8-4234-81AD-35C666CCB169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777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B8D7-38F1-41CD-8BC3-6F18DBAC63CC}" type="datetimeFigureOut">
              <a:rPr lang="cs-CZ" smtClean="0"/>
              <a:t>28.02.2021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2411-36B8-4234-81AD-35C666CCB1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853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B8D7-38F1-41CD-8BC3-6F18DBAC63CC}" type="datetimeFigureOut">
              <a:rPr lang="cs-CZ" smtClean="0"/>
              <a:t>28.02.2021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2411-36B8-4234-81AD-35C666CCB1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310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B8D7-38F1-41CD-8BC3-6F18DBAC63CC}" type="datetimeFigureOut">
              <a:rPr lang="cs-CZ" smtClean="0"/>
              <a:t>28.02.2021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2411-36B8-4234-81AD-35C666CCB1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1008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E5CB8D7-38F1-41CD-8BC3-6F18DBAC63CC}" type="datetimeFigureOut">
              <a:rPr lang="cs-CZ" smtClean="0"/>
              <a:t>28.02.2021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2411-36B8-4234-81AD-35C666CCB1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0815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E5CB8D7-38F1-41CD-8BC3-6F18DBAC63CC}" type="datetimeFigureOut">
              <a:rPr lang="cs-CZ" smtClean="0"/>
              <a:t>28.02.2021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9D42411-36B8-4234-81AD-35C666CCB1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57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815FDFB-CF06-4999-B753-400F6DDB60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F9CD3D6-D238-400F-8464-1EADD1944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69282"/>
            <a:ext cx="8991600" cy="1264762"/>
          </a:xfrm>
        </p:spPr>
        <p:txBody>
          <a:bodyPr>
            <a:normAutofit/>
          </a:bodyPr>
          <a:lstStyle/>
          <a:p>
            <a:r>
              <a:rPr lang="cs-CZ" sz="3200"/>
              <a:t>Fosfor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D73F5B-AA69-45C2-8571-8C21016252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0320" y="5688535"/>
            <a:ext cx="7071360" cy="53612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Nekov nacházející se v </a:t>
            </a:r>
            <a:r>
              <a:rPr lang="cs-CZ" dirty="0" err="1">
                <a:solidFill>
                  <a:srgbClr val="FFFFFF"/>
                </a:solidFill>
              </a:rPr>
              <a:t>V</a:t>
            </a:r>
            <a:r>
              <a:rPr lang="cs-CZ" dirty="0">
                <a:solidFill>
                  <a:srgbClr val="FFFFFF"/>
                </a:solidFill>
              </a:rPr>
              <a:t>. 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E847E4-8AD4-4367-8E66-57B801851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0440" y="640555"/>
            <a:ext cx="5151120" cy="33120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9EF903-D3B6-439B-9E47-5D7F6F1D4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6556" y="795952"/>
            <a:ext cx="4818888" cy="2980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5B445A8-2C29-4874-A200-5CF8ED716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0" y="970704"/>
            <a:ext cx="2651760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 descr="Obsah obrázku želva&#10;&#10;Popis byl vytvořen automaticky">
            <a:extLst>
              <a:ext uri="{FF2B5EF4-FFF2-40B4-BE49-F238E27FC236}">
                <a16:creationId xmlns:a16="http://schemas.microsoft.com/office/drawing/2014/main" id="{98378D40-1462-48D9-AB89-69CF5E06E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6" y="4066679"/>
            <a:ext cx="3865934" cy="2583733"/>
          </a:xfrm>
          <a:prstGeom prst="rect">
            <a:avLst/>
          </a:prstGeom>
        </p:spPr>
      </p:pic>
      <p:sp>
        <p:nvSpPr>
          <p:cNvPr id="2" name="Zástupný text 1">
            <a:extLst>
              <a:ext uri="{FF2B5EF4-FFF2-40B4-BE49-F238E27FC236}">
                <a16:creationId xmlns:a16="http://schemas.microsoft.com/office/drawing/2014/main" id="{84018DD4-1B6B-4407-93AC-9DA21BC70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140" y="1809904"/>
            <a:ext cx="4270248" cy="704087"/>
          </a:xfrm>
        </p:spPr>
        <p:txBody>
          <a:bodyPr/>
          <a:lstStyle/>
          <a:p>
            <a:r>
              <a:rPr lang="cs-CZ" dirty="0"/>
              <a:t>Ve sloučeninách - Apatit</a:t>
            </a:r>
          </a:p>
        </p:txBody>
      </p:sp>
      <p:pic>
        <p:nvPicPr>
          <p:cNvPr id="8" name="Zástupný obsah 7" descr="Obsah obrázku želva&#10;&#10;Popis byl vytvořen automaticky">
            <a:extLst>
              <a:ext uri="{FF2B5EF4-FFF2-40B4-BE49-F238E27FC236}">
                <a16:creationId xmlns:a16="http://schemas.microsoft.com/office/drawing/2014/main" id="{80891D13-7DE6-4002-B3CB-BA866A1346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95" y="2801049"/>
            <a:ext cx="2466975" cy="1847850"/>
          </a:xfrm>
        </p:spPr>
      </p:pic>
      <p:pic>
        <p:nvPicPr>
          <p:cNvPr id="10" name="Zástupný obsah 9" descr="Obsah obrázku bezobratlí, modrá, polypovci&#10;&#10;Popis byl vytvořen automaticky">
            <a:extLst>
              <a:ext uri="{FF2B5EF4-FFF2-40B4-BE49-F238E27FC236}">
                <a16:creationId xmlns:a16="http://schemas.microsoft.com/office/drawing/2014/main" id="{C2840402-67C9-4C02-8ED1-ABD0346BF00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231" y="2629599"/>
            <a:ext cx="2266950" cy="2019300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CEA2E72-799A-440A-AD7E-6F4A94E299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36515" y="1986696"/>
            <a:ext cx="3433529" cy="704087"/>
          </a:xfrm>
        </p:spPr>
        <p:txBody>
          <a:bodyPr/>
          <a:lstStyle/>
          <a:p>
            <a:r>
              <a:rPr lang="cs-CZ" dirty="0"/>
              <a:t>V lidském Těle - kosti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91C34AE4-DF7E-4B2A-A653-84B426A96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10336"/>
            <a:ext cx="7729728" cy="1188720"/>
          </a:xfrm>
        </p:spPr>
        <p:txBody>
          <a:bodyPr/>
          <a:lstStyle/>
          <a:p>
            <a:r>
              <a:rPr lang="cs-CZ" dirty="0"/>
              <a:t>Výskyt fosforu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4389E475-DB1F-4F95-B6B0-16723DD017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516" y="2819582"/>
            <a:ext cx="4159677" cy="277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462C8DF7-333B-40E0-AB68-7D42C3D70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3308816" cy="704087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Bílý</a:t>
            </a:r>
          </a:p>
        </p:txBody>
      </p:sp>
      <p:pic>
        <p:nvPicPr>
          <p:cNvPr id="8" name="Zástupný obsah 7" descr="Obsah obrázku sklo&#10;&#10;Popis byl vytvořen automaticky">
            <a:extLst>
              <a:ext uri="{FF2B5EF4-FFF2-40B4-BE49-F238E27FC236}">
                <a16:creationId xmlns:a16="http://schemas.microsoft.com/office/drawing/2014/main" id="{BCFA3B82-B684-43FD-811A-FEA147C0CF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6" y="3185558"/>
            <a:ext cx="1671561" cy="3057734"/>
          </a:xfrm>
        </p:spPr>
      </p:pic>
      <p:pic>
        <p:nvPicPr>
          <p:cNvPr id="10" name="Zástupný obsah 9" descr="Obsah obrázku text&#10;&#10;Popis byl vytvořen automaticky">
            <a:extLst>
              <a:ext uri="{FF2B5EF4-FFF2-40B4-BE49-F238E27FC236}">
                <a16:creationId xmlns:a16="http://schemas.microsoft.com/office/drawing/2014/main" id="{055F8414-3986-44A7-9FA0-E3E6BD366DE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252" y="3159493"/>
            <a:ext cx="6203095" cy="3024491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3D1F184-F995-48E0-8901-92AB384B8F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1623" y="2304409"/>
            <a:ext cx="1674468" cy="704087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černý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412771D9-1EAD-47EE-867F-1EEEE9360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722" y="285962"/>
            <a:ext cx="7729728" cy="1188720"/>
          </a:xfrm>
        </p:spPr>
        <p:txBody>
          <a:bodyPr/>
          <a:lstStyle/>
          <a:p>
            <a:r>
              <a:rPr lang="cs-CZ" dirty="0"/>
              <a:t>Vlastnosti Fosforu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724C902-D012-442C-B81C-B156781B3F28}"/>
              </a:ext>
            </a:extLst>
          </p:cNvPr>
          <p:cNvSpPr txBox="1"/>
          <p:nvPr/>
        </p:nvSpPr>
        <p:spPr>
          <a:xfrm>
            <a:off x="8692247" y="2608386"/>
            <a:ext cx="126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ČERVENÝ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68CB73D-75EB-4D67-B2E9-6B4F60022942}"/>
              </a:ext>
            </a:extLst>
          </p:cNvPr>
          <p:cNvSpPr txBox="1"/>
          <p:nvPr/>
        </p:nvSpPr>
        <p:spPr>
          <a:xfrm>
            <a:off x="763571" y="1828800"/>
            <a:ext cx="4996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Existují 3 modifikace:  Video</a:t>
            </a:r>
          </a:p>
        </p:txBody>
      </p:sp>
    </p:spTree>
    <p:extLst>
      <p:ext uri="{BB962C8B-B14F-4D97-AF65-F5344CB8AC3E}">
        <p14:creationId xmlns:p14="http://schemas.microsoft.com/office/powerpoint/2010/main" val="289013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p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424FE14-78B5-4B73-926C-33E58ABF3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9927" y="1507571"/>
            <a:ext cx="1830950" cy="704087"/>
          </a:xfrm>
        </p:spPr>
        <p:txBody>
          <a:bodyPr/>
          <a:lstStyle/>
          <a:p>
            <a:r>
              <a:rPr lang="cs-CZ" dirty="0"/>
              <a:t>Bílý fosfor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A2A52EC9-86BC-4086-97D6-884CC01650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77" y="2512598"/>
            <a:ext cx="1752600" cy="1952625"/>
          </a:xfrm>
        </p:spPr>
      </p:pic>
      <p:pic>
        <p:nvPicPr>
          <p:cNvPr id="10" name="Zástupný obsah 9" descr="Obsah obrázku příslušenství, klipart&#10;&#10;Popis byl vytvořen automaticky">
            <a:extLst>
              <a:ext uri="{FF2B5EF4-FFF2-40B4-BE49-F238E27FC236}">
                <a16:creationId xmlns:a16="http://schemas.microsoft.com/office/drawing/2014/main" id="{06BEAAB3-B75A-407E-8375-7F7B23786B7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576" y="2956116"/>
            <a:ext cx="4252912" cy="1198384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2632024-5EFB-4FC2-A4D2-97125CCBC4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31068" y="1643286"/>
            <a:ext cx="2916866" cy="704087"/>
          </a:xfrm>
        </p:spPr>
        <p:txBody>
          <a:bodyPr/>
          <a:lstStyle/>
          <a:p>
            <a:r>
              <a:rPr lang="cs-CZ" dirty="0"/>
              <a:t>Červený fosfor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4B5175CB-3043-4E6C-8E6E-25E071A48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721" y="370803"/>
            <a:ext cx="7729728" cy="835828"/>
          </a:xfrm>
        </p:spPr>
        <p:txBody>
          <a:bodyPr/>
          <a:lstStyle/>
          <a:p>
            <a:r>
              <a:rPr lang="cs-CZ" dirty="0"/>
              <a:t>Struktura</a:t>
            </a:r>
          </a:p>
        </p:txBody>
      </p:sp>
      <p:pic>
        <p:nvPicPr>
          <p:cNvPr id="12" name="Obrázek 11" descr="Obsah obrázku příslušenství, náhrdelník&#10;&#10;Popis byl vytvořen automaticky">
            <a:extLst>
              <a:ext uri="{FF2B5EF4-FFF2-40B4-BE49-F238E27FC236}">
                <a16:creationId xmlns:a16="http://schemas.microsoft.com/office/drawing/2014/main" id="{FD65FB35-A476-41F9-9BBE-DB9966F0C5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188" y="2581762"/>
            <a:ext cx="4152900" cy="230505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8D99D952-B214-4E36-B66C-AD9D935CF82B}"/>
              </a:ext>
            </a:extLst>
          </p:cNvPr>
          <p:cNvSpPr txBox="1"/>
          <p:nvPr/>
        </p:nvSpPr>
        <p:spPr>
          <a:xfrm>
            <a:off x="8154186" y="1904214"/>
            <a:ext cx="183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ČERNÝ FOSFOR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2BBEF19-A659-4F62-8B3A-906E0EA8D850}"/>
              </a:ext>
            </a:extLst>
          </p:cNvPr>
          <p:cNvSpPr txBox="1"/>
          <p:nvPr/>
        </p:nvSpPr>
        <p:spPr>
          <a:xfrm>
            <a:off x="1753386" y="5214714"/>
            <a:ext cx="5081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Fosfor je tvořen ze stejného počtu atomů, liší se jejich uspořádáním v molekule, a proto mají odlišné vlastnosti</a:t>
            </a:r>
          </a:p>
        </p:txBody>
      </p:sp>
    </p:spTree>
    <p:extLst>
      <p:ext uri="{BB962C8B-B14F-4D97-AF65-F5344CB8AC3E}">
        <p14:creationId xmlns:p14="http://schemas.microsoft.com/office/powerpoint/2010/main" val="410433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1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446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AC01EDA-A984-4980-9CAF-E89B12F46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6242719" cy="1728044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Bílý fosfor</a:t>
            </a:r>
          </a:p>
        </p:txBody>
      </p:sp>
      <p:pic>
        <p:nvPicPr>
          <p:cNvPr id="8" name="Obrázek 7" descr="Obsah obrázku interiér, máslo&#10;&#10;Popis byl vytvořen automaticky">
            <a:extLst>
              <a:ext uri="{FF2B5EF4-FFF2-40B4-BE49-F238E27FC236}">
                <a16:creationId xmlns:a16="http://schemas.microsoft.com/office/drawing/2014/main" id="{B431E5BA-F8D9-4FBD-9AA3-0E73FFC85E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" r="5102"/>
          <a:stretch/>
        </p:blipFill>
        <p:spPr>
          <a:xfrm>
            <a:off x="8816725" y="638946"/>
            <a:ext cx="2044089" cy="1721271"/>
          </a:xfrm>
          <a:prstGeom prst="rect">
            <a:avLst/>
          </a:prstGeo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89E492D-1FB1-4E90-81B7-EB530CC3A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1830" y="2638044"/>
            <a:ext cx="7052553" cy="341562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Pevná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voskovitá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bílá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pevná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látka</a:t>
            </a:r>
            <a:endParaRPr lang="en-US" sz="2000" dirty="0">
              <a:solidFill>
                <a:schemeClr val="bg1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Velmi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jedovat</a:t>
            </a:r>
            <a:r>
              <a:rPr lang="cs-CZ" sz="2000" dirty="0">
                <a:solidFill>
                  <a:schemeClr val="bg1"/>
                </a:solidFill>
              </a:rPr>
              <a:t>ý</a:t>
            </a:r>
            <a:endParaRPr lang="en-US" sz="2000" dirty="0">
              <a:solidFill>
                <a:schemeClr val="bg1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Na </a:t>
            </a:r>
            <a:r>
              <a:rPr lang="en-US" sz="2000" dirty="0" err="1">
                <a:solidFill>
                  <a:schemeClr val="bg1"/>
                </a:solidFill>
              </a:rPr>
              <a:t>vzduchu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samozápalný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musí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být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uchovávám</a:t>
            </a:r>
            <a:r>
              <a:rPr lang="en-US" sz="2000" dirty="0">
                <a:solidFill>
                  <a:schemeClr val="bg1"/>
                </a:solidFill>
              </a:rPr>
              <a:t> pod</a:t>
            </a:r>
            <a:endParaRPr lang="cs-CZ" sz="2000" dirty="0">
              <a:solidFill>
                <a:schemeClr val="bg1"/>
              </a:solidFill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 vodou</a:t>
            </a:r>
            <a:endParaRPr lang="cs-CZ" sz="2000" dirty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Ve tmě jeho páry fosforeskují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Ve vodě nerozpustný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F854F587-7885-46C0-A5A8-13D2AD38D4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r="8827" b="4"/>
          <a:stretch/>
        </p:blipFill>
        <p:spPr>
          <a:xfrm>
            <a:off x="8821795" y="2518111"/>
            <a:ext cx="2033949" cy="171675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9014F6D-A910-44F2-997F-2B7AAE7266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3" r="-1" b="7158"/>
          <a:stretch/>
        </p:blipFill>
        <p:spPr>
          <a:xfrm>
            <a:off x="8816740" y="4392754"/>
            <a:ext cx="2044059" cy="172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1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1EA084-36C2-4123-809A-4F32281C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Červený fosfor</a:t>
            </a:r>
          </a:p>
        </p:txBody>
      </p:sp>
      <p:pic>
        <p:nvPicPr>
          <p:cNvPr id="6" name="Zástupný obsah 5" descr="Obsah obrázku dort, čokoláda, pudr, paprika&#10;&#10;Popis byl vytvořen automaticky">
            <a:extLst>
              <a:ext uri="{FF2B5EF4-FFF2-40B4-BE49-F238E27FC236}">
                <a16:creationId xmlns:a16="http://schemas.microsoft.com/office/drawing/2014/main" id="{90ED5A22-F2C6-45DC-9143-905FD7244E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763" y="1622822"/>
            <a:ext cx="4816475" cy="3612356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A50296F-3D3B-4996-A949-403FE5964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Tmavý červený prášek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Není jedovatý ani samozápalný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Na vzduchu stálý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Při zahřátí se mění na bílý fosfor</a:t>
            </a:r>
          </a:p>
        </p:txBody>
      </p:sp>
    </p:spTree>
    <p:extLst>
      <p:ext uri="{BB962C8B-B14F-4D97-AF65-F5344CB8AC3E}">
        <p14:creationId xmlns:p14="http://schemas.microsoft.com/office/powerpoint/2010/main" val="115282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09A6A1-497F-4495-B40F-11D87E742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Černý fosfor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8B22378-2816-4CC3-86DD-0DD67A1224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763" y="1457421"/>
            <a:ext cx="4816475" cy="3943158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B9C8DE9-3FC8-4968-ACDB-591A76E20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Nejméně reaktivní fosfor</a:t>
            </a:r>
          </a:p>
          <a:p>
            <a:r>
              <a:rPr lang="cs-CZ" sz="2000" dirty="0"/>
              <a:t>Vlastnostmi se podobá více kovům – kovový lesk, vede teplo  a elektrický proud</a:t>
            </a:r>
          </a:p>
        </p:txBody>
      </p:sp>
    </p:spTree>
    <p:extLst>
      <p:ext uri="{BB962C8B-B14F-4D97-AF65-F5344CB8AC3E}">
        <p14:creationId xmlns:p14="http://schemas.microsoft.com/office/powerpoint/2010/main" val="300132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FDB6C5EF-392C-4765-BB9D-87FFE258B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1609" y="1907138"/>
            <a:ext cx="2415918" cy="704087"/>
          </a:xfrm>
        </p:spPr>
        <p:txBody>
          <a:bodyPr/>
          <a:lstStyle/>
          <a:p>
            <a:r>
              <a:rPr lang="cs-CZ" dirty="0"/>
              <a:t>Pyrotechnika</a:t>
            </a:r>
          </a:p>
        </p:txBody>
      </p:sp>
      <p:pic>
        <p:nvPicPr>
          <p:cNvPr id="8" name="Zástupný obsah 7" descr="Obsah obrázku text&#10;&#10;Popis byl vytvořen automaticky">
            <a:extLst>
              <a:ext uri="{FF2B5EF4-FFF2-40B4-BE49-F238E27FC236}">
                <a16:creationId xmlns:a16="http://schemas.microsoft.com/office/drawing/2014/main" id="{433CB9B0-D5BF-4FCC-B774-22A97265B1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55" y="2888220"/>
            <a:ext cx="3390900" cy="2543175"/>
          </a:xfrm>
        </p:spPr>
      </p:pic>
      <p:pic>
        <p:nvPicPr>
          <p:cNvPr id="10" name="Zástupný obsah 9" descr="Obsah obrázku světlo&#10;&#10;Popis byl vytvořen automaticky">
            <a:extLst>
              <a:ext uri="{FF2B5EF4-FFF2-40B4-BE49-F238E27FC236}">
                <a16:creationId xmlns:a16="http://schemas.microsoft.com/office/drawing/2014/main" id="{59361FD1-8740-4183-BD71-A0F76519F56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814" y="3557269"/>
            <a:ext cx="2230186" cy="2760131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F82F43A-65A2-422E-8F49-1752B66401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242" y="2477506"/>
            <a:ext cx="1504785" cy="704087"/>
          </a:xfrm>
        </p:spPr>
        <p:txBody>
          <a:bodyPr/>
          <a:lstStyle/>
          <a:p>
            <a:r>
              <a:rPr lang="cs-CZ" dirty="0"/>
              <a:t>Signální světlice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7C8729B-F1E7-496D-BEC5-1AD9C814B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3904" y="540600"/>
            <a:ext cx="7729728" cy="1188720"/>
          </a:xfrm>
        </p:spPr>
        <p:txBody>
          <a:bodyPr/>
          <a:lstStyle/>
          <a:p>
            <a:r>
              <a:rPr lang="cs-CZ" dirty="0"/>
              <a:t>Využití bílého fosforu</a:t>
            </a:r>
          </a:p>
        </p:txBody>
      </p:sp>
      <p:pic>
        <p:nvPicPr>
          <p:cNvPr id="12" name="Obrázek 11" descr="Obsah obrázku zbraň, raketa&#10;&#10;Popis byl vytvořen automaticky">
            <a:extLst>
              <a:ext uri="{FF2B5EF4-FFF2-40B4-BE49-F238E27FC236}">
                <a16:creationId xmlns:a16="http://schemas.microsoft.com/office/drawing/2014/main" id="{7946127A-3854-4D9E-9255-BFF90BCBA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301" y="3515761"/>
            <a:ext cx="3002198" cy="2251649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716B04FE-5F9E-4FF0-AA7B-1C5D15F41CEC}"/>
              </a:ext>
            </a:extLst>
          </p:cNvPr>
          <p:cNvSpPr txBox="1"/>
          <p:nvPr/>
        </p:nvSpPr>
        <p:spPr>
          <a:xfrm>
            <a:off x="6528301" y="2812261"/>
            <a:ext cx="2843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BOJOVÉ LÁTKY - NAPALM</a:t>
            </a:r>
          </a:p>
        </p:txBody>
      </p:sp>
      <p:pic>
        <p:nvPicPr>
          <p:cNvPr id="15" name="Obrázek 14" descr="Obsah obrázku láhev&#10;&#10;Popis byl vytvořen automaticky">
            <a:extLst>
              <a:ext uri="{FF2B5EF4-FFF2-40B4-BE49-F238E27FC236}">
                <a16:creationId xmlns:a16="http://schemas.microsoft.com/office/drawing/2014/main" id="{48F35CF5-26AF-4047-9C50-200DDFEB8E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632" y="3308371"/>
            <a:ext cx="2010723" cy="2251649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757345C2-7AE2-40F6-A561-480DCAAAEDE9}"/>
              </a:ext>
            </a:extLst>
          </p:cNvPr>
          <p:cNvSpPr txBox="1"/>
          <p:nvPr/>
        </p:nvSpPr>
        <p:spPr>
          <a:xfrm>
            <a:off x="10033632" y="2498103"/>
            <a:ext cx="163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JED NA KRYSY</a:t>
            </a:r>
          </a:p>
        </p:txBody>
      </p:sp>
    </p:spTree>
    <p:extLst>
      <p:ext uri="{BB962C8B-B14F-4D97-AF65-F5344CB8AC3E}">
        <p14:creationId xmlns:p14="http://schemas.microsoft.com/office/powerpoint/2010/main" val="208023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p"/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61E1A1D7-E8E9-4389-B628-C21B0E614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6937" y="2209738"/>
            <a:ext cx="4270248" cy="704087"/>
          </a:xfrm>
        </p:spPr>
        <p:txBody>
          <a:bodyPr/>
          <a:lstStyle/>
          <a:p>
            <a:r>
              <a:rPr lang="cs-CZ" dirty="0"/>
              <a:t>Červený fosfor - zápalky</a:t>
            </a:r>
          </a:p>
        </p:txBody>
      </p:sp>
      <p:pic>
        <p:nvPicPr>
          <p:cNvPr id="8" name="Zástupný obsah 7" descr="Obsah obrázku interiér&#10;&#10;Popis byl vytvořen automaticky">
            <a:extLst>
              <a:ext uri="{FF2B5EF4-FFF2-40B4-BE49-F238E27FC236}">
                <a16:creationId xmlns:a16="http://schemas.microsoft.com/office/drawing/2014/main" id="{6EA24B79-97A5-4091-BF65-EE3325E21F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05" y="3263826"/>
            <a:ext cx="5018757" cy="2749550"/>
          </a:xfrm>
        </p:spPr>
      </p:pic>
      <p:pic>
        <p:nvPicPr>
          <p:cNvPr id="10" name="Zástupný obsah 9" descr="Obsah obrázku interiér&#10;&#10;Popis byl vytvořen automaticky">
            <a:extLst>
              <a:ext uri="{FF2B5EF4-FFF2-40B4-BE49-F238E27FC236}">
                <a16:creationId xmlns:a16="http://schemas.microsoft.com/office/drawing/2014/main" id="{C5ED5A9A-4E9D-4C31-B981-5B5A2AEFB83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865" y="2989079"/>
            <a:ext cx="3456017" cy="3418578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A55C23D-A0D2-49E1-A16F-0AC3EE8049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24815" y="2099401"/>
            <a:ext cx="4270248" cy="704087"/>
          </a:xfrm>
        </p:spPr>
        <p:txBody>
          <a:bodyPr/>
          <a:lstStyle/>
          <a:p>
            <a:r>
              <a:rPr lang="cs-CZ" dirty="0"/>
              <a:t>Černý fosfor - polovodiče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C9E8DF3E-5A8F-4AD4-BB89-8255C8F22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8820" y="450343"/>
            <a:ext cx="7729728" cy="1188720"/>
          </a:xfrm>
        </p:spPr>
        <p:txBody>
          <a:bodyPr/>
          <a:lstStyle/>
          <a:p>
            <a:r>
              <a:rPr lang="cs-CZ" dirty="0"/>
              <a:t>Využití červeného a černého fosforu</a:t>
            </a:r>
          </a:p>
        </p:txBody>
      </p:sp>
    </p:spTree>
    <p:extLst>
      <p:ext uri="{BB962C8B-B14F-4D97-AF65-F5344CB8AC3E}">
        <p14:creationId xmlns:p14="http://schemas.microsoft.com/office/powerpoint/2010/main" val="39118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p"/>
    </p:bldLst>
  </p:timing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0</TotalTime>
  <Words>150</Words>
  <Application>Microsoft Office PowerPoint</Application>
  <PresentationFormat>Širokoúhlá obrazovka</PresentationFormat>
  <Paragraphs>38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Gill Sans MT</vt:lpstr>
      <vt:lpstr>Balík</vt:lpstr>
      <vt:lpstr>Fosfor</vt:lpstr>
      <vt:lpstr>Výskyt fosforu</vt:lpstr>
      <vt:lpstr>Vlastnosti Fosforu</vt:lpstr>
      <vt:lpstr>Struktura</vt:lpstr>
      <vt:lpstr>Bílý fosfor</vt:lpstr>
      <vt:lpstr>Červený fosfor</vt:lpstr>
      <vt:lpstr>Černý fosfor</vt:lpstr>
      <vt:lpstr>Využití bílého fosforu</vt:lpstr>
      <vt:lpstr>Využití červeného a černého fosforu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Fosfor</dc:title>
  <dc:creator>Šnircová Monika</dc:creator>
  <cp:lastModifiedBy>Šnircová Monika</cp:lastModifiedBy>
  <cp:revision>7</cp:revision>
  <dcterms:created xsi:type="dcterms:W3CDTF">2021-02-28T17:16:22Z</dcterms:created>
  <dcterms:modified xsi:type="dcterms:W3CDTF">2021-02-28T18:17:57Z</dcterms:modified>
</cp:coreProperties>
</file>