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2C722-11C8-4AEF-B356-9AD8868AB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78665F-DAD5-4EB2-9403-79851254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F378F-5E1A-4BC6-9624-83DA835A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5F7B16-48EA-468A-986A-EBCDD264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448AFD-70A5-4ADF-8215-C5B66821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11564-1C43-4D75-BFEB-D70BB56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CEBCA5-184E-409D-A086-0DC540977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4BE942-7BC6-4FC4-9D70-C13B8186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4264DF-814E-4FF4-BB89-8E9096D3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81B81E-1705-45A6-BFBB-F1153F1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30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34EE6-C106-4352-B8C0-2732D4A89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070351-A69E-450C-8017-BBA3FBA1B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881A9B-9A87-4004-8D25-4093C7B0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638E03-3145-4EDC-977A-F567845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81C0E-0713-4F2C-884B-0FE28004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18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44C52-DF86-4122-B02F-80F77622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93599-A3F8-45C7-83D0-022AC907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22E72-298D-4072-B67F-54AFEC9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27885F-8BE7-4F99-B668-7D845B4F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FAD6F-9747-4ADB-B942-6CE296FC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AD9E2-55AD-402F-87C3-922DAC86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AE9FC-F1CF-4685-86DA-4616BF7D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869EC9-E2BA-4C4B-8ABA-4D31195F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28EEB-14D4-45BD-8BED-20D421A5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F7CEA-9D77-49D1-B7C2-B303FD6F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8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3C6FE-5869-49F5-82B4-387372C4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CC2EF-1883-4002-973D-35AFDFD02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2E5F32-AEEE-4605-8F11-438AC3800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FBB04F-2327-4300-B2A7-0E23AA21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A7676E-AC28-4F63-A46D-3DC89AE1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19652D-53F5-47BF-8D75-5CE7BD91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C2FA-DC92-4C55-9F05-9F3F7D82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C91343-E3A1-418C-B2D9-828F0C04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95A7C2-D927-4581-99A3-451F76AB2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75F374-6099-4E5D-BA49-CEAFA5077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C647A0-912F-4DF8-B50A-249ADA01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1EEE23-3B2D-4EC1-B2A0-3F0119CE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285645-6068-48F3-8539-CC4972FF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1EF97E-74A0-4250-9360-7D1E5A20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31A88-BB29-474B-A7B0-708091D9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0F3548-D212-40FE-B5B4-72BB364D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400C55-7D4E-4BAE-A919-5461FC5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80564E-ED6F-4FFE-9CA2-A3E24BF4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1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B0D0F0-4E79-462C-8497-142BE596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E27B70-79A5-469C-B326-6D3239A2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3E8D8F-7E96-4947-93BE-9E159331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C21DE-51EF-457A-B216-EC5DB329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29D32-E574-4680-B734-2F5CAD14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CC9FBF-FB00-4C76-A371-F4F34FD22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2B83BE-97D3-4D0C-8976-B8C813B8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A4443B-43F9-495D-A1CB-92D0FD5A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F42255-4CB9-4E65-A968-B01BA163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0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EC192-18B1-431F-AFEF-07C50D58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EE1E86-8077-490E-A1B6-A7B3EBA97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16ABAB-C3AB-46C4-8184-CC3726E2F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A7E0B6-41A1-4F7D-B3B7-5A470A17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F513AA-3FCA-4234-AE42-32173356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51A474-791D-444A-ACE2-795A2C11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7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555E15-26D4-4EB5-87E4-026CBFEC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2C2130-03DE-483A-8FE7-0C7B6C7E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0DB03-2D67-4CE8-A1C9-112543448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CAEF-F070-433F-8624-13D7160089C5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AAADB-AFC8-4688-991E-7D0BF4DD0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89BF3-760A-46EC-BF18-2DE711795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5F2F-C015-4683-ABB7-623018405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7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4xW79ASs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avci, vodní savec, tuleň, kámen&#10;&#10;Popis byl vytvořen automaticky">
            <a:extLst>
              <a:ext uri="{FF2B5EF4-FFF2-40B4-BE49-F238E27FC236}">
                <a16:creationId xmlns:a16="http://schemas.microsoft.com/office/drawing/2014/main" id="{366DDB9E-A0BC-476B-9F14-BC184BAF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4851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44547-B17E-4251-8D78-1D32B80F5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Ploutvonožci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F907C3-BDC9-420D-BDEA-DA11CD6DC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Mají končetiny přeměněné v ploutve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CFDEC-8A0F-4657-B63F-09CD08F2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Znaky: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AED7545-579E-4391-AA2C-7501FBA4B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86361"/>
            <a:ext cx="6879110" cy="40586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BE04C5-C63E-4AD9-B294-2DE5FDC95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Válcovité tělo kryto srstí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Tvar těla přizpůsoben pohybu ve vodě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Končetiny přeměněny v ploutve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Uzavíratelné zvukovody, 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Zakrnělý ocas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Pod kůží silná vrstva tuku, která chrání tělo před ztrátou těla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Žijí v chladných mořích nebo v polárních oblastech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43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B48C8-7633-4656-B67B-E79055F5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Ploutvonožci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9AF629-BD71-49FC-92C3-85D3CA01F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lachtan</a:t>
            </a:r>
          </a:p>
        </p:txBody>
      </p:sp>
      <p:pic>
        <p:nvPicPr>
          <p:cNvPr id="8" name="Zástupný obsah 7" descr="Obsah obrázku vodní savec, tuleň, savci, exteriér&#10;&#10;Popis byl vytvořen automaticky">
            <a:extLst>
              <a:ext uri="{FF2B5EF4-FFF2-40B4-BE49-F238E27FC236}">
                <a16:creationId xmlns:a16="http://schemas.microsoft.com/office/drawing/2014/main" id="{B7C8AD9F-08F9-4838-8614-38C21D165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1" y="2505075"/>
            <a:ext cx="4545660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2327E8-AC8D-478C-9483-533714035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Tuleň obecný</a:t>
            </a:r>
          </a:p>
        </p:txBody>
      </p:sp>
      <p:pic>
        <p:nvPicPr>
          <p:cNvPr id="10" name="Zástupný obsah 9" descr="Obsah obrázku skála, savci, exteriér, tuleň&#10;&#10;Popis byl vytvořen automaticky">
            <a:extLst>
              <a:ext uri="{FF2B5EF4-FFF2-40B4-BE49-F238E27FC236}">
                <a16:creationId xmlns:a16="http://schemas.microsoft.com/office/drawing/2014/main" id="{95686222-9882-41D1-AAED-37CF8AD639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7198"/>
            <a:ext cx="5183188" cy="3440341"/>
          </a:xfrm>
        </p:spPr>
      </p:pic>
    </p:spTree>
    <p:extLst>
      <p:ext uri="{BB962C8B-B14F-4D97-AF65-F5344CB8AC3E}">
        <p14:creationId xmlns:p14="http://schemas.microsoft.com/office/powerpoint/2010/main" val="2635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045159-7EEF-4071-85F6-7D0B76C1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Tuleň</a:t>
            </a:r>
            <a:r>
              <a:rPr lang="en-US" sz="5400" dirty="0"/>
              <a:t> </a:t>
            </a:r>
            <a:r>
              <a:rPr lang="en-US" sz="5400" dirty="0" err="1"/>
              <a:t>grónský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7FBE63-71E3-470E-A253-BDE9DF7C9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Nemá</a:t>
            </a:r>
            <a:r>
              <a:rPr lang="en-US" sz="2200" dirty="0"/>
              <a:t> </a:t>
            </a:r>
            <a:r>
              <a:rPr lang="en-US" sz="2200" dirty="0" err="1"/>
              <a:t>ušní</a:t>
            </a:r>
            <a:r>
              <a:rPr lang="en-US" sz="2200" dirty="0"/>
              <a:t> </a:t>
            </a:r>
            <a:r>
              <a:rPr lang="en-US" sz="2200" dirty="0" err="1"/>
              <a:t>boltce</a:t>
            </a:r>
            <a:endParaRPr lang="en-US" sz="22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Jeden</a:t>
            </a:r>
            <a:r>
              <a:rPr lang="en-US" sz="2200" dirty="0"/>
              <a:t> z </a:t>
            </a:r>
            <a:r>
              <a:rPr lang="en-US" sz="2200" dirty="0" err="1"/>
              <a:t>nejvíce</a:t>
            </a:r>
            <a:r>
              <a:rPr lang="en-US" sz="2200" dirty="0"/>
              <a:t> </a:t>
            </a:r>
            <a:r>
              <a:rPr lang="en-US" sz="2200" dirty="0" err="1"/>
              <a:t>ohrožených</a:t>
            </a:r>
            <a:r>
              <a:rPr lang="en-US" sz="2200" dirty="0"/>
              <a:t> </a:t>
            </a:r>
            <a:r>
              <a:rPr lang="en-US" sz="2200" dirty="0" err="1"/>
              <a:t>druhů</a:t>
            </a:r>
            <a:r>
              <a:rPr lang="en-US" sz="2200" dirty="0"/>
              <a:t> </a:t>
            </a:r>
            <a:r>
              <a:rPr lang="en-US" sz="2200" dirty="0" err="1"/>
              <a:t>tuleně</a:t>
            </a:r>
            <a:endParaRPr lang="en-US" sz="2200" dirty="0"/>
          </a:p>
        </p:txBody>
      </p:sp>
      <p:pic>
        <p:nvPicPr>
          <p:cNvPr id="6" name="Zástupný obsah 5" descr="Obsah obrázku savci, exteriér, tuleň, vodní savec&#10;&#10;Popis byl vytvořen automaticky">
            <a:extLst>
              <a:ext uri="{FF2B5EF4-FFF2-40B4-BE49-F238E27FC236}">
                <a16:creationId xmlns:a16="http://schemas.microsoft.com/office/drawing/2014/main" id="{7D166120-76EB-4EF3-ADD3-1256F70E4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313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EABC2B-0120-42F9-8796-A4BD968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2"/>
            <a:ext cx="2613872" cy="15700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Lachtan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avci, vodní savec, tuleň, kámen&#10;&#10;Popis byl vytvořen automaticky">
            <a:extLst>
              <a:ext uri="{FF2B5EF4-FFF2-40B4-BE49-F238E27FC236}">
                <a16:creationId xmlns:a16="http://schemas.microsoft.com/office/drawing/2014/main" id="{01B0B0C2-7BF3-4AF0-9627-4B68DD847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41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D13FA7-F836-4DB4-9A53-E44153AD6814}"/>
              </a:ext>
            </a:extLst>
          </p:cNvPr>
          <p:cNvSpPr txBox="1"/>
          <p:nvPr/>
        </p:nvSpPr>
        <p:spPr>
          <a:xfrm>
            <a:off x="9093496" y="2675426"/>
            <a:ext cx="219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Má krátké ušní boltce</a:t>
            </a:r>
          </a:p>
        </p:txBody>
      </p:sp>
    </p:spTree>
    <p:extLst>
      <p:ext uri="{BB962C8B-B14F-4D97-AF65-F5344CB8AC3E}">
        <p14:creationId xmlns:p14="http://schemas.microsoft.com/office/powerpoint/2010/main" val="36785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A123046-77DA-4AE0-9126-95909DA43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r="189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31AA0-98F9-4834-8F47-DC8766B7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6780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2800" dirty="0"/>
              <a:t>Mrož lední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14163D-DE43-4CB4-BB51-83E11D4BF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71" y="2642640"/>
            <a:ext cx="4530844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Mají největší zuby mezi ploutvonožci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Délka až 1 m, váha cca 5 kg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Používají je k obraně, v boji s nepřáteli, </a:t>
            </a:r>
          </a:p>
          <a:p>
            <a:r>
              <a:rPr lang="cs-CZ" sz="2000" dirty="0"/>
              <a:t>    k pohybu – zachycují se s nimi ve ledě</a:t>
            </a:r>
          </a:p>
          <a:p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01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země, exteriér, voda, vodní savec&#10;&#10;Popis byl vytvořen automaticky">
            <a:extLst>
              <a:ext uri="{FF2B5EF4-FFF2-40B4-BE49-F238E27FC236}">
                <a16:creationId xmlns:a16="http://schemas.microsoft.com/office/drawing/2014/main" id="{56ADC592-EF92-46D6-AF91-55C454124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15825" r="644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B996E3-4D4B-4FAF-B2E5-A36063DD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Rypouš</a:t>
            </a:r>
            <a:r>
              <a:rPr lang="en-US" sz="6600" dirty="0"/>
              <a:t> </a:t>
            </a:r>
            <a:r>
              <a:rPr lang="en-US" sz="6600" dirty="0" err="1"/>
              <a:t>sloní</a:t>
            </a:r>
            <a:endParaRPr lang="en-US" sz="6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AD32CE-0B05-4466-A9B3-2AA7A31B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Největší</a:t>
            </a:r>
            <a:r>
              <a:rPr lang="en-US" sz="2400" dirty="0"/>
              <a:t> </a:t>
            </a:r>
            <a:r>
              <a:rPr lang="en-US" sz="2400" dirty="0" err="1"/>
              <a:t>ploutvonožec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51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uleň, vodní savec, savci&#10;&#10;Popis byl vytvořen automaticky">
            <a:extLst>
              <a:ext uri="{FF2B5EF4-FFF2-40B4-BE49-F238E27FC236}">
                <a16:creationId xmlns:a16="http://schemas.microsoft.com/office/drawing/2014/main" id="{C776A8DD-168A-4BB8-9628-19062D08B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DDB9FC-081D-4401-B0FB-F63B4EE5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Rypouš sloní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F18C90-8B0A-44B4-8412-2DDF43B016C8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hlinkClick r:id="rId3"/>
              </a:rPr>
              <a:t>VIDEO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253539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Ploutvonožci</vt:lpstr>
      <vt:lpstr>Znaky:</vt:lpstr>
      <vt:lpstr>Ploutvonožci</vt:lpstr>
      <vt:lpstr>Tuleň grónský</vt:lpstr>
      <vt:lpstr>Lachtan</vt:lpstr>
      <vt:lpstr>Mrož lední</vt:lpstr>
      <vt:lpstr>Rypouš sloní</vt:lpstr>
      <vt:lpstr>Rypouš sloní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Ploutvonožci</dc:title>
  <dc:creator>Šnircová Monika</dc:creator>
  <cp:lastModifiedBy>Šnircová Monika</cp:lastModifiedBy>
  <cp:revision>7</cp:revision>
  <dcterms:created xsi:type="dcterms:W3CDTF">2021-03-08T12:56:25Z</dcterms:created>
  <dcterms:modified xsi:type="dcterms:W3CDTF">2021-03-08T15:40:12Z</dcterms:modified>
</cp:coreProperties>
</file>