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C1286-B874-44F6-A282-ABCFA5B03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41366F-4354-4B77-94AA-A5310EAA4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3CB8A2-6D2B-4EE7-99DF-2185B1309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6C92DC-F06E-4934-8415-D92A6093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460692-4F41-48D5-831A-E23B3CC2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50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BA17B-ECBF-47A0-9521-DB1182B1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7B163E-1927-4EF8-A539-C5FC34B4B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A2CEFC-93E8-4E29-A2A8-36E45120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194A9F-09B4-40A7-96D6-18CD31E2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636F2E-DD79-4FA2-91DC-D8E93F6A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54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781CFC6-BF4B-435B-B536-3C18A98F1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D9280F-DA0A-416F-9F6B-2EDE7CF30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E4850C-3D49-46C1-B4A6-45585D1B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0E8F67-9DBE-4BF9-9F0B-2AF58544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44FD74-3009-4A20-AFDC-2D773DFA2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96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3F8FF4-41D1-4103-9FC4-3F4E8D36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A8E0AF-35CA-4EC7-B92E-1C3F58E0D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D81790-71ED-40C7-8CC3-B6646F14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309B32-1D08-49AD-9208-1CF404E9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FD94B8-E0B0-4442-B4D7-E00777B4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04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013F8-6402-4C50-833E-201F87BE6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C3B151-2357-4D43-BB3E-8527BC4A8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EF46A7-6D35-4027-B2BA-C626677C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D01E1C-1227-4E0B-A871-D9CCBDEA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B6D3BA-9A33-4B42-8963-C2A9A1E0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12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CC128-34BC-4805-A1B2-6FAD161A8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F4877A-D7B7-470B-B6EA-5461C6AD8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46D48E-9107-495F-88F3-F95D10CB0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8D1B73-051D-44A2-B900-235A24AA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569805-0368-4324-B8D0-23755959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DE588-B350-44C2-B871-609CB227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13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BBBA7-C0A0-45DA-805F-646F78DA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DB0179-A397-4C07-B4B5-40A0EEE8D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FA3D8C-0ACC-4AF9-954A-F9468036A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A94429-3F3F-49DB-88C3-75C92FBD2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F282868-2F18-4546-9441-43609E2A5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21AE232-7FAE-48CC-ACCE-E008D6890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00B9BB-54B1-4436-ACC5-493734F58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C03997-BDC9-4FF9-8E0A-CC3B8F73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8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06050-B67B-4BF2-BC0F-0F1B5441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DEC785E-72F8-49EA-8060-C9456F628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AE56AD-BCB0-4BA5-B300-473B171F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EEACDA2-9354-4567-8B42-DDA56E78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19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7F3C610-5C41-41AB-96E8-5BB7A530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9AFB0B-D3A6-4133-AA4D-E4ED18D19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17683D1-2E82-4A10-A43C-942AB15C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91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C81CD-51FF-4736-AC6B-37BCC70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B6969A-7063-467A-82CD-4615BF0C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521B32-727C-4355-9C61-7F345A85A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2E8E10-7C9B-443E-8BC6-5E256A37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B0FE49-DC68-47E8-B84D-435DA9EB4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0180B3-D165-4201-AA99-1B90D0DE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67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A57B21-8184-49FF-A322-9AA4E1E1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32C8FDE-9B47-4DC0-B312-44FC509DF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3C044D-33D8-4A60-BB60-8B8BC2963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FEEC02-6C28-4CA5-B294-AD715C76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74C192-F6DB-4648-9460-5AF76DCE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AE4FC5-8884-4905-98E9-82A49883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8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18DFB8-47DB-4510-868F-7985852E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3B2503-A5F1-4D9D-9F50-D3794CFD7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348194-A35F-4E65-A55C-50D3C3C4C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AC06E-5848-4B4A-A253-42F1B5E210B7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B690B4-9D83-437F-B10B-0B1E19AF0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DA454C-1F62-43BE-AF58-64F474225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C9B34-0E93-43AE-B6DC-AEFA3286B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83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oblečení, vlasy&#10;&#10;Popis byl vytvořen automaticky">
            <a:extLst>
              <a:ext uri="{FF2B5EF4-FFF2-40B4-BE49-F238E27FC236}">
                <a16:creationId xmlns:a16="http://schemas.microsoft.com/office/drawing/2014/main" id="{B9EC7A3B-3688-4AFE-B977-BD3F2D6BE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r="27876" b="9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254347-A9A1-4254-ADB4-BE187F9B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Poranění kůže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332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E35F5-EC91-4589-AA4A-3D5A30FB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Drobná poranění kůže</a:t>
            </a:r>
          </a:p>
        </p:txBody>
      </p:sp>
      <p:pic>
        <p:nvPicPr>
          <p:cNvPr id="6" name="Jak ošetřit drobná poranění _ Dobré rady _ Mojemedicina.cz">
            <a:hlinkClick r:id="" action="ppaction://media"/>
            <a:extLst>
              <a:ext uri="{FF2B5EF4-FFF2-40B4-BE49-F238E27FC236}">
                <a16:creationId xmlns:a16="http://schemas.microsoft.com/office/drawing/2014/main" id="{D0724594-1659-4B05-BCA8-FEE6300432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6325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344C39C-EB3F-49B6-B4BA-80E0B0AEE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r="11953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572007-EE3E-48BF-94BE-CE037F57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Odřeniny</a:t>
            </a:r>
            <a:endParaRPr lang="en-US" sz="48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0B4F0F-CFCA-4E45-A273-481F8544E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Umyjeme</a:t>
            </a:r>
            <a:r>
              <a:rPr lang="en-US" sz="2000" dirty="0"/>
              <a:t> </a:t>
            </a:r>
            <a:r>
              <a:rPr lang="en-US" sz="2000" dirty="0" err="1"/>
              <a:t>čistou</a:t>
            </a:r>
            <a:r>
              <a:rPr lang="en-US" sz="2000" dirty="0"/>
              <a:t> vodou, </a:t>
            </a:r>
            <a:r>
              <a:rPr lang="en-US" sz="2000" dirty="0" err="1"/>
              <a:t>vydenzifikujeme</a:t>
            </a:r>
            <a:r>
              <a:rPr lang="en-US" sz="2000" dirty="0"/>
              <a:t> a </a:t>
            </a:r>
            <a:r>
              <a:rPr lang="en-US" sz="2000" dirty="0" err="1"/>
              <a:t>přelepíme</a:t>
            </a:r>
            <a:r>
              <a:rPr lang="en-US" sz="2000" dirty="0"/>
              <a:t> </a:t>
            </a:r>
            <a:r>
              <a:rPr lang="cs-CZ" sz="2000" dirty="0"/>
              <a:t>náplastí s polštářkem</a:t>
            </a:r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48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F546D2-D7B2-472B-8E9D-571DCA28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Krvácení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13E6BE9-F917-4482-93DB-DD35E7865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5" y="2427541"/>
            <a:ext cx="1095243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1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139C8E-6A68-4130-97CE-CA43AD03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Popáleniny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E916989E-E78D-4B34-A5F6-A5A633BC49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516066"/>
            <a:ext cx="5455917" cy="381914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 descr="Obsah obrázku rukavice&#10;&#10;Popis byl vytvořen automaticky">
            <a:extLst>
              <a:ext uri="{FF2B5EF4-FFF2-40B4-BE49-F238E27FC236}">
                <a16:creationId xmlns:a16="http://schemas.microsoft.com/office/drawing/2014/main" id="{BB3415B5-D9C0-4CE2-9CB6-EAD64161C0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891160"/>
            <a:ext cx="5455917" cy="30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0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6535CD-B35A-45A5-8BB8-6B9B6BA3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Omrzliny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18EB74E-C355-40DC-B483-DFB58221EE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632004"/>
            <a:ext cx="5455917" cy="358726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7" descr="Obsah obrázku osoba, interiér, držení, ruka&#10;&#10;Popis byl vytvořen automaticky">
            <a:extLst>
              <a:ext uri="{FF2B5EF4-FFF2-40B4-BE49-F238E27FC236}">
                <a16:creationId xmlns:a16="http://schemas.microsoft.com/office/drawing/2014/main" id="{B94D0197-11F9-47B3-BD9E-D5A26D5D07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93383"/>
            <a:ext cx="5455917" cy="34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E46F33-1755-4F53-B600-2311909C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>
                <a:solidFill>
                  <a:srgbClr val="FFFFFF"/>
                </a:solidFill>
              </a:rPr>
              <a:t>Poleptání</a:t>
            </a:r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0C36023-3EF2-4B4C-99C0-D028FC6E37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2" y="2426818"/>
            <a:ext cx="487516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 descr="Obsah obrázku stůl, osoba, interiér, dřevěné&#10;&#10;Popis byl vytvořen automaticky">
            <a:extLst>
              <a:ext uri="{FF2B5EF4-FFF2-40B4-BE49-F238E27FC236}">
                <a16:creationId xmlns:a16="http://schemas.microsoft.com/office/drawing/2014/main" id="{1B82AE34-6CE1-4FAF-901E-FD4517DD03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04724"/>
            <a:ext cx="5455917" cy="36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652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Širokoúhlá obrazovka</PresentationFormat>
  <Paragraphs>8</Paragraphs>
  <Slides>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Poranění kůže</vt:lpstr>
      <vt:lpstr>Drobná poranění kůže</vt:lpstr>
      <vt:lpstr>Odřeniny</vt:lpstr>
      <vt:lpstr>Krvácení</vt:lpstr>
      <vt:lpstr>Popáleniny</vt:lpstr>
      <vt:lpstr>Omrzliny</vt:lpstr>
      <vt:lpstr>Poleptání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Poranění kůže</dc:title>
  <dc:creator>Šnircová Monika</dc:creator>
  <cp:lastModifiedBy>Šnircová Monika</cp:lastModifiedBy>
  <cp:revision>2</cp:revision>
  <dcterms:created xsi:type="dcterms:W3CDTF">2021-03-09T17:40:21Z</dcterms:created>
  <dcterms:modified xsi:type="dcterms:W3CDTF">2021-03-09T18:08:45Z</dcterms:modified>
</cp:coreProperties>
</file>