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59DD-ED33-4823-BF3A-D151F251696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90EA-5654-4250-B7BD-51B5917F7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796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59DD-ED33-4823-BF3A-D151F251696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90EA-5654-4250-B7BD-51B5917F7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3493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59DD-ED33-4823-BF3A-D151F251696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90EA-5654-4250-B7BD-51B5917F7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815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59DD-ED33-4823-BF3A-D151F251696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90EA-5654-4250-B7BD-51B5917F7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003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59DD-ED33-4823-BF3A-D151F251696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90EA-5654-4250-B7BD-51B5917F7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41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59DD-ED33-4823-BF3A-D151F251696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90EA-5654-4250-B7BD-51B5917F7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97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59DD-ED33-4823-BF3A-D151F251696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90EA-5654-4250-B7BD-51B5917F7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736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59DD-ED33-4823-BF3A-D151F251696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90EA-5654-4250-B7BD-51B5917F7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891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59DD-ED33-4823-BF3A-D151F251696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90EA-5654-4250-B7BD-51B5917F7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452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59DD-ED33-4823-BF3A-D151F251696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90EA-5654-4250-B7BD-51B5917F7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128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59DD-ED33-4823-BF3A-D151F251696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90EA-5654-4250-B7BD-51B5917F7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154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59DD-ED33-4823-BF3A-D151F251696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90EA-5654-4250-B7BD-51B5917F7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767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59DD-ED33-4823-BF3A-D151F251696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90EA-5654-4250-B7BD-51B5917F7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78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4B1F59DD-ED33-4823-BF3A-D151F251696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B4B90EA-5654-4250-B7BD-51B5917F7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34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4B1F59DD-ED33-4823-BF3A-D151F251696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B4B90EA-5654-4250-B7BD-51B5917F7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0904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FE60DF-F4E4-47E5-89A3-829258650D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Reflex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734097-BB02-4933-A2D7-CBFDE27A88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Je odpověď organismu na určitý podnět</a:t>
            </a:r>
          </a:p>
        </p:txBody>
      </p:sp>
    </p:spTree>
    <p:extLst>
      <p:ext uri="{BB962C8B-B14F-4D97-AF65-F5344CB8AC3E}">
        <p14:creationId xmlns:p14="http://schemas.microsoft.com/office/powerpoint/2010/main" val="288561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992D4C-684C-40E9-A18F-9BD2587B2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 typy reflexů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18FF5D1-E955-4B93-8F35-7A40DE0647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vrozený</a:t>
            </a:r>
          </a:p>
        </p:txBody>
      </p:sp>
      <p:pic>
        <p:nvPicPr>
          <p:cNvPr id="8" name="Zástupný obsah 7" descr="Obsah obrázku osoba&#10;&#10;Popis byl vytvořen automaticky">
            <a:extLst>
              <a:ext uri="{FF2B5EF4-FFF2-40B4-BE49-F238E27FC236}">
                <a16:creationId xmlns:a16="http://schemas.microsoft.com/office/drawing/2014/main" id="{3F1B4453-0F52-4AA9-BABA-10DE92FE39C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18" y="2912607"/>
            <a:ext cx="2847975" cy="1600200"/>
          </a:xfrm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CA369AB-5C76-4304-B951-45658FD9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získaný</a:t>
            </a:r>
          </a:p>
        </p:txBody>
      </p:sp>
      <p:pic>
        <p:nvPicPr>
          <p:cNvPr id="10" name="Zástupný obsah 9" descr="Obsah obrázku kosmetické&#10;&#10;Popis byl vytvořen automaticky">
            <a:extLst>
              <a:ext uri="{FF2B5EF4-FFF2-40B4-BE49-F238E27FC236}">
                <a16:creationId xmlns:a16="http://schemas.microsoft.com/office/drawing/2014/main" id="{36238A70-F2BA-49D2-9C63-663F770C400F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69" y="4674277"/>
            <a:ext cx="2619375" cy="1743075"/>
          </a:xfr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8D19DACB-E6BB-47E8-8A96-94957D11E8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733" y="3641269"/>
            <a:ext cx="2619375" cy="1743075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9F82E9C4-B968-479C-973C-E5FAFA855C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5325" y="3377879"/>
            <a:ext cx="3866673" cy="226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853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277119-B941-4A45-9322-FA2BC135D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23">
            <a:extLst>
              <a:ext uri="{FF2B5EF4-FFF2-40B4-BE49-F238E27FC236}">
                <a16:creationId xmlns:a16="http://schemas.microsoft.com/office/drawing/2014/main" id="{DFDB457D-F372-428B-A10D-41080EF93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flipH="1">
            <a:off x="7554995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866A720-2DC4-43FC-9E9C-5F62F00C3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4349" y="1819275"/>
            <a:ext cx="3606137" cy="19064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4400" dirty="0"/>
              <a:t>Vrozený reflex</a:t>
            </a:r>
            <a:endParaRPr lang="en-US" sz="4400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D534042F-8C25-4EDA-9C9B-BC0BC0F73B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623" y="643467"/>
            <a:ext cx="4493748" cy="5397896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980081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277119-B941-4A45-9322-FA2BC135D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23">
            <a:extLst>
              <a:ext uri="{FF2B5EF4-FFF2-40B4-BE49-F238E27FC236}">
                <a16:creationId xmlns:a16="http://schemas.microsoft.com/office/drawing/2014/main" id="{DFDB457D-F372-428B-A10D-41080EF93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flipH="1">
            <a:off x="7554995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BB2F9BA-8E14-44C7-BACA-3178B2FC8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4349" y="1819275"/>
            <a:ext cx="3606137" cy="42220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dirty="0" err="1"/>
              <a:t>Mícha</a:t>
            </a:r>
            <a:endParaRPr lang="en-US" sz="4400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D2AC9749-285D-4179-85A3-9C037AE364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286" y="643467"/>
            <a:ext cx="4048422" cy="5397896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F186FCBB-14F8-42BD-8705-3843A0CB9655}"/>
              </a:ext>
            </a:extLst>
          </p:cNvPr>
          <p:cNvSpPr txBox="1"/>
          <p:nvPr/>
        </p:nvSpPr>
        <p:spPr>
          <a:xfrm>
            <a:off x="7957226" y="3073940"/>
            <a:ext cx="2762655" cy="2559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nervová trubice procházející otvorem obratlů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sahá od týlu po 2 bederní obratel,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horní konec přechází v prodlouženou míchu</a:t>
            </a:r>
          </a:p>
        </p:txBody>
      </p:sp>
    </p:spTree>
    <p:extLst>
      <p:ext uri="{BB962C8B-B14F-4D97-AF65-F5344CB8AC3E}">
        <p14:creationId xmlns:p14="http://schemas.microsoft.com/office/powerpoint/2010/main" val="33795263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43B2A-9A70-40A9-B0AE-BAD74BA73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Mícha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09C2A559-DD51-47D1-A7BC-E5DAA3F8BA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483" y="885217"/>
            <a:ext cx="4392890" cy="4975832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BB958AC-C899-43E6-BB2F-C435DA913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3951" y="2260738"/>
            <a:ext cx="6174555" cy="3600311"/>
          </a:xfrm>
        </p:spPr>
        <p:txBody>
          <a:bodyPr/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vychází z ní 31 párů míšních nervů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nervy – odstředivé – vedou vzruch OD míchy k orgánu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- dostředivé – vedou vzruch DO míchy z orgánů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0304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6">
            <a:extLst>
              <a:ext uri="{FF2B5EF4-FFF2-40B4-BE49-F238E27FC236}">
                <a16:creationId xmlns:a16="http://schemas.microsoft.com/office/drawing/2014/main" id="{53576798-7F98-4C7F-B6C7-6D41B5A7E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416E3E5-5186-46A4-AFBD-337387D316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3" y="0"/>
            <a:ext cx="1218742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23">
            <a:extLst>
              <a:ext uri="{FF2B5EF4-FFF2-40B4-BE49-F238E27FC236}">
                <a16:creationId xmlns:a16="http://schemas.microsoft.com/office/drawing/2014/main" id="{7B8FAACC-353E-4F84-BA62-A5514185D9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flipH="1">
            <a:off x="7554995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212121"/>
          </a:solidFill>
          <a:ln>
            <a:noFill/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8B00692-0694-4E2F-9AFA-97C2299F8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4749" y="457201"/>
            <a:ext cx="3575737" cy="13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200">
                <a:solidFill>
                  <a:srgbClr val="FFFFFF"/>
                </a:solidFill>
              </a:rPr>
              <a:t>Stavba míchy</a:t>
            </a:r>
          </a:p>
        </p:txBody>
      </p:sp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23D2F622-C301-4BC4-AC09-0A2C769420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61" y="1323287"/>
            <a:ext cx="6612856" cy="3851988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A2541A0-5274-44CC-9420-1C8E5295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64749" y="2024743"/>
            <a:ext cx="3575737" cy="4016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povrchu -  bílý obal – tvořený obaly nervových vláken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Vnitřek míchy – šedá hmota – tvořen těly nervových buněk , vytváří obrazec písmene H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Uprostřed hmoty  - míšní kanálek vyplnění mozkomíšním mokem.</a:t>
            </a:r>
          </a:p>
          <a:p>
            <a:pPr>
              <a:buFont typeface="Wingdings 2" charset="2"/>
              <a:buChar char=""/>
            </a:pPr>
            <a:endParaRPr lang="en-US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188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277119-B941-4A45-9322-FA2BC135D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23">
            <a:extLst>
              <a:ext uri="{FF2B5EF4-FFF2-40B4-BE49-F238E27FC236}">
                <a16:creationId xmlns:a16="http://schemas.microsoft.com/office/drawing/2014/main" id="{DFDB457D-F372-428B-A10D-41080EF93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flipH="1">
            <a:off x="7554995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E1C9CB4-835F-44C0-8513-55C48B541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4349" y="1819275"/>
            <a:ext cx="3606137" cy="42220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/>
              <a:t>Poranění míchy</a:t>
            </a:r>
          </a:p>
        </p:txBody>
      </p:sp>
      <p:pic>
        <p:nvPicPr>
          <p:cNvPr id="5" name="Zástupný obsah 4" descr="Obsah obrázku kolo, exteriér, osoba, země&#10;&#10;Popis byl vytvořen automaticky">
            <a:extLst>
              <a:ext uri="{FF2B5EF4-FFF2-40B4-BE49-F238E27FC236}">
                <a16:creationId xmlns:a16="http://schemas.microsoft.com/office/drawing/2014/main" id="{423DD494-65CA-41E2-B939-0A1A423729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1256860"/>
            <a:ext cx="6268060" cy="4171109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4919044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Citáty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Citáty</Template>
  <TotalTime>0</TotalTime>
  <Words>103</Words>
  <Application>Microsoft Office PowerPoint</Application>
  <PresentationFormat>Širokoúhlá obrazovka</PresentationFormat>
  <Paragraphs>19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2</vt:lpstr>
      <vt:lpstr>Citáty</vt:lpstr>
      <vt:lpstr>Reflex</vt:lpstr>
      <vt:lpstr>2 typy reflexů</vt:lpstr>
      <vt:lpstr>Vrozený reflex</vt:lpstr>
      <vt:lpstr>Mícha</vt:lpstr>
      <vt:lpstr>Mícha</vt:lpstr>
      <vt:lpstr>Stavba míchy</vt:lpstr>
      <vt:lpstr>Poranění míchy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Reflex</dc:title>
  <dc:creator>Šnircová Monika</dc:creator>
  <cp:lastModifiedBy>Šnircová Monika</cp:lastModifiedBy>
  <cp:revision>6</cp:revision>
  <dcterms:created xsi:type="dcterms:W3CDTF">2021-03-17T17:01:12Z</dcterms:created>
  <dcterms:modified xsi:type="dcterms:W3CDTF">2021-03-17T17:40:51Z</dcterms:modified>
</cp:coreProperties>
</file>