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739B0-4D81-44B3-8185-AEBEABD79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6D7A6BC-3EF3-4529-8A88-7DCBE4C73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DA8FEBF-53CE-45EA-8522-BE2A0363F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79FE-4EA3-4494-ABAF-9A59CF68EBB3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23CED9-9111-4A91-BE22-81A311CA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8A5CCC-86BC-4B7E-AA6E-17747EA88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046-961F-420C-9FAC-2906EC088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68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5E3110-740B-44ED-9803-C27594FB3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C55BF84-65A0-40AF-80D1-2E242BEA7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A0ACA4F-EDA0-42FF-9A26-DE2B99F6F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79FE-4EA3-4494-ABAF-9A59CF68EBB3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262529-6425-447E-971E-D17823F1C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06D151-95D0-4D4F-9DE9-7EBFCA051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046-961F-420C-9FAC-2906EC088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7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07D6F44-9BC0-4EAC-A312-BB9485CFA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FEC3131-0C82-4599-9DC3-E5E5655D8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285111-AC1C-454B-AA27-0ACA0B87E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79FE-4EA3-4494-ABAF-9A59CF68EBB3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0FF7CA-4F7F-4525-AA42-A0ACAFC8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85DE4AA-0CBA-4371-AAE8-44FC8894D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046-961F-420C-9FAC-2906EC088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25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027B0-2DA5-4AEB-A4B6-082E18E86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2CA53B-EE59-4DF2-B041-39C9A3B25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CB8B36-40EF-4A50-A78C-009409251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79FE-4EA3-4494-ABAF-9A59CF68EBB3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5A019E-F893-4F44-8858-48A05011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C6DB5B-A0DA-4826-AE5C-126EC998C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046-961F-420C-9FAC-2906EC088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62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5AED1B-8589-4C65-ADB9-A168834E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753AB96-EBD6-4F22-9D8C-46A5ED7A2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AB8798-EC7A-4978-882D-C5DCE7F74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79FE-4EA3-4494-ABAF-9A59CF68EBB3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C51986-F21A-406C-A0E6-285EB8B01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67F5AC-F55F-4F50-BB67-6F99ABCED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046-961F-420C-9FAC-2906EC088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78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E39F45-1E8F-4654-A46B-1EACA873E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F4FEAC-6BA5-4B07-A2A1-2C27DD197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E85FA4B-837C-4CE2-AB91-43D584778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48DBC2-C358-4225-ABEB-F28DBC32F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79FE-4EA3-4494-ABAF-9A59CF68EBB3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27269E-2AC1-4E9C-AEDC-D9D10B8D0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15C7A8-167E-4CE1-B189-A2D8B01A2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046-961F-420C-9FAC-2906EC088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18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4A06C4-172A-4EED-95B1-4F0E74C1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4BB3B22-BDF7-485B-9FFB-9008A6EB5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2D0C805-2D69-4020-8F88-78E3FF421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73D818B-245B-4CD2-A54B-91840DEBA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3B1D384-6294-4118-ADA9-0468A27D76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9592DC2-BA90-428E-8216-8A1D5012D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79FE-4EA3-4494-ABAF-9A59CF68EBB3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9A885B8-F1EF-4531-BBE8-08D031991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2FDF6AA-65F2-437A-9B06-0EDC10C16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046-961F-420C-9FAC-2906EC088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87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DC7E69-502E-4BB3-A9C1-5EC424531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5B5F6FF-50CB-40A4-A77B-EF04682B6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79FE-4EA3-4494-ABAF-9A59CF68EBB3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ED0ECE2-4FFF-454D-AE8B-643BD8836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56C19B3-D01E-498A-90CD-BB4E25BB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046-961F-420C-9FAC-2906EC088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246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7C3FC54-B35A-402B-A2B0-740FE95CB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79FE-4EA3-4494-ABAF-9A59CF68EBB3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42B138F-79AE-41A2-B159-3DB319F63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25DF15-373A-4F56-A20A-4E85D2147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046-961F-420C-9FAC-2906EC088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10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9E9013-7787-4BED-88B9-3C1150F8F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E3CADA-6D30-49F5-B79A-4221FFCAA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0F86F34-3FD5-4F4A-A6BD-2309C35431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2C6D370-540E-40D8-9013-36C36A2AE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79FE-4EA3-4494-ABAF-9A59CF68EBB3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C443BB1-ADA7-4178-9F1E-A9E5B3866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A4D89A-6045-4269-A3F6-5A608C299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046-961F-420C-9FAC-2906EC088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57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74EB78-BCFE-4579-AE7E-93873D91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72B9DC1-8532-4F34-8621-6A74F3D9A2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189829E-659F-4BD1-97EF-84B845DEA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324A8D-CFC2-43A5-8C65-8DF7FCAE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79FE-4EA3-4494-ABAF-9A59CF68EBB3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383EAD-A8DE-4A6D-990A-8C8052117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08FF59-D56C-435E-9266-7FFF7AC16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5046-961F-420C-9FAC-2906EC088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4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B265FF8-2881-42E2-BD15-9E441B138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53F565-99ED-43D3-BC9F-EE9CB1DC7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36BBA5B-BE96-4DF3-B63B-B847752624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679FE-4EA3-4494-ABAF-9A59CF68EBB3}" type="datetimeFigureOut">
              <a:rPr lang="cs-CZ" smtClean="0"/>
              <a:t>14.03.2021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198A75-48A8-4208-8737-D28849D41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733B88-D2A3-4038-A596-7ACBF9D1B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65046-961F-420C-9FAC-2906EC088E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37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8F8317-DDF5-4807-AB0A-E90C70B60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9" y="640081"/>
            <a:ext cx="3494341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Zajícovci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5926" y="0"/>
            <a:ext cx="756607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savci, interiér, vsedě, zajícovci&#10;&#10;Popis byl vytvořen automaticky">
            <a:extLst>
              <a:ext uri="{FF2B5EF4-FFF2-40B4-BE49-F238E27FC236}">
                <a16:creationId xmlns:a16="http://schemas.microsoft.com/office/drawing/2014/main" id="{A7F2BA97-6078-44DC-9CD1-9954E380FD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r="16950" b="1"/>
          <a:stretch/>
        </p:blipFill>
        <p:spPr>
          <a:xfrm>
            <a:off x="5441735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82474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obsah 9" descr="Obsah obrázku snězeno&#10;&#10;Popis byl vytvořen automaticky">
            <a:extLst>
              <a:ext uri="{FF2B5EF4-FFF2-40B4-BE49-F238E27FC236}">
                <a16:creationId xmlns:a16="http://schemas.microsoft.com/office/drawing/2014/main" id="{650445FC-A07D-4A9D-AEE7-7C5B964502D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706" y="2808287"/>
            <a:ext cx="3684588" cy="3684588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7A33710-831D-4FCD-BE56-0F3E26948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326859" cy="1325563"/>
          </a:xfrm>
        </p:spPr>
        <p:txBody>
          <a:bodyPr/>
          <a:lstStyle/>
          <a:p>
            <a:r>
              <a:rPr lang="cs-CZ" b="1" dirty="0"/>
              <a:t>Stavba těla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40139B-A6E2-48F4-B8BC-97AE5744F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256212" cy="1325563"/>
          </a:xfrm>
        </p:spPr>
        <p:txBody>
          <a:bodyPr>
            <a:normAutofit lnSpcReduction="10000"/>
          </a:bodyPr>
          <a:lstStyle/>
          <a:p>
            <a:r>
              <a:rPr lang="cs-CZ" b="0" dirty="0"/>
              <a:t>Tělo kryté srstí, zadní končetiny přizpůsobené ke skákání, přední končetiny k hrabání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C22A16-BE42-4E05-B3A3-53B6903CC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7809" y="1483199"/>
            <a:ext cx="4440025" cy="1410829"/>
          </a:xfrm>
        </p:spPr>
        <p:txBody>
          <a:bodyPr>
            <a:normAutofit lnSpcReduction="10000"/>
          </a:bodyPr>
          <a:lstStyle/>
          <a:p>
            <a:r>
              <a:rPr lang="cs-CZ" b="0" dirty="0"/>
              <a:t>Chrup je neúplný, v horní čelisti 2 páry řezáků, které neustále dorůstají.</a:t>
            </a:r>
          </a:p>
          <a:p>
            <a:r>
              <a:rPr lang="cs-CZ" b="0" dirty="0"/>
              <a:t>býložravec</a:t>
            </a:r>
          </a:p>
        </p:txBody>
      </p:sp>
      <p:pic>
        <p:nvPicPr>
          <p:cNvPr id="14" name="Zástupný obsah 13" descr="Obsah obrázku exteriér, tráva, savci&#10;&#10;Popis byl vytvořen automaticky">
            <a:extLst>
              <a:ext uri="{FF2B5EF4-FFF2-40B4-BE49-F238E27FC236}">
                <a16:creationId xmlns:a16="http://schemas.microsoft.com/office/drawing/2014/main" id="{5AC90002-AB88-464B-8BE1-C3C0B98A42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35" y="3118818"/>
            <a:ext cx="6149815" cy="3374057"/>
          </a:xfrm>
        </p:spPr>
      </p:pic>
    </p:spTree>
    <p:extLst>
      <p:ext uri="{BB962C8B-B14F-4D97-AF65-F5344CB8AC3E}">
        <p14:creationId xmlns:p14="http://schemas.microsoft.com/office/powerpoint/2010/main" val="303305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Zástupný obsah 5" descr="Obsah obrázku zajícovci, kočka, savci, vsedě&#10;&#10;Popis byl vytvořen automaticky">
            <a:extLst>
              <a:ext uri="{FF2B5EF4-FFF2-40B4-BE49-F238E27FC236}">
                <a16:creationId xmlns:a16="http://schemas.microsoft.com/office/drawing/2014/main" id="{0CFF5DC0-711C-4CEF-9312-EA3BF103A1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" r="14468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828D402-1CE4-46A5-A89C-61C9778E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>
                <a:solidFill>
                  <a:srgbClr val="000000"/>
                </a:solidFill>
              </a:rPr>
              <a:t>Králík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domácí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81CAA8A-234C-42F2-B42A-41D866EF8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Vyšlechtěn z králíka divokého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Trpí nakažlivými chorobami – kokcidióza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Musí se očkovat</a:t>
            </a:r>
          </a:p>
        </p:txBody>
      </p:sp>
    </p:spTree>
    <p:extLst>
      <p:ext uri="{BB962C8B-B14F-4D97-AF65-F5344CB8AC3E}">
        <p14:creationId xmlns:p14="http://schemas.microsoft.com/office/powerpoint/2010/main" val="33578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35AB85E2-62E2-441A-BD8D-5F1C2D433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9" r="9255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7751FAF-9C7E-41EA-88AA-7FAF21E4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400" dirty="0">
                <a:solidFill>
                  <a:srgbClr val="000000"/>
                </a:solidFill>
              </a:rPr>
              <a:t>Králík divoký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4F3EF14-5925-4E09-B0B8-BD935A2E7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Má šedohnědou srst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08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Zástupný obsah 5" descr="Obsah obrázku tráva, exteriér, zajícovci, savci&#10;&#10;Popis byl vytvořen automaticky">
            <a:extLst>
              <a:ext uri="{FF2B5EF4-FFF2-40B4-BE49-F238E27FC236}">
                <a16:creationId xmlns:a16="http://schemas.microsoft.com/office/drawing/2014/main" id="{20B33172-7BA3-4827-904B-F074FE20D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9" r="22405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E148EAB-BBF5-4F67-9ED4-245EC95BE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400" dirty="0">
                <a:solidFill>
                  <a:srgbClr val="000000"/>
                </a:solidFill>
              </a:rPr>
              <a:t>Zají polní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017D2EE-A828-4485-8BAD-780DBFD96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Větší než králík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Uši nápadně delší s černými skvrnami na </a:t>
            </a:r>
          </a:p>
          <a:p>
            <a:r>
              <a:rPr lang="cs-CZ" sz="2000" dirty="0">
                <a:solidFill>
                  <a:srgbClr val="000000"/>
                </a:solidFill>
              </a:rPr>
              <a:t>    konci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Lovná zvěř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0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4AFF8C-EE83-4A3A-AA16-E9DFA811B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Mláďata králík x zajíc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A3FE22-B9AF-468A-8A3B-28C364328D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Holá a slepá</a:t>
            </a:r>
          </a:p>
        </p:txBody>
      </p:sp>
      <p:pic>
        <p:nvPicPr>
          <p:cNvPr id="14" name="Zástupný obsah 13" descr="Obsah obrázku exteriér, savci, seno, hlodavci&#10;&#10;Popis byl vytvořen automaticky">
            <a:extLst>
              <a:ext uri="{FF2B5EF4-FFF2-40B4-BE49-F238E27FC236}">
                <a16:creationId xmlns:a16="http://schemas.microsoft.com/office/drawing/2014/main" id="{0B477777-70B6-4279-A0AD-CEFB825570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55" y="2703037"/>
            <a:ext cx="3945182" cy="3870149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8D9DFD6-EE09-462F-BD79-A2D878F323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Osrstěná a vidoucí</a:t>
            </a:r>
          </a:p>
        </p:txBody>
      </p:sp>
      <p:pic>
        <p:nvPicPr>
          <p:cNvPr id="16" name="Zástupný obsah 15" descr="Obsah obrázku tráva, savci, zajícovci, ležící&#10;&#10;Popis byl vytvořen automaticky">
            <a:extLst>
              <a:ext uri="{FF2B5EF4-FFF2-40B4-BE49-F238E27FC236}">
                <a16:creationId xmlns:a16="http://schemas.microsoft.com/office/drawing/2014/main" id="{12A617DC-2B63-4F64-A20A-EAA68F0278C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685797"/>
            <a:ext cx="5183187" cy="3887390"/>
          </a:xfrm>
        </p:spPr>
      </p:pic>
    </p:spTree>
    <p:extLst>
      <p:ext uri="{BB962C8B-B14F-4D97-AF65-F5344CB8AC3E}">
        <p14:creationId xmlns:p14="http://schemas.microsoft.com/office/powerpoint/2010/main" val="115242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3B639-BDBF-448D-9234-0D3B84DF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Zajíc antilopí</a:t>
            </a:r>
          </a:p>
        </p:txBody>
      </p:sp>
      <p:pic>
        <p:nvPicPr>
          <p:cNvPr id="6" name="Zástupný obsah 5" descr="Obsah obrázku tráva, exteriér, savci, zajícovci&#10;&#10;Popis byl vytvořen automaticky">
            <a:extLst>
              <a:ext uri="{FF2B5EF4-FFF2-40B4-BE49-F238E27FC236}">
                <a16:creationId xmlns:a16="http://schemas.microsoft.com/office/drawing/2014/main" id="{0A762B7D-603C-468D-B5EA-DC3205C9D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702" y="457200"/>
            <a:ext cx="6103510" cy="5747473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89C0430-9636-4910-9BA4-F9B4203AB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6983" y="2476940"/>
            <a:ext cx="3932237" cy="170799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Zajíc s nejdelšíma ušima</a:t>
            </a:r>
          </a:p>
        </p:txBody>
      </p:sp>
    </p:spTree>
    <p:extLst>
      <p:ext uri="{BB962C8B-B14F-4D97-AF65-F5344CB8AC3E}">
        <p14:creationId xmlns:p14="http://schemas.microsoft.com/office/powerpoint/2010/main" val="163182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Širokoúhlá obrazovka</PresentationFormat>
  <Paragraphs>21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Zajícovci</vt:lpstr>
      <vt:lpstr>Stavba těla</vt:lpstr>
      <vt:lpstr>Králík domácí</vt:lpstr>
      <vt:lpstr>Králík divoký</vt:lpstr>
      <vt:lpstr>Zají polní</vt:lpstr>
      <vt:lpstr>Mláďata králík x zajíc</vt:lpstr>
      <vt:lpstr>Zajíc antilopí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Zajícovci</dc:title>
  <dc:creator>Šnircová Monika</dc:creator>
  <cp:lastModifiedBy>Šnircová Monika</cp:lastModifiedBy>
  <cp:revision>4</cp:revision>
  <dcterms:created xsi:type="dcterms:W3CDTF">2021-03-14T19:53:27Z</dcterms:created>
  <dcterms:modified xsi:type="dcterms:W3CDTF">2021-03-14T20:23:50Z</dcterms:modified>
</cp:coreProperties>
</file>